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4"/>
    <p:sldMasterId id="214748368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Lst>
  <p:sldSz cy="5143500" cx="9144000"/>
  <p:notesSz cx="6858000" cy="9144000"/>
  <p:embeddedFontLst>
    <p:embeddedFont>
      <p:font typeface="Proxima Nova"/>
      <p:regular r:id="rId64"/>
      <p:bold r:id="rId65"/>
      <p:italic r:id="rId66"/>
      <p:boldItalic r:id="rId67"/>
    </p:embeddedFont>
    <p:embeddedFont>
      <p:font typeface="Roboto Medium"/>
      <p:regular r:id="rId68"/>
      <p:bold r:id="rId69"/>
      <p:italic r:id="rId70"/>
      <p:boldItalic r:id="rId71"/>
    </p:embeddedFont>
    <p:embeddedFont>
      <p:font typeface="Arimo"/>
      <p:regular r:id="rId72"/>
      <p:bold r:id="rId73"/>
      <p:italic r:id="rId74"/>
      <p:boldItalic r:id="rId75"/>
    </p:embeddedFont>
    <p:embeddedFont>
      <p:font typeface="Amatic SC"/>
      <p:regular r:id="rId76"/>
      <p:bold r:id="rId77"/>
    </p:embeddedFont>
    <p:embeddedFont>
      <p:font typeface="Bebas Neue"/>
      <p:regular r:id="rId78"/>
    </p:embeddedFont>
    <p:embeddedFont>
      <p:font typeface="Proxima Nova Semibold"/>
      <p:regular r:id="rId79"/>
      <p:bold r:id="rId80"/>
      <p:boldItalic r:id="rId8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5419476-EEF1-40CC-9099-AB464115DCCB}">
  <a:tblStyle styleId="{05419476-EEF1-40CC-9099-AB464115DCC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ProximaNovaSemibold-bold.fntdata"/><Relationship Id="rId81" Type="http://schemas.openxmlformats.org/officeDocument/2006/relationships/font" Target="fonts/ProximaNovaSemibold-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Arimo-bold.fntdata"/><Relationship Id="rId72" Type="http://schemas.openxmlformats.org/officeDocument/2006/relationships/font" Target="fonts/Arimo-regular.fntdata"/><Relationship Id="rId31" Type="http://schemas.openxmlformats.org/officeDocument/2006/relationships/slide" Target="slides/slide25.xml"/><Relationship Id="rId75" Type="http://schemas.openxmlformats.org/officeDocument/2006/relationships/font" Target="fonts/Arimo-boldItalic.fntdata"/><Relationship Id="rId30" Type="http://schemas.openxmlformats.org/officeDocument/2006/relationships/slide" Target="slides/slide24.xml"/><Relationship Id="rId74" Type="http://schemas.openxmlformats.org/officeDocument/2006/relationships/font" Target="fonts/Arimo-italic.fntdata"/><Relationship Id="rId33" Type="http://schemas.openxmlformats.org/officeDocument/2006/relationships/slide" Target="slides/slide27.xml"/><Relationship Id="rId77" Type="http://schemas.openxmlformats.org/officeDocument/2006/relationships/font" Target="fonts/AmaticSC-bold.fntdata"/><Relationship Id="rId32" Type="http://schemas.openxmlformats.org/officeDocument/2006/relationships/slide" Target="slides/slide26.xml"/><Relationship Id="rId76" Type="http://schemas.openxmlformats.org/officeDocument/2006/relationships/font" Target="fonts/AmaticSC-regular.fntdata"/><Relationship Id="rId35" Type="http://schemas.openxmlformats.org/officeDocument/2006/relationships/slide" Target="slides/slide29.xml"/><Relationship Id="rId79" Type="http://schemas.openxmlformats.org/officeDocument/2006/relationships/font" Target="fonts/ProximaNovaSemibold-regular.fntdata"/><Relationship Id="rId34" Type="http://schemas.openxmlformats.org/officeDocument/2006/relationships/slide" Target="slides/slide28.xml"/><Relationship Id="rId78" Type="http://schemas.openxmlformats.org/officeDocument/2006/relationships/font" Target="fonts/BebasNeue-regular.fntdata"/><Relationship Id="rId71" Type="http://schemas.openxmlformats.org/officeDocument/2006/relationships/font" Target="fonts/RobotoMedium-boldItalic.fntdata"/><Relationship Id="rId70" Type="http://schemas.openxmlformats.org/officeDocument/2006/relationships/font" Target="fonts/RobotoMedium-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regular.fntdata"/><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font" Target="fonts/ProximaNova-italic.fntdata"/><Relationship Id="rId21" Type="http://schemas.openxmlformats.org/officeDocument/2006/relationships/slide" Target="slides/slide15.xml"/><Relationship Id="rId65" Type="http://schemas.openxmlformats.org/officeDocument/2006/relationships/font" Target="fonts/ProximaNova-bold.fntdata"/><Relationship Id="rId24" Type="http://schemas.openxmlformats.org/officeDocument/2006/relationships/slide" Target="slides/slide18.xml"/><Relationship Id="rId68" Type="http://schemas.openxmlformats.org/officeDocument/2006/relationships/font" Target="fonts/RobotoMedium-regular.fntdata"/><Relationship Id="rId23" Type="http://schemas.openxmlformats.org/officeDocument/2006/relationships/slide" Target="slides/slide17.xml"/><Relationship Id="rId67" Type="http://schemas.openxmlformats.org/officeDocument/2006/relationships/font" Target="fonts/ProximaNova-boldItalic.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gif>
</file>

<file path=ppt/media/image11.png>
</file>

<file path=ppt/media/image12.jpg>
</file>

<file path=ppt/media/image13.jpg>
</file>

<file path=ppt/media/image14.jpg>
</file>

<file path=ppt/media/image15.png>
</file>

<file path=ppt/media/image2.png>
</file>

<file path=ppt/media/image3.png>
</file>

<file path=ppt/media/image4.png>
</file>

<file path=ppt/media/image5.gif>
</file>

<file path=ppt/media/image6.gif>
</file>

<file path=ppt/media/image7.gif>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f5e77e62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f5e77e62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 name="Shape 791"/>
        <p:cNvGrpSpPr/>
        <p:nvPr/>
      </p:nvGrpSpPr>
      <p:grpSpPr>
        <a:xfrm>
          <a:off x="0" y="0"/>
          <a:ext cx="0" cy="0"/>
          <a:chOff x="0" y="0"/>
          <a:chExt cx="0" cy="0"/>
        </a:xfrm>
      </p:grpSpPr>
      <p:sp>
        <p:nvSpPr>
          <p:cNvPr id="792" name="Google Shape;792;gf5e77e6543_0_1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3" name="Google Shape;793;gf5e77e6543_0_1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 name="Shape 893"/>
        <p:cNvGrpSpPr/>
        <p:nvPr/>
      </p:nvGrpSpPr>
      <p:grpSpPr>
        <a:xfrm>
          <a:off x="0" y="0"/>
          <a:ext cx="0" cy="0"/>
          <a:chOff x="0" y="0"/>
          <a:chExt cx="0" cy="0"/>
        </a:xfrm>
      </p:grpSpPr>
      <p:sp>
        <p:nvSpPr>
          <p:cNvPr id="894" name="Google Shape;894;gf5e77e6543_0_1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 name="Google Shape;895;gf5e77e6543_0_1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0" name="Shape 980"/>
        <p:cNvGrpSpPr/>
        <p:nvPr/>
      </p:nvGrpSpPr>
      <p:grpSpPr>
        <a:xfrm>
          <a:off x="0" y="0"/>
          <a:ext cx="0" cy="0"/>
          <a:chOff x="0" y="0"/>
          <a:chExt cx="0" cy="0"/>
        </a:xfrm>
      </p:grpSpPr>
      <p:sp>
        <p:nvSpPr>
          <p:cNvPr id="981" name="Google Shape;981;gf5e77e6543_0_7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2" name="Google Shape;982;gf5e77e6543_0_7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 name="Shape 1049"/>
        <p:cNvGrpSpPr/>
        <p:nvPr/>
      </p:nvGrpSpPr>
      <p:grpSpPr>
        <a:xfrm>
          <a:off x="0" y="0"/>
          <a:ext cx="0" cy="0"/>
          <a:chOff x="0" y="0"/>
          <a:chExt cx="0" cy="0"/>
        </a:xfrm>
      </p:grpSpPr>
      <p:sp>
        <p:nvSpPr>
          <p:cNvPr id="1050" name="Google Shape;1050;gf5e6061853_0_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 name="Google Shape;1051;gf5e6061853_0_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 name="Shape 1079"/>
        <p:cNvGrpSpPr/>
        <p:nvPr/>
      </p:nvGrpSpPr>
      <p:grpSpPr>
        <a:xfrm>
          <a:off x="0" y="0"/>
          <a:ext cx="0" cy="0"/>
          <a:chOff x="0" y="0"/>
          <a:chExt cx="0" cy="0"/>
        </a:xfrm>
      </p:grpSpPr>
      <p:sp>
        <p:nvSpPr>
          <p:cNvPr id="1080" name="Google Shape;1080;gf5e6061853_0_8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1" name="Google Shape;1081;gf5e6061853_0_8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7" name="Shape 1147"/>
        <p:cNvGrpSpPr/>
        <p:nvPr/>
      </p:nvGrpSpPr>
      <p:grpSpPr>
        <a:xfrm>
          <a:off x="0" y="0"/>
          <a:ext cx="0" cy="0"/>
          <a:chOff x="0" y="0"/>
          <a:chExt cx="0" cy="0"/>
        </a:xfrm>
      </p:grpSpPr>
      <p:sp>
        <p:nvSpPr>
          <p:cNvPr id="1148" name="Google Shape;1148;gf61a32cbe2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9" name="Google Shape;1149;gf61a32cbe2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4" name="Shape 1194"/>
        <p:cNvGrpSpPr/>
        <p:nvPr/>
      </p:nvGrpSpPr>
      <p:grpSpPr>
        <a:xfrm>
          <a:off x="0" y="0"/>
          <a:ext cx="0" cy="0"/>
          <a:chOff x="0" y="0"/>
          <a:chExt cx="0" cy="0"/>
        </a:xfrm>
      </p:grpSpPr>
      <p:sp>
        <p:nvSpPr>
          <p:cNvPr id="1195" name="Google Shape;1195;gf5e77e6543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6" name="Google Shape;1196;gf5e77e6543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5" name="Shape 1245"/>
        <p:cNvGrpSpPr/>
        <p:nvPr/>
      </p:nvGrpSpPr>
      <p:grpSpPr>
        <a:xfrm>
          <a:off x="0" y="0"/>
          <a:ext cx="0" cy="0"/>
          <a:chOff x="0" y="0"/>
          <a:chExt cx="0" cy="0"/>
        </a:xfrm>
      </p:grpSpPr>
      <p:sp>
        <p:nvSpPr>
          <p:cNvPr id="1246" name="Google Shape;1246;gf5e77e6543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7" name="Google Shape;1247;gf5e77e6543_0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4" name="Shape 1284"/>
        <p:cNvGrpSpPr/>
        <p:nvPr/>
      </p:nvGrpSpPr>
      <p:grpSpPr>
        <a:xfrm>
          <a:off x="0" y="0"/>
          <a:ext cx="0" cy="0"/>
          <a:chOff x="0" y="0"/>
          <a:chExt cx="0" cy="0"/>
        </a:xfrm>
      </p:grpSpPr>
      <p:sp>
        <p:nvSpPr>
          <p:cNvPr id="1285" name="Google Shape;1285;gf610c39dd6_1_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6" name="Google Shape;1286;gf610c39dd6_1_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9" name="Shape 1349"/>
        <p:cNvGrpSpPr/>
        <p:nvPr/>
      </p:nvGrpSpPr>
      <p:grpSpPr>
        <a:xfrm>
          <a:off x="0" y="0"/>
          <a:ext cx="0" cy="0"/>
          <a:chOff x="0" y="0"/>
          <a:chExt cx="0" cy="0"/>
        </a:xfrm>
      </p:grpSpPr>
      <p:sp>
        <p:nvSpPr>
          <p:cNvPr id="1350" name="Google Shape;1350;gf5e77e6543_0_4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1" name="Google Shape;1351;gf5e77e6543_0_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f5e6061853_0_3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f5e6061853_0_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8" name="Shape 1388"/>
        <p:cNvGrpSpPr/>
        <p:nvPr/>
      </p:nvGrpSpPr>
      <p:grpSpPr>
        <a:xfrm>
          <a:off x="0" y="0"/>
          <a:ext cx="0" cy="0"/>
          <a:chOff x="0" y="0"/>
          <a:chExt cx="0" cy="0"/>
        </a:xfrm>
      </p:grpSpPr>
      <p:sp>
        <p:nvSpPr>
          <p:cNvPr id="1389" name="Google Shape;1389;gf61a32cbe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0" name="Google Shape;1390;gf61a32cbe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2" name="Shape 1442"/>
        <p:cNvGrpSpPr/>
        <p:nvPr/>
      </p:nvGrpSpPr>
      <p:grpSpPr>
        <a:xfrm>
          <a:off x="0" y="0"/>
          <a:ext cx="0" cy="0"/>
          <a:chOff x="0" y="0"/>
          <a:chExt cx="0" cy="0"/>
        </a:xfrm>
      </p:grpSpPr>
      <p:sp>
        <p:nvSpPr>
          <p:cNvPr id="1443" name="Google Shape;1443;gf5e77e6543_0_1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4" name="Google Shape;1444;gf5e77e6543_0_1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8" name="Shape 1498"/>
        <p:cNvGrpSpPr/>
        <p:nvPr/>
      </p:nvGrpSpPr>
      <p:grpSpPr>
        <a:xfrm>
          <a:off x="0" y="0"/>
          <a:ext cx="0" cy="0"/>
          <a:chOff x="0" y="0"/>
          <a:chExt cx="0" cy="0"/>
        </a:xfrm>
      </p:grpSpPr>
      <p:sp>
        <p:nvSpPr>
          <p:cNvPr id="1499" name="Google Shape;1499;gf5e77e6543_0_6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0" name="Google Shape;1500;gf5e77e6543_0_6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5" name="Shape 1565"/>
        <p:cNvGrpSpPr/>
        <p:nvPr/>
      </p:nvGrpSpPr>
      <p:grpSpPr>
        <a:xfrm>
          <a:off x="0" y="0"/>
          <a:ext cx="0" cy="0"/>
          <a:chOff x="0" y="0"/>
          <a:chExt cx="0" cy="0"/>
        </a:xfrm>
      </p:grpSpPr>
      <p:sp>
        <p:nvSpPr>
          <p:cNvPr id="1566" name="Google Shape;1566;gf61a32cbe2_1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7" name="Google Shape;1567;gf61a32cbe2_1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1" name="Shape 1611"/>
        <p:cNvGrpSpPr/>
        <p:nvPr/>
      </p:nvGrpSpPr>
      <p:grpSpPr>
        <a:xfrm>
          <a:off x="0" y="0"/>
          <a:ext cx="0" cy="0"/>
          <a:chOff x="0" y="0"/>
          <a:chExt cx="0" cy="0"/>
        </a:xfrm>
      </p:grpSpPr>
      <p:sp>
        <p:nvSpPr>
          <p:cNvPr id="1612" name="Google Shape;1612;gf5e77e6543_0_8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3" name="Google Shape;1613;gf5e77e6543_0_8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9" name="Shape 1709"/>
        <p:cNvGrpSpPr/>
        <p:nvPr/>
      </p:nvGrpSpPr>
      <p:grpSpPr>
        <a:xfrm>
          <a:off x="0" y="0"/>
          <a:ext cx="0" cy="0"/>
          <a:chOff x="0" y="0"/>
          <a:chExt cx="0" cy="0"/>
        </a:xfrm>
      </p:grpSpPr>
      <p:sp>
        <p:nvSpPr>
          <p:cNvPr id="1710" name="Google Shape;1710;gf61a32cbe2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1" name="Google Shape;1711;gf61a32cbe2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0" name="Shape 1740"/>
        <p:cNvGrpSpPr/>
        <p:nvPr/>
      </p:nvGrpSpPr>
      <p:grpSpPr>
        <a:xfrm>
          <a:off x="0" y="0"/>
          <a:ext cx="0" cy="0"/>
          <a:chOff x="0" y="0"/>
          <a:chExt cx="0" cy="0"/>
        </a:xfrm>
      </p:grpSpPr>
      <p:sp>
        <p:nvSpPr>
          <p:cNvPr id="1741" name="Google Shape;1741;gf5e77e6543_0_9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2" name="Google Shape;1742;gf5e77e6543_0_9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3" name="Shape 1813"/>
        <p:cNvGrpSpPr/>
        <p:nvPr/>
      </p:nvGrpSpPr>
      <p:grpSpPr>
        <a:xfrm>
          <a:off x="0" y="0"/>
          <a:ext cx="0" cy="0"/>
          <a:chOff x="0" y="0"/>
          <a:chExt cx="0" cy="0"/>
        </a:xfrm>
      </p:grpSpPr>
      <p:sp>
        <p:nvSpPr>
          <p:cNvPr id="1814" name="Google Shape;1814;gf5e77e6543_0_1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5" name="Google Shape;1815;gf5e77e6543_0_1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4" name="Shape 1874"/>
        <p:cNvGrpSpPr/>
        <p:nvPr/>
      </p:nvGrpSpPr>
      <p:grpSpPr>
        <a:xfrm>
          <a:off x="0" y="0"/>
          <a:ext cx="0" cy="0"/>
          <a:chOff x="0" y="0"/>
          <a:chExt cx="0" cy="0"/>
        </a:xfrm>
      </p:grpSpPr>
      <p:sp>
        <p:nvSpPr>
          <p:cNvPr id="1875" name="Google Shape;1875;gf5e77e6543_0_1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6" name="Google Shape;1876;gf5e77e6543_0_1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3" name="Shape 1903"/>
        <p:cNvGrpSpPr/>
        <p:nvPr/>
      </p:nvGrpSpPr>
      <p:grpSpPr>
        <a:xfrm>
          <a:off x="0" y="0"/>
          <a:ext cx="0" cy="0"/>
          <a:chOff x="0" y="0"/>
          <a:chExt cx="0" cy="0"/>
        </a:xfrm>
      </p:grpSpPr>
      <p:sp>
        <p:nvSpPr>
          <p:cNvPr id="1904" name="Google Shape;1904;gf5e77e6543_0_10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5" name="Google Shape;1905;gf5e77e6543_0_10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f61a32cbe2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f61a32cbe2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2" name="Shape 1942"/>
        <p:cNvGrpSpPr/>
        <p:nvPr/>
      </p:nvGrpSpPr>
      <p:grpSpPr>
        <a:xfrm>
          <a:off x="0" y="0"/>
          <a:ext cx="0" cy="0"/>
          <a:chOff x="0" y="0"/>
          <a:chExt cx="0" cy="0"/>
        </a:xfrm>
      </p:grpSpPr>
      <p:sp>
        <p:nvSpPr>
          <p:cNvPr id="1943" name="Google Shape;1943;gf5e77e6543_0_1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4" name="Google Shape;1944;gf5e77e6543_0_1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4" name="Shape 1994"/>
        <p:cNvGrpSpPr/>
        <p:nvPr/>
      </p:nvGrpSpPr>
      <p:grpSpPr>
        <a:xfrm>
          <a:off x="0" y="0"/>
          <a:ext cx="0" cy="0"/>
          <a:chOff x="0" y="0"/>
          <a:chExt cx="0" cy="0"/>
        </a:xfrm>
      </p:grpSpPr>
      <p:sp>
        <p:nvSpPr>
          <p:cNvPr id="1995" name="Google Shape;1995;gf5e77e6543_0_17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6" name="Google Shape;1996;gf5e77e6543_0_17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8" name="Shape 2038"/>
        <p:cNvGrpSpPr/>
        <p:nvPr/>
      </p:nvGrpSpPr>
      <p:grpSpPr>
        <a:xfrm>
          <a:off x="0" y="0"/>
          <a:ext cx="0" cy="0"/>
          <a:chOff x="0" y="0"/>
          <a:chExt cx="0" cy="0"/>
        </a:xfrm>
      </p:grpSpPr>
      <p:sp>
        <p:nvSpPr>
          <p:cNvPr id="2039" name="Google Shape;2039;gf5e77e6543_0_16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0" name="Google Shape;2040;gf5e77e6543_0_16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2" name="Shape 2092"/>
        <p:cNvGrpSpPr/>
        <p:nvPr/>
      </p:nvGrpSpPr>
      <p:grpSpPr>
        <a:xfrm>
          <a:off x="0" y="0"/>
          <a:ext cx="0" cy="0"/>
          <a:chOff x="0" y="0"/>
          <a:chExt cx="0" cy="0"/>
        </a:xfrm>
      </p:grpSpPr>
      <p:sp>
        <p:nvSpPr>
          <p:cNvPr id="2093" name="Google Shape;2093;gf5e77e6543_0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4" name="Google Shape;2094;gf5e77e6543_0_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6" name="Shape 2146"/>
        <p:cNvGrpSpPr/>
        <p:nvPr/>
      </p:nvGrpSpPr>
      <p:grpSpPr>
        <a:xfrm>
          <a:off x="0" y="0"/>
          <a:ext cx="0" cy="0"/>
          <a:chOff x="0" y="0"/>
          <a:chExt cx="0" cy="0"/>
        </a:xfrm>
      </p:grpSpPr>
      <p:sp>
        <p:nvSpPr>
          <p:cNvPr id="2147" name="Google Shape;2147;gf610c39dd6_1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8" name="Google Shape;2148;gf610c39dd6_1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2" name="Shape 2262"/>
        <p:cNvGrpSpPr/>
        <p:nvPr/>
      </p:nvGrpSpPr>
      <p:grpSpPr>
        <a:xfrm>
          <a:off x="0" y="0"/>
          <a:ext cx="0" cy="0"/>
          <a:chOff x="0" y="0"/>
          <a:chExt cx="0" cy="0"/>
        </a:xfrm>
      </p:grpSpPr>
      <p:sp>
        <p:nvSpPr>
          <p:cNvPr id="2263" name="Google Shape;2263;gf5e77e6543_0_17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4" name="Google Shape;2264;gf5e77e6543_0_17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4" name="Shape 2344"/>
        <p:cNvGrpSpPr/>
        <p:nvPr/>
      </p:nvGrpSpPr>
      <p:grpSpPr>
        <a:xfrm>
          <a:off x="0" y="0"/>
          <a:ext cx="0" cy="0"/>
          <a:chOff x="0" y="0"/>
          <a:chExt cx="0" cy="0"/>
        </a:xfrm>
      </p:grpSpPr>
      <p:sp>
        <p:nvSpPr>
          <p:cNvPr id="2345" name="Google Shape;2345;gf5e606185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6" name="Google Shape;2346;gf5e606185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8" name="Shape 2628"/>
        <p:cNvGrpSpPr/>
        <p:nvPr/>
      </p:nvGrpSpPr>
      <p:grpSpPr>
        <a:xfrm>
          <a:off x="0" y="0"/>
          <a:ext cx="0" cy="0"/>
          <a:chOff x="0" y="0"/>
          <a:chExt cx="0" cy="0"/>
        </a:xfrm>
      </p:grpSpPr>
      <p:sp>
        <p:nvSpPr>
          <p:cNvPr id="2629" name="Google Shape;2629;gf61a32cbe2_0_9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0" name="Google Shape;2630;gf61a32cbe2_0_9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9" name="Shape 2749"/>
        <p:cNvGrpSpPr/>
        <p:nvPr/>
      </p:nvGrpSpPr>
      <p:grpSpPr>
        <a:xfrm>
          <a:off x="0" y="0"/>
          <a:ext cx="0" cy="0"/>
          <a:chOff x="0" y="0"/>
          <a:chExt cx="0" cy="0"/>
        </a:xfrm>
      </p:grpSpPr>
      <p:sp>
        <p:nvSpPr>
          <p:cNvPr id="2750" name="Google Shape;2750;gf61a32cbe2_0_9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1" name="Google Shape;2751;gf61a32cbe2_0_9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0" name="Shape 2790"/>
        <p:cNvGrpSpPr/>
        <p:nvPr/>
      </p:nvGrpSpPr>
      <p:grpSpPr>
        <a:xfrm>
          <a:off x="0" y="0"/>
          <a:ext cx="0" cy="0"/>
          <a:chOff x="0" y="0"/>
          <a:chExt cx="0" cy="0"/>
        </a:xfrm>
      </p:grpSpPr>
      <p:sp>
        <p:nvSpPr>
          <p:cNvPr id="2791" name="Google Shape;2791;gf61a32cbe2_0_9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2" name="Google Shape;2792;gf61a32cbe2_0_9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f5e77e6543_0_1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f5e77e6543_0_1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1" name="Shape 2831"/>
        <p:cNvGrpSpPr/>
        <p:nvPr/>
      </p:nvGrpSpPr>
      <p:grpSpPr>
        <a:xfrm>
          <a:off x="0" y="0"/>
          <a:ext cx="0" cy="0"/>
          <a:chOff x="0" y="0"/>
          <a:chExt cx="0" cy="0"/>
        </a:xfrm>
      </p:grpSpPr>
      <p:sp>
        <p:nvSpPr>
          <p:cNvPr id="2832" name="Google Shape;2832;gf61a32cbe2_0_10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3" name="Google Shape;2833;gf61a32cbe2_0_10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8" name="Shape 2838"/>
        <p:cNvGrpSpPr/>
        <p:nvPr/>
      </p:nvGrpSpPr>
      <p:grpSpPr>
        <a:xfrm>
          <a:off x="0" y="0"/>
          <a:ext cx="0" cy="0"/>
          <a:chOff x="0" y="0"/>
          <a:chExt cx="0" cy="0"/>
        </a:xfrm>
      </p:grpSpPr>
      <p:sp>
        <p:nvSpPr>
          <p:cNvPr id="2839" name="Google Shape;2839;gf61a32cbe2_0_10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0" name="Google Shape;2840;gf61a32cbe2_0_10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5" name="Shape 2845"/>
        <p:cNvGrpSpPr/>
        <p:nvPr/>
      </p:nvGrpSpPr>
      <p:grpSpPr>
        <a:xfrm>
          <a:off x="0" y="0"/>
          <a:ext cx="0" cy="0"/>
          <a:chOff x="0" y="0"/>
          <a:chExt cx="0" cy="0"/>
        </a:xfrm>
      </p:grpSpPr>
      <p:sp>
        <p:nvSpPr>
          <p:cNvPr id="2846" name="Google Shape;2846;gf61a32cbe2_0_106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7" name="Google Shape;2847;gf61a32cbe2_0_106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6" name="Shape 2866"/>
        <p:cNvGrpSpPr/>
        <p:nvPr/>
      </p:nvGrpSpPr>
      <p:grpSpPr>
        <a:xfrm>
          <a:off x="0" y="0"/>
          <a:ext cx="0" cy="0"/>
          <a:chOff x="0" y="0"/>
          <a:chExt cx="0" cy="0"/>
        </a:xfrm>
      </p:grpSpPr>
      <p:sp>
        <p:nvSpPr>
          <p:cNvPr id="2867" name="Google Shape;2867;gf61a32cbe2_0_106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8" name="Google Shape;2868;gf61a32cbe2_0_10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2" name="Shape 2882"/>
        <p:cNvGrpSpPr/>
        <p:nvPr/>
      </p:nvGrpSpPr>
      <p:grpSpPr>
        <a:xfrm>
          <a:off x="0" y="0"/>
          <a:ext cx="0" cy="0"/>
          <a:chOff x="0" y="0"/>
          <a:chExt cx="0" cy="0"/>
        </a:xfrm>
      </p:grpSpPr>
      <p:sp>
        <p:nvSpPr>
          <p:cNvPr id="2883" name="Google Shape;2883;gf61a32cbe2_0_10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4" name="Google Shape;2884;gf61a32cbe2_0_10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1" name="Shape 3221"/>
        <p:cNvGrpSpPr/>
        <p:nvPr/>
      </p:nvGrpSpPr>
      <p:grpSpPr>
        <a:xfrm>
          <a:off x="0" y="0"/>
          <a:ext cx="0" cy="0"/>
          <a:chOff x="0" y="0"/>
          <a:chExt cx="0" cy="0"/>
        </a:xfrm>
      </p:grpSpPr>
      <p:sp>
        <p:nvSpPr>
          <p:cNvPr id="3222" name="Google Shape;3222;gf61a32cbe2_0_110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3" name="Google Shape;3223;gf61a32cbe2_0_110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8" name="Shape 6008"/>
        <p:cNvGrpSpPr/>
        <p:nvPr/>
      </p:nvGrpSpPr>
      <p:grpSpPr>
        <a:xfrm>
          <a:off x="0" y="0"/>
          <a:ext cx="0" cy="0"/>
          <a:chOff x="0" y="0"/>
          <a:chExt cx="0" cy="0"/>
        </a:xfrm>
      </p:grpSpPr>
      <p:sp>
        <p:nvSpPr>
          <p:cNvPr id="6009" name="Google Shape;6009;gf61a32cbe2_0_137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0" name="Google Shape;6010;gf61a32cbe2_0_137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27" name="Shape 6427"/>
        <p:cNvGrpSpPr/>
        <p:nvPr/>
      </p:nvGrpSpPr>
      <p:grpSpPr>
        <a:xfrm>
          <a:off x="0" y="0"/>
          <a:ext cx="0" cy="0"/>
          <a:chOff x="0" y="0"/>
          <a:chExt cx="0" cy="0"/>
        </a:xfrm>
      </p:grpSpPr>
      <p:sp>
        <p:nvSpPr>
          <p:cNvPr id="6428" name="Google Shape;6428;gf61a32cbe2_0_14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9" name="Google Shape;6429;gf61a32cbe2_0_14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7" name="Shape 6597"/>
        <p:cNvGrpSpPr/>
        <p:nvPr/>
      </p:nvGrpSpPr>
      <p:grpSpPr>
        <a:xfrm>
          <a:off x="0" y="0"/>
          <a:ext cx="0" cy="0"/>
          <a:chOff x="0" y="0"/>
          <a:chExt cx="0" cy="0"/>
        </a:xfrm>
      </p:grpSpPr>
      <p:sp>
        <p:nvSpPr>
          <p:cNvPr id="6598" name="Google Shape;6598;gf61a32cbe2_0_14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9" name="Google Shape;6599;gf61a32cbe2_0_14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2" name="Shape 7002"/>
        <p:cNvGrpSpPr/>
        <p:nvPr/>
      </p:nvGrpSpPr>
      <p:grpSpPr>
        <a:xfrm>
          <a:off x="0" y="0"/>
          <a:ext cx="0" cy="0"/>
          <a:chOff x="0" y="0"/>
          <a:chExt cx="0" cy="0"/>
        </a:xfrm>
      </p:grpSpPr>
      <p:sp>
        <p:nvSpPr>
          <p:cNvPr id="7003" name="Google Shape;7003;gf61a32cbe2_0_14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4" name="Google Shape;7004;gf61a32cbe2_0_14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f5e6061853_0_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f5e6061853_0_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2" name="Shape 7382"/>
        <p:cNvGrpSpPr/>
        <p:nvPr/>
      </p:nvGrpSpPr>
      <p:grpSpPr>
        <a:xfrm>
          <a:off x="0" y="0"/>
          <a:ext cx="0" cy="0"/>
          <a:chOff x="0" y="0"/>
          <a:chExt cx="0" cy="0"/>
        </a:xfrm>
      </p:grpSpPr>
      <p:sp>
        <p:nvSpPr>
          <p:cNvPr id="7383" name="Google Shape;7383;gf61a32cbe2_0_15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84" name="Google Shape;7384;gf61a32cbe2_0_15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6" name="Shape 7796"/>
        <p:cNvGrpSpPr/>
        <p:nvPr/>
      </p:nvGrpSpPr>
      <p:grpSpPr>
        <a:xfrm>
          <a:off x="0" y="0"/>
          <a:ext cx="0" cy="0"/>
          <a:chOff x="0" y="0"/>
          <a:chExt cx="0" cy="0"/>
        </a:xfrm>
      </p:grpSpPr>
      <p:sp>
        <p:nvSpPr>
          <p:cNvPr id="7797" name="Google Shape;7797;gf61a32cbe2_0_155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8" name="Google Shape;7798;gf61a32cbe2_0_155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57" name="Shape 8157"/>
        <p:cNvGrpSpPr/>
        <p:nvPr/>
      </p:nvGrpSpPr>
      <p:grpSpPr>
        <a:xfrm>
          <a:off x="0" y="0"/>
          <a:ext cx="0" cy="0"/>
          <a:chOff x="0" y="0"/>
          <a:chExt cx="0" cy="0"/>
        </a:xfrm>
      </p:grpSpPr>
      <p:sp>
        <p:nvSpPr>
          <p:cNvPr id="8158" name="Google Shape;8158;gf61a32cbe2_0_159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59" name="Google Shape;8159;gf61a32cbe2_0_159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67" name="Shape 8667"/>
        <p:cNvGrpSpPr/>
        <p:nvPr/>
      </p:nvGrpSpPr>
      <p:grpSpPr>
        <a:xfrm>
          <a:off x="0" y="0"/>
          <a:ext cx="0" cy="0"/>
          <a:chOff x="0" y="0"/>
          <a:chExt cx="0" cy="0"/>
        </a:xfrm>
      </p:grpSpPr>
      <p:sp>
        <p:nvSpPr>
          <p:cNvPr id="8668" name="Google Shape;8668;gf61a32cbe2_0_164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69" name="Google Shape;8669;gf61a32cbe2_0_16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7" name="Shape 9287"/>
        <p:cNvGrpSpPr/>
        <p:nvPr/>
      </p:nvGrpSpPr>
      <p:grpSpPr>
        <a:xfrm>
          <a:off x="0" y="0"/>
          <a:ext cx="0" cy="0"/>
          <a:chOff x="0" y="0"/>
          <a:chExt cx="0" cy="0"/>
        </a:xfrm>
      </p:grpSpPr>
      <p:sp>
        <p:nvSpPr>
          <p:cNvPr id="9288" name="Google Shape;9288;gf61a32cbe2_0_170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89" name="Google Shape;9289;gf61a32cbe2_0_170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81" name="Shape 9881"/>
        <p:cNvGrpSpPr/>
        <p:nvPr/>
      </p:nvGrpSpPr>
      <p:grpSpPr>
        <a:xfrm>
          <a:off x="0" y="0"/>
          <a:ext cx="0" cy="0"/>
          <a:chOff x="0" y="0"/>
          <a:chExt cx="0" cy="0"/>
        </a:xfrm>
      </p:grpSpPr>
      <p:sp>
        <p:nvSpPr>
          <p:cNvPr id="9882" name="Google Shape;9882;gf61a32cbe2_0_176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3" name="Google Shape;9883;gf61a32cbe2_0_17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02" name="Shape 10202"/>
        <p:cNvGrpSpPr/>
        <p:nvPr/>
      </p:nvGrpSpPr>
      <p:grpSpPr>
        <a:xfrm>
          <a:off x="0" y="0"/>
          <a:ext cx="0" cy="0"/>
          <a:chOff x="0" y="0"/>
          <a:chExt cx="0" cy="0"/>
        </a:xfrm>
      </p:grpSpPr>
      <p:sp>
        <p:nvSpPr>
          <p:cNvPr id="10203" name="Google Shape;10203;gf61a32cbe2_0_179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4" name="Google Shape;10204;gf61a32cbe2_0_179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0" name="Shape 10510"/>
        <p:cNvGrpSpPr/>
        <p:nvPr/>
      </p:nvGrpSpPr>
      <p:grpSpPr>
        <a:xfrm>
          <a:off x="0" y="0"/>
          <a:ext cx="0" cy="0"/>
          <a:chOff x="0" y="0"/>
          <a:chExt cx="0" cy="0"/>
        </a:xfrm>
      </p:grpSpPr>
      <p:sp>
        <p:nvSpPr>
          <p:cNvPr id="10511" name="Google Shape;10511;gf61a32cbe2_0_199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2" name="Google Shape;10512;gf61a32cbe2_0_199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f5e6061853_0_5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f5e6061853_0_5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f5e77e6543_0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f5e77e6543_0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f61a32cbe2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f61a32cbe2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5" name="Shape 745"/>
        <p:cNvGrpSpPr/>
        <p:nvPr/>
      </p:nvGrpSpPr>
      <p:grpSpPr>
        <a:xfrm>
          <a:off x="0" y="0"/>
          <a:ext cx="0" cy="0"/>
          <a:chOff x="0" y="0"/>
          <a:chExt cx="0" cy="0"/>
        </a:xfrm>
      </p:grpSpPr>
      <p:sp>
        <p:nvSpPr>
          <p:cNvPr id="746" name="Google Shape;746;gf5e77e6543_0_5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7" name="Google Shape;747;gf5e77e6543_0_5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4300" y="1079004"/>
            <a:ext cx="5007300" cy="21948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6800">
                <a:latin typeface="Bebas Neue"/>
                <a:ea typeface="Bebas Neue"/>
                <a:cs typeface="Bebas Neue"/>
                <a:sym typeface="Bebas Neu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852563" y="3464767"/>
            <a:ext cx="3815400" cy="2148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SzPts val="1800"/>
              <a:buNone/>
              <a:defRPr sz="1600">
                <a:latin typeface="Arimo"/>
                <a:ea typeface="Arimo"/>
                <a:cs typeface="Arimo"/>
                <a:sym typeface="Arim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cxnSp>
        <p:nvCxnSpPr>
          <p:cNvPr id="11" name="Google Shape;11;p2"/>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2" name="Google Shape;12;p2"/>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293750" y="1495425"/>
            <a:ext cx="3764400" cy="1012200"/>
          </a:xfrm>
          <a:prstGeom prst="rect">
            <a:avLst/>
          </a:prstGeom>
        </p:spPr>
        <p:txBody>
          <a:bodyPr anchorCtr="0" anchor="ctr" bIns="91425" lIns="91425" spcFirstLastPara="1" rIns="91425" wrap="square" tIns="91425">
            <a:noAutofit/>
          </a:bodyPr>
          <a:lstStyle>
            <a:lvl1pPr lvl="0" algn="r">
              <a:spcBef>
                <a:spcPts val="0"/>
              </a:spcBef>
              <a:spcAft>
                <a:spcPts val="0"/>
              </a:spcAft>
              <a:buSzPts val="10000"/>
              <a:buNone/>
              <a:defRPr sz="10000"/>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56" name="Google Shape;56;p11"/>
          <p:cNvSpPr txBox="1"/>
          <p:nvPr>
            <p:ph idx="1" type="subTitle"/>
          </p:nvPr>
        </p:nvSpPr>
        <p:spPr>
          <a:xfrm>
            <a:off x="1933650" y="3189775"/>
            <a:ext cx="5153100" cy="289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cxnSp>
        <p:nvCxnSpPr>
          <p:cNvPr id="57" name="Google Shape;57;p11"/>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58" name="Google Shape;58;p11"/>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59" name="Shape 5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60" name="Shape 60"/>
        <p:cNvGrpSpPr/>
        <p:nvPr/>
      </p:nvGrpSpPr>
      <p:grpSpPr>
        <a:xfrm>
          <a:off x="0" y="0"/>
          <a:ext cx="0" cy="0"/>
          <a:chOff x="0" y="0"/>
          <a:chExt cx="0" cy="0"/>
        </a:xfrm>
      </p:grpSpPr>
      <p:sp>
        <p:nvSpPr>
          <p:cNvPr id="61" name="Google Shape;61;p13"/>
          <p:cNvSpPr txBox="1"/>
          <p:nvPr>
            <p:ph type="title"/>
          </p:nvPr>
        </p:nvSpPr>
        <p:spPr>
          <a:xfrm>
            <a:off x="1641574" y="1361075"/>
            <a:ext cx="2774400" cy="443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62" name="Google Shape;62;p13"/>
          <p:cNvSpPr txBox="1"/>
          <p:nvPr>
            <p:ph idx="1" type="subTitle"/>
          </p:nvPr>
        </p:nvSpPr>
        <p:spPr>
          <a:xfrm>
            <a:off x="1641561" y="2007860"/>
            <a:ext cx="2230500" cy="5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3" name="Google Shape;63;p13"/>
          <p:cNvSpPr txBox="1"/>
          <p:nvPr>
            <p:ph hasCustomPrompt="1" idx="2" type="title"/>
          </p:nvPr>
        </p:nvSpPr>
        <p:spPr>
          <a:xfrm>
            <a:off x="806111" y="1859125"/>
            <a:ext cx="711900" cy="347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4" name="Google Shape;64;p13"/>
          <p:cNvSpPr txBox="1"/>
          <p:nvPr>
            <p:ph idx="3" type="title"/>
          </p:nvPr>
        </p:nvSpPr>
        <p:spPr>
          <a:xfrm>
            <a:off x="5499274" y="1361075"/>
            <a:ext cx="2831700" cy="443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65" name="Google Shape;65;p13"/>
          <p:cNvSpPr txBox="1"/>
          <p:nvPr>
            <p:ph idx="4" type="subTitle"/>
          </p:nvPr>
        </p:nvSpPr>
        <p:spPr>
          <a:xfrm>
            <a:off x="5499261" y="2007860"/>
            <a:ext cx="2230500" cy="5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6" name="Google Shape;66;p13"/>
          <p:cNvSpPr txBox="1"/>
          <p:nvPr>
            <p:ph hasCustomPrompt="1" idx="5" type="title"/>
          </p:nvPr>
        </p:nvSpPr>
        <p:spPr>
          <a:xfrm>
            <a:off x="4663811" y="1859125"/>
            <a:ext cx="711900" cy="347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7" name="Google Shape;67;p13"/>
          <p:cNvSpPr txBox="1"/>
          <p:nvPr>
            <p:ph idx="6" type="title"/>
          </p:nvPr>
        </p:nvSpPr>
        <p:spPr>
          <a:xfrm>
            <a:off x="1641574" y="3103675"/>
            <a:ext cx="2774400" cy="443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68" name="Google Shape;68;p13"/>
          <p:cNvSpPr txBox="1"/>
          <p:nvPr>
            <p:ph idx="7" type="subTitle"/>
          </p:nvPr>
        </p:nvSpPr>
        <p:spPr>
          <a:xfrm>
            <a:off x="1641561" y="3750460"/>
            <a:ext cx="2230500" cy="5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9" name="Google Shape;69;p13"/>
          <p:cNvSpPr txBox="1"/>
          <p:nvPr>
            <p:ph hasCustomPrompt="1" idx="8" type="title"/>
          </p:nvPr>
        </p:nvSpPr>
        <p:spPr>
          <a:xfrm>
            <a:off x="806111" y="3601725"/>
            <a:ext cx="711900" cy="347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0" name="Google Shape;70;p13"/>
          <p:cNvSpPr txBox="1"/>
          <p:nvPr>
            <p:ph idx="9" type="title"/>
          </p:nvPr>
        </p:nvSpPr>
        <p:spPr>
          <a:xfrm>
            <a:off x="5499274" y="3103675"/>
            <a:ext cx="2831700" cy="443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71" name="Google Shape;71;p13"/>
          <p:cNvSpPr txBox="1"/>
          <p:nvPr>
            <p:ph idx="13" type="subTitle"/>
          </p:nvPr>
        </p:nvSpPr>
        <p:spPr>
          <a:xfrm>
            <a:off x="5499261" y="3750460"/>
            <a:ext cx="2230500" cy="5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2" name="Google Shape;72;p13"/>
          <p:cNvSpPr txBox="1"/>
          <p:nvPr>
            <p:ph hasCustomPrompt="1" idx="14" type="title"/>
          </p:nvPr>
        </p:nvSpPr>
        <p:spPr>
          <a:xfrm>
            <a:off x="4663811" y="3601725"/>
            <a:ext cx="711900" cy="347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3" name="Google Shape;73;p13"/>
          <p:cNvSpPr txBox="1"/>
          <p:nvPr>
            <p:ph idx="15"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cxnSp>
        <p:nvCxnSpPr>
          <p:cNvPr id="74" name="Google Shape;74;p13"/>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75" name="Google Shape;75;p13"/>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4">
    <p:spTree>
      <p:nvGrpSpPr>
        <p:cNvPr id="76" name="Shape 76"/>
        <p:cNvGrpSpPr/>
        <p:nvPr/>
      </p:nvGrpSpPr>
      <p:grpSpPr>
        <a:xfrm>
          <a:off x="0" y="0"/>
          <a:ext cx="0" cy="0"/>
          <a:chOff x="0" y="0"/>
          <a:chExt cx="0" cy="0"/>
        </a:xfrm>
      </p:grpSpPr>
      <p:sp>
        <p:nvSpPr>
          <p:cNvPr id="77" name="Google Shape;77;p14"/>
          <p:cNvSpPr txBox="1"/>
          <p:nvPr>
            <p:ph type="title"/>
          </p:nvPr>
        </p:nvSpPr>
        <p:spPr>
          <a:xfrm>
            <a:off x="1914075" y="2484688"/>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78" name="Google Shape;78;p14"/>
          <p:cNvSpPr txBox="1"/>
          <p:nvPr>
            <p:ph idx="1" type="subTitle"/>
          </p:nvPr>
        </p:nvSpPr>
        <p:spPr>
          <a:xfrm>
            <a:off x="1914075" y="3131503"/>
            <a:ext cx="2230500" cy="78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9" name="Google Shape;79;p14"/>
          <p:cNvSpPr txBox="1"/>
          <p:nvPr>
            <p:ph idx="2" type="title"/>
          </p:nvPr>
        </p:nvSpPr>
        <p:spPr>
          <a:xfrm>
            <a:off x="4999425" y="2484688"/>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80" name="Google Shape;80;p14"/>
          <p:cNvSpPr txBox="1"/>
          <p:nvPr>
            <p:ph idx="3" type="subTitle"/>
          </p:nvPr>
        </p:nvSpPr>
        <p:spPr>
          <a:xfrm>
            <a:off x="4999425" y="3131503"/>
            <a:ext cx="2230500" cy="78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1" name="Google Shape;81;p14"/>
          <p:cNvSpPr txBox="1"/>
          <p:nvPr>
            <p:ph idx="4"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cxnSp>
        <p:nvCxnSpPr>
          <p:cNvPr id="82" name="Google Shape;82;p14"/>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83" name="Google Shape;83;p14"/>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4_1">
    <p:spTree>
      <p:nvGrpSpPr>
        <p:cNvPr id="84" name="Shape 84"/>
        <p:cNvGrpSpPr/>
        <p:nvPr/>
      </p:nvGrpSpPr>
      <p:grpSpPr>
        <a:xfrm>
          <a:off x="0" y="0"/>
          <a:ext cx="0" cy="0"/>
          <a:chOff x="0" y="0"/>
          <a:chExt cx="0" cy="0"/>
        </a:xfrm>
      </p:grpSpPr>
      <p:sp>
        <p:nvSpPr>
          <p:cNvPr id="85" name="Google Shape;85;p15"/>
          <p:cNvSpPr txBox="1"/>
          <p:nvPr>
            <p:ph type="title"/>
          </p:nvPr>
        </p:nvSpPr>
        <p:spPr>
          <a:xfrm>
            <a:off x="1773725" y="1448288"/>
            <a:ext cx="2230500" cy="443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86" name="Google Shape;86;p15"/>
          <p:cNvSpPr txBox="1"/>
          <p:nvPr>
            <p:ph idx="1" type="subTitle"/>
          </p:nvPr>
        </p:nvSpPr>
        <p:spPr>
          <a:xfrm>
            <a:off x="1773725" y="2095103"/>
            <a:ext cx="2230500" cy="78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7" name="Google Shape;87;p15"/>
          <p:cNvSpPr txBox="1"/>
          <p:nvPr>
            <p:ph idx="2" type="title"/>
          </p:nvPr>
        </p:nvSpPr>
        <p:spPr>
          <a:xfrm>
            <a:off x="5144188" y="2484688"/>
            <a:ext cx="2230500" cy="443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88" name="Google Shape;88;p15"/>
          <p:cNvSpPr txBox="1"/>
          <p:nvPr>
            <p:ph idx="3" type="subTitle"/>
          </p:nvPr>
        </p:nvSpPr>
        <p:spPr>
          <a:xfrm>
            <a:off x="5144188" y="3131503"/>
            <a:ext cx="2230500" cy="781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9" name="Google Shape;89;p15"/>
          <p:cNvSpPr txBox="1"/>
          <p:nvPr>
            <p:ph idx="4"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cxnSp>
        <p:nvCxnSpPr>
          <p:cNvPr id="90" name="Google Shape;90;p15"/>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91" name="Google Shape;91;p15"/>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92" name="Shape 92"/>
        <p:cNvGrpSpPr/>
        <p:nvPr/>
      </p:nvGrpSpPr>
      <p:grpSpPr>
        <a:xfrm>
          <a:off x="0" y="0"/>
          <a:ext cx="0" cy="0"/>
          <a:chOff x="0" y="0"/>
          <a:chExt cx="0" cy="0"/>
        </a:xfrm>
      </p:grpSpPr>
      <p:sp>
        <p:nvSpPr>
          <p:cNvPr id="93" name="Google Shape;93;p16"/>
          <p:cNvSpPr txBox="1"/>
          <p:nvPr>
            <p:ph type="title"/>
          </p:nvPr>
        </p:nvSpPr>
        <p:spPr>
          <a:xfrm>
            <a:off x="714300" y="2484688"/>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94" name="Google Shape;94;p16"/>
          <p:cNvSpPr txBox="1"/>
          <p:nvPr>
            <p:ph idx="1" type="subTitle"/>
          </p:nvPr>
        </p:nvSpPr>
        <p:spPr>
          <a:xfrm>
            <a:off x="714300" y="3131503"/>
            <a:ext cx="2230500" cy="78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5" name="Google Shape;95;p16"/>
          <p:cNvSpPr txBox="1"/>
          <p:nvPr>
            <p:ph idx="2" type="title"/>
          </p:nvPr>
        </p:nvSpPr>
        <p:spPr>
          <a:xfrm>
            <a:off x="3456750" y="2484688"/>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96" name="Google Shape;96;p16"/>
          <p:cNvSpPr txBox="1"/>
          <p:nvPr>
            <p:ph idx="3" type="subTitle"/>
          </p:nvPr>
        </p:nvSpPr>
        <p:spPr>
          <a:xfrm>
            <a:off x="3456750" y="3131503"/>
            <a:ext cx="2230500" cy="78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7" name="Google Shape;97;p16"/>
          <p:cNvSpPr txBox="1"/>
          <p:nvPr>
            <p:ph idx="4" type="title"/>
          </p:nvPr>
        </p:nvSpPr>
        <p:spPr>
          <a:xfrm>
            <a:off x="6199188" y="2484688"/>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98" name="Google Shape;98;p16"/>
          <p:cNvSpPr txBox="1"/>
          <p:nvPr>
            <p:ph idx="5" type="subTitle"/>
          </p:nvPr>
        </p:nvSpPr>
        <p:spPr>
          <a:xfrm>
            <a:off x="6199188" y="3131503"/>
            <a:ext cx="2230500" cy="78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9" name="Google Shape;99;p16"/>
          <p:cNvSpPr txBox="1"/>
          <p:nvPr>
            <p:ph idx="6"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
    <p:spTree>
      <p:nvGrpSpPr>
        <p:cNvPr id="100" name="Shape 100"/>
        <p:cNvGrpSpPr/>
        <p:nvPr/>
      </p:nvGrpSpPr>
      <p:grpSpPr>
        <a:xfrm>
          <a:off x="0" y="0"/>
          <a:ext cx="0" cy="0"/>
          <a:chOff x="0" y="0"/>
          <a:chExt cx="0" cy="0"/>
        </a:xfrm>
      </p:grpSpPr>
      <p:sp>
        <p:nvSpPr>
          <p:cNvPr id="101" name="Google Shape;101;p17"/>
          <p:cNvSpPr txBox="1"/>
          <p:nvPr>
            <p:ph type="title"/>
          </p:nvPr>
        </p:nvSpPr>
        <p:spPr>
          <a:xfrm>
            <a:off x="736350" y="3039975"/>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02" name="Google Shape;102;p17"/>
          <p:cNvSpPr txBox="1"/>
          <p:nvPr>
            <p:ph idx="1" type="subTitle"/>
          </p:nvPr>
        </p:nvSpPr>
        <p:spPr>
          <a:xfrm>
            <a:off x="736350" y="3686788"/>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3" name="Google Shape;103;p17"/>
          <p:cNvSpPr txBox="1"/>
          <p:nvPr>
            <p:ph idx="2" type="title"/>
          </p:nvPr>
        </p:nvSpPr>
        <p:spPr>
          <a:xfrm>
            <a:off x="736350" y="1475500"/>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04" name="Google Shape;104;p17"/>
          <p:cNvSpPr txBox="1"/>
          <p:nvPr>
            <p:ph idx="3" type="subTitle"/>
          </p:nvPr>
        </p:nvSpPr>
        <p:spPr>
          <a:xfrm>
            <a:off x="736350" y="2122313"/>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5" name="Google Shape;105;p17"/>
          <p:cNvSpPr txBox="1"/>
          <p:nvPr>
            <p:ph idx="4" type="title"/>
          </p:nvPr>
        </p:nvSpPr>
        <p:spPr>
          <a:xfrm>
            <a:off x="6199188" y="1475500"/>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06" name="Google Shape;106;p17"/>
          <p:cNvSpPr txBox="1"/>
          <p:nvPr>
            <p:ph idx="5" type="subTitle"/>
          </p:nvPr>
        </p:nvSpPr>
        <p:spPr>
          <a:xfrm>
            <a:off x="6199200" y="2122312"/>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7" name="Google Shape;107;p17"/>
          <p:cNvSpPr txBox="1"/>
          <p:nvPr>
            <p:ph idx="6"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sp>
        <p:nvSpPr>
          <p:cNvPr id="108" name="Google Shape;108;p17"/>
          <p:cNvSpPr txBox="1"/>
          <p:nvPr>
            <p:ph idx="7" type="title"/>
          </p:nvPr>
        </p:nvSpPr>
        <p:spPr>
          <a:xfrm>
            <a:off x="6199200" y="3039975"/>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09" name="Google Shape;109;p17"/>
          <p:cNvSpPr txBox="1"/>
          <p:nvPr>
            <p:ph idx="8" type="subTitle"/>
          </p:nvPr>
        </p:nvSpPr>
        <p:spPr>
          <a:xfrm>
            <a:off x="6199200" y="3686788"/>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0" name="Google Shape;110;p17"/>
          <p:cNvSpPr txBox="1"/>
          <p:nvPr>
            <p:ph idx="9" type="title"/>
          </p:nvPr>
        </p:nvSpPr>
        <p:spPr>
          <a:xfrm>
            <a:off x="3459563" y="3039975"/>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11" name="Google Shape;111;p17"/>
          <p:cNvSpPr txBox="1"/>
          <p:nvPr>
            <p:ph idx="13" type="subTitle"/>
          </p:nvPr>
        </p:nvSpPr>
        <p:spPr>
          <a:xfrm>
            <a:off x="3459563" y="3686788"/>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2" name="Google Shape;112;p17"/>
          <p:cNvSpPr txBox="1"/>
          <p:nvPr>
            <p:ph idx="14" type="title"/>
          </p:nvPr>
        </p:nvSpPr>
        <p:spPr>
          <a:xfrm>
            <a:off x="3459563" y="1475500"/>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13" name="Google Shape;113;p17"/>
          <p:cNvSpPr txBox="1"/>
          <p:nvPr>
            <p:ph idx="15" type="subTitle"/>
          </p:nvPr>
        </p:nvSpPr>
        <p:spPr>
          <a:xfrm>
            <a:off x="3459563" y="2122313"/>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cxnSp>
        <p:nvCxnSpPr>
          <p:cNvPr id="114" name="Google Shape;114;p17"/>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15" name="Google Shape;115;p17"/>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_1_1">
    <p:spTree>
      <p:nvGrpSpPr>
        <p:cNvPr id="116" name="Shape 116"/>
        <p:cNvGrpSpPr/>
        <p:nvPr/>
      </p:nvGrpSpPr>
      <p:grpSpPr>
        <a:xfrm>
          <a:off x="0" y="0"/>
          <a:ext cx="0" cy="0"/>
          <a:chOff x="0" y="0"/>
          <a:chExt cx="0" cy="0"/>
        </a:xfrm>
      </p:grpSpPr>
      <p:sp>
        <p:nvSpPr>
          <p:cNvPr id="117" name="Google Shape;117;p18"/>
          <p:cNvSpPr txBox="1"/>
          <p:nvPr>
            <p:ph type="title"/>
          </p:nvPr>
        </p:nvSpPr>
        <p:spPr>
          <a:xfrm>
            <a:off x="721200" y="3064325"/>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18" name="Google Shape;118;p18"/>
          <p:cNvSpPr txBox="1"/>
          <p:nvPr>
            <p:ph idx="1" type="subTitle"/>
          </p:nvPr>
        </p:nvSpPr>
        <p:spPr>
          <a:xfrm>
            <a:off x="721200" y="3711138"/>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9" name="Google Shape;119;p18"/>
          <p:cNvSpPr txBox="1"/>
          <p:nvPr>
            <p:ph idx="2" type="title"/>
          </p:nvPr>
        </p:nvSpPr>
        <p:spPr>
          <a:xfrm>
            <a:off x="725325" y="1520488"/>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20" name="Google Shape;120;p18"/>
          <p:cNvSpPr txBox="1"/>
          <p:nvPr>
            <p:ph idx="3" type="subTitle"/>
          </p:nvPr>
        </p:nvSpPr>
        <p:spPr>
          <a:xfrm>
            <a:off x="725325" y="2167301"/>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1" name="Google Shape;121;p18"/>
          <p:cNvSpPr txBox="1"/>
          <p:nvPr>
            <p:ph idx="4" type="title"/>
          </p:nvPr>
        </p:nvSpPr>
        <p:spPr>
          <a:xfrm>
            <a:off x="6188163" y="1520488"/>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22" name="Google Shape;122;p18"/>
          <p:cNvSpPr txBox="1"/>
          <p:nvPr>
            <p:ph idx="5" type="subTitle"/>
          </p:nvPr>
        </p:nvSpPr>
        <p:spPr>
          <a:xfrm>
            <a:off x="6188175" y="2167300"/>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3" name="Google Shape;123;p18"/>
          <p:cNvSpPr txBox="1"/>
          <p:nvPr>
            <p:ph idx="6"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sp>
        <p:nvSpPr>
          <p:cNvPr id="124" name="Google Shape;124;p18"/>
          <p:cNvSpPr txBox="1"/>
          <p:nvPr>
            <p:ph idx="7" type="title"/>
          </p:nvPr>
        </p:nvSpPr>
        <p:spPr>
          <a:xfrm>
            <a:off x="6184050" y="3064325"/>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25" name="Google Shape;125;p18"/>
          <p:cNvSpPr txBox="1"/>
          <p:nvPr>
            <p:ph idx="8" type="subTitle"/>
          </p:nvPr>
        </p:nvSpPr>
        <p:spPr>
          <a:xfrm>
            <a:off x="6184050" y="3711138"/>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cxnSp>
        <p:nvCxnSpPr>
          <p:cNvPr id="126" name="Google Shape;126;p18"/>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27" name="Google Shape;127;p18"/>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_1_1_1">
    <p:spTree>
      <p:nvGrpSpPr>
        <p:cNvPr id="128" name="Shape 128"/>
        <p:cNvGrpSpPr/>
        <p:nvPr/>
      </p:nvGrpSpPr>
      <p:grpSpPr>
        <a:xfrm>
          <a:off x="0" y="0"/>
          <a:ext cx="0" cy="0"/>
          <a:chOff x="0" y="0"/>
          <a:chExt cx="0" cy="0"/>
        </a:xfrm>
      </p:grpSpPr>
      <p:sp>
        <p:nvSpPr>
          <p:cNvPr id="129" name="Google Shape;129;p19"/>
          <p:cNvSpPr txBox="1"/>
          <p:nvPr>
            <p:ph type="title"/>
          </p:nvPr>
        </p:nvSpPr>
        <p:spPr>
          <a:xfrm>
            <a:off x="5194325" y="3443524"/>
            <a:ext cx="2230500" cy="443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30" name="Google Shape;130;p19"/>
          <p:cNvSpPr txBox="1"/>
          <p:nvPr>
            <p:ph idx="1" type="subTitle"/>
          </p:nvPr>
        </p:nvSpPr>
        <p:spPr>
          <a:xfrm>
            <a:off x="5194325" y="4090330"/>
            <a:ext cx="2230500" cy="300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1" name="Google Shape;131;p19"/>
          <p:cNvSpPr txBox="1"/>
          <p:nvPr>
            <p:ph idx="2" type="title"/>
          </p:nvPr>
        </p:nvSpPr>
        <p:spPr>
          <a:xfrm>
            <a:off x="5194313" y="1158124"/>
            <a:ext cx="2230500" cy="443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32" name="Google Shape;132;p19"/>
          <p:cNvSpPr txBox="1"/>
          <p:nvPr>
            <p:ph idx="3" type="subTitle"/>
          </p:nvPr>
        </p:nvSpPr>
        <p:spPr>
          <a:xfrm>
            <a:off x="5194325" y="1804929"/>
            <a:ext cx="2230500" cy="300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3" name="Google Shape;133;p19"/>
          <p:cNvSpPr txBox="1"/>
          <p:nvPr>
            <p:ph idx="4"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sp>
        <p:nvSpPr>
          <p:cNvPr id="134" name="Google Shape;134;p19"/>
          <p:cNvSpPr txBox="1"/>
          <p:nvPr>
            <p:ph idx="5" type="title"/>
          </p:nvPr>
        </p:nvSpPr>
        <p:spPr>
          <a:xfrm>
            <a:off x="5194325" y="2300824"/>
            <a:ext cx="2230500" cy="443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35" name="Google Shape;135;p19"/>
          <p:cNvSpPr txBox="1"/>
          <p:nvPr>
            <p:ph idx="6" type="subTitle"/>
          </p:nvPr>
        </p:nvSpPr>
        <p:spPr>
          <a:xfrm>
            <a:off x="5194325" y="2947643"/>
            <a:ext cx="2230500" cy="300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cxnSp>
        <p:nvCxnSpPr>
          <p:cNvPr id="136" name="Google Shape;136;p19"/>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37" name="Google Shape;137;p19"/>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138" name="Shape 138"/>
        <p:cNvGrpSpPr/>
        <p:nvPr/>
      </p:nvGrpSpPr>
      <p:grpSpPr>
        <a:xfrm>
          <a:off x="0" y="0"/>
          <a:ext cx="0" cy="0"/>
          <a:chOff x="0" y="0"/>
          <a:chExt cx="0" cy="0"/>
        </a:xfrm>
      </p:grpSpPr>
      <p:sp>
        <p:nvSpPr>
          <p:cNvPr id="139" name="Google Shape;139;p20"/>
          <p:cNvSpPr txBox="1"/>
          <p:nvPr>
            <p:ph type="title"/>
          </p:nvPr>
        </p:nvSpPr>
        <p:spPr>
          <a:xfrm>
            <a:off x="5562600" y="2988175"/>
            <a:ext cx="2867100" cy="369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600"/>
            </a:lvl1pPr>
            <a:lvl2pPr lvl="1" rtl="0" algn="r">
              <a:spcBef>
                <a:spcPts val="0"/>
              </a:spcBef>
              <a:spcAft>
                <a:spcPts val="0"/>
              </a:spcAft>
              <a:buSzPts val="3000"/>
              <a:buNone/>
              <a:defRPr sz="3000"/>
            </a:lvl2pPr>
            <a:lvl3pPr lvl="2" rtl="0" algn="r">
              <a:spcBef>
                <a:spcPts val="0"/>
              </a:spcBef>
              <a:spcAft>
                <a:spcPts val="0"/>
              </a:spcAft>
              <a:buSzPts val="3000"/>
              <a:buNone/>
              <a:defRPr sz="3000"/>
            </a:lvl3pPr>
            <a:lvl4pPr lvl="3" rtl="0" algn="r">
              <a:spcBef>
                <a:spcPts val="0"/>
              </a:spcBef>
              <a:spcAft>
                <a:spcPts val="0"/>
              </a:spcAft>
              <a:buSzPts val="3000"/>
              <a:buNone/>
              <a:defRPr sz="3000"/>
            </a:lvl4pPr>
            <a:lvl5pPr lvl="4" rtl="0" algn="r">
              <a:spcBef>
                <a:spcPts val="0"/>
              </a:spcBef>
              <a:spcAft>
                <a:spcPts val="0"/>
              </a:spcAft>
              <a:buSzPts val="3000"/>
              <a:buNone/>
              <a:defRPr sz="3000"/>
            </a:lvl5pPr>
            <a:lvl6pPr lvl="5" rtl="0" algn="r">
              <a:spcBef>
                <a:spcPts val="0"/>
              </a:spcBef>
              <a:spcAft>
                <a:spcPts val="0"/>
              </a:spcAft>
              <a:buSzPts val="3000"/>
              <a:buNone/>
              <a:defRPr sz="3000"/>
            </a:lvl6pPr>
            <a:lvl7pPr lvl="6" rtl="0" algn="r">
              <a:spcBef>
                <a:spcPts val="0"/>
              </a:spcBef>
              <a:spcAft>
                <a:spcPts val="0"/>
              </a:spcAft>
              <a:buSzPts val="3000"/>
              <a:buNone/>
              <a:defRPr sz="3000"/>
            </a:lvl7pPr>
            <a:lvl8pPr lvl="7" rtl="0" algn="r">
              <a:spcBef>
                <a:spcPts val="0"/>
              </a:spcBef>
              <a:spcAft>
                <a:spcPts val="0"/>
              </a:spcAft>
              <a:buSzPts val="3000"/>
              <a:buNone/>
              <a:defRPr sz="3000"/>
            </a:lvl8pPr>
            <a:lvl9pPr lvl="8" rtl="0" algn="r">
              <a:spcBef>
                <a:spcPts val="0"/>
              </a:spcBef>
              <a:spcAft>
                <a:spcPts val="0"/>
              </a:spcAft>
              <a:buSzPts val="3000"/>
              <a:buNone/>
              <a:defRPr sz="3000"/>
            </a:lvl9pPr>
          </a:lstStyle>
          <a:p/>
        </p:txBody>
      </p:sp>
      <p:sp>
        <p:nvSpPr>
          <p:cNvPr id="140" name="Google Shape;140;p20"/>
          <p:cNvSpPr txBox="1"/>
          <p:nvPr>
            <p:ph idx="1" type="subTitle"/>
          </p:nvPr>
        </p:nvSpPr>
        <p:spPr>
          <a:xfrm>
            <a:off x="4474125" y="1495425"/>
            <a:ext cx="3955500" cy="100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a:lvl1pPr>
            <a:lvl2pPr lvl="1" rtl="0" algn="r">
              <a:lnSpc>
                <a:spcPct val="100000"/>
              </a:lnSpc>
              <a:spcBef>
                <a:spcPts val="0"/>
              </a:spcBef>
              <a:spcAft>
                <a:spcPts val="0"/>
              </a:spcAft>
              <a:buSzPts val="1800"/>
              <a:buNone/>
              <a:defRPr sz="1800"/>
            </a:lvl2pPr>
            <a:lvl3pPr lvl="2" rtl="0" algn="r">
              <a:lnSpc>
                <a:spcPct val="100000"/>
              </a:lnSpc>
              <a:spcBef>
                <a:spcPts val="0"/>
              </a:spcBef>
              <a:spcAft>
                <a:spcPts val="0"/>
              </a:spcAft>
              <a:buSzPts val="1800"/>
              <a:buNone/>
              <a:defRPr sz="1800"/>
            </a:lvl3pPr>
            <a:lvl4pPr lvl="3" rtl="0" algn="r">
              <a:lnSpc>
                <a:spcPct val="100000"/>
              </a:lnSpc>
              <a:spcBef>
                <a:spcPts val="0"/>
              </a:spcBef>
              <a:spcAft>
                <a:spcPts val="0"/>
              </a:spcAft>
              <a:buSzPts val="1800"/>
              <a:buNone/>
              <a:defRPr sz="1800"/>
            </a:lvl4pPr>
            <a:lvl5pPr lvl="4" rtl="0" algn="r">
              <a:lnSpc>
                <a:spcPct val="100000"/>
              </a:lnSpc>
              <a:spcBef>
                <a:spcPts val="0"/>
              </a:spcBef>
              <a:spcAft>
                <a:spcPts val="0"/>
              </a:spcAft>
              <a:buSzPts val="1800"/>
              <a:buNone/>
              <a:defRPr sz="1800"/>
            </a:lvl5pPr>
            <a:lvl6pPr lvl="5" rtl="0" algn="r">
              <a:lnSpc>
                <a:spcPct val="100000"/>
              </a:lnSpc>
              <a:spcBef>
                <a:spcPts val="0"/>
              </a:spcBef>
              <a:spcAft>
                <a:spcPts val="0"/>
              </a:spcAft>
              <a:buSzPts val="1800"/>
              <a:buNone/>
              <a:defRPr sz="1800"/>
            </a:lvl6pPr>
            <a:lvl7pPr lvl="6" rtl="0" algn="r">
              <a:lnSpc>
                <a:spcPct val="100000"/>
              </a:lnSpc>
              <a:spcBef>
                <a:spcPts val="0"/>
              </a:spcBef>
              <a:spcAft>
                <a:spcPts val="0"/>
              </a:spcAft>
              <a:buSzPts val="1800"/>
              <a:buNone/>
              <a:defRPr sz="1800"/>
            </a:lvl7pPr>
            <a:lvl8pPr lvl="7" rtl="0" algn="r">
              <a:lnSpc>
                <a:spcPct val="100000"/>
              </a:lnSpc>
              <a:spcBef>
                <a:spcPts val="0"/>
              </a:spcBef>
              <a:spcAft>
                <a:spcPts val="0"/>
              </a:spcAft>
              <a:buSzPts val="1800"/>
              <a:buNone/>
              <a:defRPr sz="1800"/>
            </a:lvl8pPr>
            <a:lvl9pPr lvl="8" rtl="0" algn="r">
              <a:lnSpc>
                <a:spcPct val="100000"/>
              </a:lnSpc>
              <a:spcBef>
                <a:spcPts val="0"/>
              </a:spcBef>
              <a:spcAft>
                <a:spcPts val="0"/>
              </a:spcAft>
              <a:buSzPts val="1800"/>
              <a:buNone/>
              <a:defRPr sz="1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2380400" y="1273525"/>
            <a:ext cx="4445400" cy="17409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6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 type="subTitle"/>
          </p:nvPr>
        </p:nvSpPr>
        <p:spPr>
          <a:xfrm>
            <a:off x="2431100" y="3530450"/>
            <a:ext cx="4580400" cy="30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 name="Google Shape;16;p3"/>
          <p:cNvSpPr txBox="1"/>
          <p:nvPr>
            <p:ph hasCustomPrompt="1" idx="2" type="title"/>
          </p:nvPr>
        </p:nvSpPr>
        <p:spPr>
          <a:xfrm>
            <a:off x="714300" y="1764027"/>
            <a:ext cx="1367400" cy="759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0"/>
              <a:buNone/>
              <a:defRPr sz="7500">
                <a:solidFill>
                  <a:schemeClr val="lt1"/>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cxnSp>
        <p:nvCxnSpPr>
          <p:cNvPr id="17" name="Google Shape;17;p3"/>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8" name="Google Shape;18;p3"/>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3">
    <p:spTree>
      <p:nvGrpSpPr>
        <p:cNvPr id="141" name="Shape 141"/>
        <p:cNvGrpSpPr/>
        <p:nvPr/>
      </p:nvGrpSpPr>
      <p:grpSpPr>
        <a:xfrm>
          <a:off x="0" y="0"/>
          <a:ext cx="0" cy="0"/>
          <a:chOff x="0" y="0"/>
          <a:chExt cx="0" cy="0"/>
        </a:xfrm>
      </p:grpSpPr>
      <p:sp>
        <p:nvSpPr>
          <p:cNvPr id="142" name="Google Shape;142;p21"/>
          <p:cNvSpPr txBox="1"/>
          <p:nvPr>
            <p:ph hasCustomPrompt="1" type="title"/>
          </p:nvPr>
        </p:nvSpPr>
        <p:spPr>
          <a:xfrm>
            <a:off x="3857450" y="730575"/>
            <a:ext cx="1938300" cy="5646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43" name="Google Shape;143;p21"/>
          <p:cNvSpPr txBox="1"/>
          <p:nvPr>
            <p:ph idx="1" type="subTitle"/>
          </p:nvPr>
        </p:nvSpPr>
        <p:spPr>
          <a:xfrm>
            <a:off x="2704575" y="1488775"/>
            <a:ext cx="3734700" cy="180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4" name="Google Shape;144;p21"/>
          <p:cNvSpPr txBox="1"/>
          <p:nvPr>
            <p:ph hasCustomPrompt="1" idx="2" type="title"/>
          </p:nvPr>
        </p:nvSpPr>
        <p:spPr>
          <a:xfrm>
            <a:off x="3857450" y="2029025"/>
            <a:ext cx="1938300" cy="5646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45" name="Google Shape;145;p21"/>
          <p:cNvSpPr txBox="1"/>
          <p:nvPr>
            <p:ph idx="3" type="subTitle"/>
          </p:nvPr>
        </p:nvSpPr>
        <p:spPr>
          <a:xfrm>
            <a:off x="2704575" y="2787225"/>
            <a:ext cx="3734700" cy="180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6" name="Google Shape;146;p21"/>
          <p:cNvSpPr txBox="1"/>
          <p:nvPr>
            <p:ph hasCustomPrompt="1" idx="4" type="title"/>
          </p:nvPr>
        </p:nvSpPr>
        <p:spPr>
          <a:xfrm>
            <a:off x="3780800" y="3330900"/>
            <a:ext cx="1938300" cy="5646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47" name="Google Shape;147;p21"/>
          <p:cNvSpPr txBox="1"/>
          <p:nvPr>
            <p:ph idx="5" type="subTitle"/>
          </p:nvPr>
        </p:nvSpPr>
        <p:spPr>
          <a:xfrm>
            <a:off x="2704575" y="4089100"/>
            <a:ext cx="3734700" cy="180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148" name="Google Shape;148;p21"/>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49" name="Google Shape;149;p21"/>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3_1">
    <p:spTree>
      <p:nvGrpSpPr>
        <p:cNvPr id="150" name="Shape 150"/>
        <p:cNvGrpSpPr/>
        <p:nvPr/>
      </p:nvGrpSpPr>
      <p:grpSpPr>
        <a:xfrm>
          <a:off x="0" y="0"/>
          <a:ext cx="0" cy="0"/>
          <a:chOff x="0" y="0"/>
          <a:chExt cx="0" cy="0"/>
        </a:xfrm>
      </p:grpSpPr>
      <p:sp>
        <p:nvSpPr>
          <p:cNvPr id="151" name="Google Shape;151;p22"/>
          <p:cNvSpPr txBox="1"/>
          <p:nvPr>
            <p:ph hasCustomPrompt="1" type="title"/>
          </p:nvPr>
        </p:nvSpPr>
        <p:spPr>
          <a:xfrm>
            <a:off x="1146851" y="2167525"/>
            <a:ext cx="1127100" cy="56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52" name="Google Shape;152;p22"/>
          <p:cNvSpPr txBox="1"/>
          <p:nvPr>
            <p:ph idx="1" type="subTitle"/>
          </p:nvPr>
        </p:nvSpPr>
        <p:spPr>
          <a:xfrm>
            <a:off x="714350" y="3611525"/>
            <a:ext cx="1928700" cy="564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3" name="Google Shape;153;p22"/>
          <p:cNvSpPr txBox="1"/>
          <p:nvPr>
            <p:ph hasCustomPrompt="1" idx="2" type="title"/>
          </p:nvPr>
        </p:nvSpPr>
        <p:spPr>
          <a:xfrm>
            <a:off x="3075717" y="2950750"/>
            <a:ext cx="1127100" cy="56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54" name="Google Shape;154;p22"/>
          <p:cNvSpPr txBox="1"/>
          <p:nvPr>
            <p:ph idx="3" type="subTitle"/>
          </p:nvPr>
        </p:nvSpPr>
        <p:spPr>
          <a:xfrm>
            <a:off x="2643217" y="1480100"/>
            <a:ext cx="1928700" cy="564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5" name="Google Shape;155;p22"/>
          <p:cNvSpPr txBox="1"/>
          <p:nvPr>
            <p:ph hasCustomPrompt="1" idx="4" type="title"/>
          </p:nvPr>
        </p:nvSpPr>
        <p:spPr>
          <a:xfrm>
            <a:off x="5004584" y="2167525"/>
            <a:ext cx="1127100" cy="56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56" name="Google Shape;156;p22"/>
          <p:cNvSpPr txBox="1"/>
          <p:nvPr>
            <p:ph idx="5" type="subTitle"/>
          </p:nvPr>
        </p:nvSpPr>
        <p:spPr>
          <a:xfrm>
            <a:off x="4572083" y="3611525"/>
            <a:ext cx="1928700" cy="564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7" name="Google Shape;157;p22"/>
          <p:cNvSpPr txBox="1"/>
          <p:nvPr>
            <p:ph hasCustomPrompt="1" idx="6" type="title"/>
          </p:nvPr>
        </p:nvSpPr>
        <p:spPr>
          <a:xfrm>
            <a:off x="6933451" y="2950750"/>
            <a:ext cx="1127100" cy="56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58" name="Google Shape;158;p22"/>
          <p:cNvSpPr txBox="1"/>
          <p:nvPr>
            <p:ph idx="7" type="subTitle"/>
          </p:nvPr>
        </p:nvSpPr>
        <p:spPr>
          <a:xfrm>
            <a:off x="6500950" y="1480100"/>
            <a:ext cx="1928700" cy="564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9" name="Google Shape;159;p22"/>
          <p:cNvSpPr txBox="1"/>
          <p:nvPr>
            <p:ph idx="8"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cxnSp>
        <p:nvCxnSpPr>
          <p:cNvPr id="160" name="Google Shape;160;p22"/>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61" name="Google Shape;161;p22"/>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5">
    <p:spTree>
      <p:nvGrpSpPr>
        <p:cNvPr id="162" name="Shape 162"/>
        <p:cNvGrpSpPr/>
        <p:nvPr/>
      </p:nvGrpSpPr>
      <p:grpSpPr>
        <a:xfrm>
          <a:off x="0" y="0"/>
          <a:ext cx="0" cy="0"/>
          <a:chOff x="0" y="0"/>
          <a:chExt cx="0" cy="0"/>
        </a:xfrm>
      </p:grpSpPr>
      <p:sp>
        <p:nvSpPr>
          <p:cNvPr id="163" name="Google Shape;163;p23"/>
          <p:cNvSpPr txBox="1"/>
          <p:nvPr>
            <p:ph idx="1" type="subTitle"/>
          </p:nvPr>
        </p:nvSpPr>
        <p:spPr>
          <a:xfrm>
            <a:off x="3024150" y="2831188"/>
            <a:ext cx="3095700" cy="87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 name="Google Shape;164;p23"/>
          <p:cNvSpPr txBox="1"/>
          <p:nvPr>
            <p:ph type="title"/>
          </p:nvPr>
        </p:nvSpPr>
        <p:spPr>
          <a:xfrm>
            <a:off x="3024150" y="1440213"/>
            <a:ext cx="3095700" cy="1269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900"/>
              <a:buNone/>
              <a:defRPr sz="10700"/>
            </a:lvl1pPr>
            <a:lvl2pPr lvl="1" rtl="0" algn="ctr">
              <a:spcBef>
                <a:spcPts val="0"/>
              </a:spcBef>
              <a:spcAft>
                <a:spcPts val="0"/>
              </a:spcAft>
              <a:buSzPts val="3900"/>
              <a:buNone/>
              <a:defRPr/>
            </a:lvl2pPr>
            <a:lvl3pPr lvl="2" rtl="0" algn="ctr">
              <a:spcBef>
                <a:spcPts val="0"/>
              </a:spcBef>
              <a:spcAft>
                <a:spcPts val="0"/>
              </a:spcAft>
              <a:buSzPts val="3900"/>
              <a:buNone/>
              <a:defRPr/>
            </a:lvl3pPr>
            <a:lvl4pPr lvl="3" rtl="0" algn="ctr">
              <a:spcBef>
                <a:spcPts val="0"/>
              </a:spcBef>
              <a:spcAft>
                <a:spcPts val="0"/>
              </a:spcAft>
              <a:buSzPts val="3900"/>
              <a:buNone/>
              <a:defRPr/>
            </a:lvl4pPr>
            <a:lvl5pPr lvl="4" rtl="0" algn="ctr">
              <a:spcBef>
                <a:spcPts val="0"/>
              </a:spcBef>
              <a:spcAft>
                <a:spcPts val="0"/>
              </a:spcAft>
              <a:buSzPts val="3900"/>
              <a:buNone/>
              <a:defRPr/>
            </a:lvl5pPr>
            <a:lvl6pPr lvl="5" rtl="0" algn="ctr">
              <a:spcBef>
                <a:spcPts val="0"/>
              </a:spcBef>
              <a:spcAft>
                <a:spcPts val="0"/>
              </a:spcAft>
              <a:buSzPts val="3900"/>
              <a:buNone/>
              <a:defRPr/>
            </a:lvl6pPr>
            <a:lvl7pPr lvl="6" rtl="0" algn="ctr">
              <a:spcBef>
                <a:spcPts val="0"/>
              </a:spcBef>
              <a:spcAft>
                <a:spcPts val="0"/>
              </a:spcAft>
              <a:buSzPts val="3900"/>
              <a:buNone/>
              <a:defRPr/>
            </a:lvl7pPr>
            <a:lvl8pPr lvl="7" rtl="0" algn="ctr">
              <a:spcBef>
                <a:spcPts val="0"/>
              </a:spcBef>
              <a:spcAft>
                <a:spcPts val="0"/>
              </a:spcAft>
              <a:buSzPts val="3900"/>
              <a:buNone/>
              <a:defRPr/>
            </a:lvl8pPr>
            <a:lvl9pPr lvl="8" rtl="0" algn="ctr">
              <a:spcBef>
                <a:spcPts val="0"/>
              </a:spcBef>
              <a:spcAft>
                <a:spcPts val="0"/>
              </a:spcAft>
              <a:buSzPts val="3900"/>
              <a:buNone/>
              <a:defRPr/>
            </a:lvl9pPr>
          </a:lstStyle>
          <a:p/>
        </p:txBody>
      </p:sp>
      <p:cxnSp>
        <p:nvCxnSpPr>
          <p:cNvPr id="165" name="Google Shape;165;p23"/>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66" name="Google Shape;166;p23"/>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6">
    <p:spTree>
      <p:nvGrpSpPr>
        <p:cNvPr id="167" name="Shape 167"/>
        <p:cNvGrpSpPr/>
        <p:nvPr/>
      </p:nvGrpSpPr>
      <p:grpSpPr>
        <a:xfrm>
          <a:off x="0" y="0"/>
          <a:ext cx="0" cy="0"/>
          <a:chOff x="0" y="0"/>
          <a:chExt cx="0" cy="0"/>
        </a:xfrm>
      </p:grpSpPr>
      <p:sp>
        <p:nvSpPr>
          <p:cNvPr id="168" name="Google Shape;168;p24"/>
          <p:cNvSpPr txBox="1"/>
          <p:nvPr>
            <p:ph idx="1" type="subTitle"/>
          </p:nvPr>
        </p:nvSpPr>
        <p:spPr>
          <a:xfrm>
            <a:off x="1011250" y="2703350"/>
            <a:ext cx="2429100" cy="105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69" name="Google Shape;169;p24"/>
          <p:cNvSpPr txBox="1"/>
          <p:nvPr>
            <p:ph type="title"/>
          </p:nvPr>
        </p:nvSpPr>
        <p:spPr>
          <a:xfrm>
            <a:off x="1011250" y="1304150"/>
            <a:ext cx="1932000" cy="11820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cxnSp>
        <p:nvCxnSpPr>
          <p:cNvPr id="170" name="Google Shape;170;p24"/>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71" name="Google Shape;171;p24"/>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6_1">
    <p:spTree>
      <p:nvGrpSpPr>
        <p:cNvPr id="172" name="Shape 172"/>
        <p:cNvGrpSpPr/>
        <p:nvPr/>
      </p:nvGrpSpPr>
      <p:grpSpPr>
        <a:xfrm>
          <a:off x="0" y="0"/>
          <a:ext cx="0" cy="0"/>
          <a:chOff x="0" y="0"/>
          <a:chExt cx="0" cy="0"/>
        </a:xfrm>
      </p:grpSpPr>
      <p:sp>
        <p:nvSpPr>
          <p:cNvPr id="173" name="Google Shape;173;p25"/>
          <p:cNvSpPr txBox="1"/>
          <p:nvPr>
            <p:ph idx="1" type="subTitle"/>
          </p:nvPr>
        </p:nvSpPr>
        <p:spPr>
          <a:xfrm>
            <a:off x="5703750" y="2703350"/>
            <a:ext cx="2429100" cy="1056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74" name="Google Shape;174;p25"/>
          <p:cNvSpPr txBox="1"/>
          <p:nvPr>
            <p:ph type="title"/>
          </p:nvPr>
        </p:nvSpPr>
        <p:spPr>
          <a:xfrm>
            <a:off x="6276975" y="1304150"/>
            <a:ext cx="1855800" cy="1182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900"/>
              <a:buNone/>
              <a:defRPr/>
            </a:lvl1pPr>
            <a:lvl2pPr lvl="1" rtl="0" algn="r">
              <a:spcBef>
                <a:spcPts val="0"/>
              </a:spcBef>
              <a:spcAft>
                <a:spcPts val="0"/>
              </a:spcAft>
              <a:buSzPts val="3900"/>
              <a:buNone/>
              <a:defRPr/>
            </a:lvl2pPr>
            <a:lvl3pPr lvl="2" rtl="0" algn="r">
              <a:spcBef>
                <a:spcPts val="0"/>
              </a:spcBef>
              <a:spcAft>
                <a:spcPts val="0"/>
              </a:spcAft>
              <a:buSzPts val="3900"/>
              <a:buNone/>
              <a:defRPr/>
            </a:lvl3pPr>
            <a:lvl4pPr lvl="3" rtl="0" algn="r">
              <a:spcBef>
                <a:spcPts val="0"/>
              </a:spcBef>
              <a:spcAft>
                <a:spcPts val="0"/>
              </a:spcAft>
              <a:buSzPts val="3900"/>
              <a:buNone/>
              <a:defRPr/>
            </a:lvl4pPr>
            <a:lvl5pPr lvl="4" rtl="0" algn="r">
              <a:spcBef>
                <a:spcPts val="0"/>
              </a:spcBef>
              <a:spcAft>
                <a:spcPts val="0"/>
              </a:spcAft>
              <a:buSzPts val="3900"/>
              <a:buNone/>
              <a:defRPr/>
            </a:lvl5pPr>
            <a:lvl6pPr lvl="5" rtl="0" algn="r">
              <a:spcBef>
                <a:spcPts val="0"/>
              </a:spcBef>
              <a:spcAft>
                <a:spcPts val="0"/>
              </a:spcAft>
              <a:buSzPts val="3900"/>
              <a:buNone/>
              <a:defRPr/>
            </a:lvl6pPr>
            <a:lvl7pPr lvl="6" rtl="0" algn="r">
              <a:spcBef>
                <a:spcPts val="0"/>
              </a:spcBef>
              <a:spcAft>
                <a:spcPts val="0"/>
              </a:spcAft>
              <a:buSzPts val="3900"/>
              <a:buNone/>
              <a:defRPr/>
            </a:lvl7pPr>
            <a:lvl8pPr lvl="7" rtl="0" algn="r">
              <a:spcBef>
                <a:spcPts val="0"/>
              </a:spcBef>
              <a:spcAft>
                <a:spcPts val="0"/>
              </a:spcAft>
              <a:buSzPts val="3900"/>
              <a:buNone/>
              <a:defRPr/>
            </a:lvl8pPr>
            <a:lvl9pPr lvl="8" rtl="0" algn="r">
              <a:spcBef>
                <a:spcPts val="0"/>
              </a:spcBef>
              <a:spcAft>
                <a:spcPts val="0"/>
              </a:spcAft>
              <a:buSzPts val="3900"/>
              <a:buNone/>
              <a:defRPr/>
            </a:lvl9pPr>
          </a:lstStyle>
          <a:p/>
        </p:txBody>
      </p:sp>
      <p:cxnSp>
        <p:nvCxnSpPr>
          <p:cNvPr id="175" name="Google Shape;175;p25"/>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76" name="Google Shape;176;p25"/>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6_1_2">
    <p:spTree>
      <p:nvGrpSpPr>
        <p:cNvPr id="177" name="Shape 177"/>
        <p:cNvGrpSpPr/>
        <p:nvPr/>
      </p:nvGrpSpPr>
      <p:grpSpPr>
        <a:xfrm>
          <a:off x="0" y="0"/>
          <a:ext cx="0" cy="0"/>
          <a:chOff x="0" y="0"/>
          <a:chExt cx="0" cy="0"/>
        </a:xfrm>
      </p:grpSpPr>
      <p:sp>
        <p:nvSpPr>
          <p:cNvPr id="178" name="Google Shape;178;p26"/>
          <p:cNvSpPr txBox="1"/>
          <p:nvPr>
            <p:ph idx="1" type="subTitle"/>
          </p:nvPr>
        </p:nvSpPr>
        <p:spPr>
          <a:xfrm>
            <a:off x="714300" y="1259225"/>
            <a:ext cx="5386200" cy="245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400"/>
              <a:buChar char="●"/>
              <a:defRPr sz="1400"/>
            </a:lvl1pPr>
            <a:lvl2pPr lvl="1" rtl="0">
              <a:lnSpc>
                <a:spcPct val="100000"/>
              </a:lnSpc>
              <a:spcBef>
                <a:spcPts val="0"/>
              </a:spcBef>
              <a:spcAft>
                <a:spcPts val="0"/>
              </a:spcAft>
              <a:buClr>
                <a:srgbClr val="595959"/>
              </a:buClr>
              <a:buSzPts val="1400"/>
              <a:buFont typeface="Anaheim"/>
              <a:buChar char="○"/>
              <a:defRPr sz="1200"/>
            </a:lvl2pPr>
            <a:lvl3pPr lvl="2" rtl="0">
              <a:lnSpc>
                <a:spcPct val="100000"/>
              </a:lnSpc>
              <a:spcBef>
                <a:spcPts val="0"/>
              </a:spcBef>
              <a:spcAft>
                <a:spcPts val="0"/>
              </a:spcAft>
              <a:buClr>
                <a:srgbClr val="595959"/>
              </a:buClr>
              <a:buSzPts val="1400"/>
              <a:buFont typeface="Anaheim"/>
              <a:buChar char="■"/>
              <a:defRPr sz="1200"/>
            </a:lvl3pPr>
            <a:lvl4pPr lvl="3" rtl="0">
              <a:lnSpc>
                <a:spcPct val="100000"/>
              </a:lnSpc>
              <a:spcBef>
                <a:spcPts val="0"/>
              </a:spcBef>
              <a:spcAft>
                <a:spcPts val="0"/>
              </a:spcAft>
              <a:buClr>
                <a:srgbClr val="595959"/>
              </a:buClr>
              <a:buSzPts val="1400"/>
              <a:buFont typeface="Anaheim"/>
              <a:buChar char="●"/>
              <a:defRPr sz="1200"/>
            </a:lvl4pPr>
            <a:lvl5pPr lvl="4" rtl="0">
              <a:lnSpc>
                <a:spcPct val="100000"/>
              </a:lnSpc>
              <a:spcBef>
                <a:spcPts val="0"/>
              </a:spcBef>
              <a:spcAft>
                <a:spcPts val="0"/>
              </a:spcAft>
              <a:buClr>
                <a:srgbClr val="595959"/>
              </a:buClr>
              <a:buSzPts val="1400"/>
              <a:buFont typeface="Anaheim"/>
              <a:buChar char="○"/>
              <a:defRPr sz="1200"/>
            </a:lvl5pPr>
            <a:lvl6pPr lvl="5" rtl="0">
              <a:lnSpc>
                <a:spcPct val="100000"/>
              </a:lnSpc>
              <a:spcBef>
                <a:spcPts val="0"/>
              </a:spcBef>
              <a:spcAft>
                <a:spcPts val="0"/>
              </a:spcAft>
              <a:buClr>
                <a:srgbClr val="595959"/>
              </a:buClr>
              <a:buSzPts val="1400"/>
              <a:buFont typeface="Anaheim"/>
              <a:buChar char="■"/>
              <a:defRPr sz="1200"/>
            </a:lvl6pPr>
            <a:lvl7pPr lvl="6" rtl="0">
              <a:lnSpc>
                <a:spcPct val="100000"/>
              </a:lnSpc>
              <a:spcBef>
                <a:spcPts val="0"/>
              </a:spcBef>
              <a:spcAft>
                <a:spcPts val="0"/>
              </a:spcAft>
              <a:buClr>
                <a:srgbClr val="595959"/>
              </a:buClr>
              <a:buSzPts val="1400"/>
              <a:buFont typeface="Anaheim"/>
              <a:buChar char="●"/>
              <a:defRPr sz="1200"/>
            </a:lvl7pPr>
            <a:lvl8pPr lvl="7" rtl="0">
              <a:lnSpc>
                <a:spcPct val="100000"/>
              </a:lnSpc>
              <a:spcBef>
                <a:spcPts val="0"/>
              </a:spcBef>
              <a:spcAft>
                <a:spcPts val="0"/>
              </a:spcAft>
              <a:buClr>
                <a:srgbClr val="595959"/>
              </a:buClr>
              <a:buSzPts val="1400"/>
              <a:buFont typeface="Anaheim"/>
              <a:buChar char="○"/>
              <a:defRPr sz="1200"/>
            </a:lvl8pPr>
            <a:lvl9pPr lvl="8" rtl="0">
              <a:lnSpc>
                <a:spcPct val="100000"/>
              </a:lnSpc>
              <a:spcBef>
                <a:spcPts val="0"/>
              </a:spcBef>
              <a:spcAft>
                <a:spcPts val="0"/>
              </a:spcAft>
              <a:buClr>
                <a:srgbClr val="595959"/>
              </a:buClr>
              <a:buSzPts val="1400"/>
              <a:buFont typeface="Anaheim"/>
              <a:buChar char="■"/>
              <a:defRPr sz="1200"/>
            </a:lvl9pPr>
          </a:lstStyle>
          <a:p/>
        </p:txBody>
      </p:sp>
      <p:sp>
        <p:nvSpPr>
          <p:cNvPr id="179" name="Google Shape;179;p26"/>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cxnSp>
        <p:nvCxnSpPr>
          <p:cNvPr id="180" name="Google Shape;180;p26"/>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81" name="Google Shape;181;p26"/>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6_1_1">
    <p:spTree>
      <p:nvGrpSpPr>
        <p:cNvPr id="182" name="Shape 182"/>
        <p:cNvGrpSpPr/>
        <p:nvPr/>
      </p:nvGrpSpPr>
      <p:grpSpPr>
        <a:xfrm>
          <a:off x="0" y="0"/>
          <a:ext cx="0" cy="0"/>
          <a:chOff x="0" y="0"/>
          <a:chExt cx="0" cy="0"/>
        </a:xfrm>
      </p:grpSpPr>
      <p:sp>
        <p:nvSpPr>
          <p:cNvPr id="183" name="Google Shape;183;p27"/>
          <p:cNvSpPr txBox="1"/>
          <p:nvPr>
            <p:ph idx="1" type="subTitle"/>
          </p:nvPr>
        </p:nvSpPr>
        <p:spPr>
          <a:xfrm>
            <a:off x="706050" y="1408650"/>
            <a:ext cx="3768300" cy="264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cxnSp>
        <p:nvCxnSpPr>
          <p:cNvPr id="184" name="Google Shape;184;p27"/>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85" name="Google Shape;185;p27"/>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
        <p:nvSpPr>
          <p:cNvPr id="186" name="Google Shape;186;p27"/>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sp>
        <p:nvSpPr>
          <p:cNvPr id="187" name="Google Shape;187;p27"/>
          <p:cNvSpPr txBox="1"/>
          <p:nvPr>
            <p:ph idx="2" type="subTitle"/>
          </p:nvPr>
        </p:nvSpPr>
        <p:spPr>
          <a:xfrm>
            <a:off x="4669650" y="1408650"/>
            <a:ext cx="3768300" cy="264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188" name="Shape 188"/>
        <p:cNvGrpSpPr/>
        <p:nvPr/>
      </p:nvGrpSpPr>
      <p:grpSpPr>
        <a:xfrm>
          <a:off x="0" y="0"/>
          <a:ext cx="0" cy="0"/>
          <a:chOff x="0" y="0"/>
          <a:chExt cx="0" cy="0"/>
        </a:xfrm>
      </p:grpSpPr>
      <p:sp>
        <p:nvSpPr>
          <p:cNvPr id="189" name="Google Shape;189;p28"/>
          <p:cNvSpPr txBox="1"/>
          <p:nvPr>
            <p:ph idx="1" type="subTitle"/>
          </p:nvPr>
        </p:nvSpPr>
        <p:spPr>
          <a:xfrm>
            <a:off x="714300" y="1656375"/>
            <a:ext cx="3361200" cy="1385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0" name="Google Shape;190;p28"/>
          <p:cNvSpPr txBox="1"/>
          <p:nvPr>
            <p:ph type="title"/>
          </p:nvPr>
        </p:nvSpPr>
        <p:spPr>
          <a:xfrm>
            <a:off x="714300" y="490500"/>
            <a:ext cx="2828700" cy="9624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sz="6800"/>
            </a:lvl1pPr>
            <a:lvl2pPr lvl="1" rtl="0" algn="ctr">
              <a:spcBef>
                <a:spcPts val="0"/>
              </a:spcBef>
              <a:spcAft>
                <a:spcPts val="0"/>
              </a:spcAft>
              <a:buSzPts val="3900"/>
              <a:buNone/>
              <a:defRPr/>
            </a:lvl2pPr>
            <a:lvl3pPr lvl="2" rtl="0" algn="ctr">
              <a:spcBef>
                <a:spcPts val="0"/>
              </a:spcBef>
              <a:spcAft>
                <a:spcPts val="0"/>
              </a:spcAft>
              <a:buSzPts val="3900"/>
              <a:buNone/>
              <a:defRPr/>
            </a:lvl3pPr>
            <a:lvl4pPr lvl="3" rtl="0" algn="ctr">
              <a:spcBef>
                <a:spcPts val="0"/>
              </a:spcBef>
              <a:spcAft>
                <a:spcPts val="0"/>
              </a:spcAft>
              <a:buSzPts val="3900"/>
              <a:buNone/>
              <a:defRPr/>
            </a:lvl4pPr>
            <a:lvl5pPr lvl="4" rtl="0" algn="ctr">
              <a:spcBef>
                <a:spcPts val="0"/>
              </a:spcBef>
              <a:spcAft>
                <a:spcPts val="0"/>
              </a:spcAft>
              <a:buSzPts val="3900"/>
              <a:buNone/>
              <a:defRPr/>
            </a:lvl5pPr>
            <a:lvl6pPr lvl="5" rtl="0" algn="ctr">
              <a:spcBef>
                <a:spcPts val="0"/>
              </a:spcBef>
              <a:spcAft>
                <a:spcPts val="0"/>
              </a:spcAft>
              <a:buSzPts val="3900"/>
              <a:buNone/>
              <a:defRPr/>
            </a:lvl6pPr>
            <a:lvl7pPr lvl="6" rtl="0" algn="ctr">
              <a:spcBef>
                <a:spcPts val="0"/>
              </a:spcBef>
              <a:spcAft>
                <a:spcPts val="0"/>
              </a:spcAft>
              <a:buSzPts val="3900"/>
              <a:buNone/>
              <a:defRPr/>
            </a:lvl7pPr>
            <a:lvl8pPr lvl="7" rtl="0" algn="ctr">
              <a:spcBef>
                <a:spcPts val="0"/>
              </a:spcBef>
              <a:spcAft>
                <a:spcPts val="0"/>
              </a:spcAft>
              <a:buSzPts val="3900"/>
              <a:buNone/>
              <a:defRPr/>
            </a:lvl8pPr>
            <a:lvl9pPr lvl="8" rtl="0" algn="ctr">
              <a:spcBef>
                <a:spcPts val="0"/>
              </a:spcBef>
              <a:spcAft>
                <a:spcPts val="0"/>
              </a:spcAft>
              <a:buSzPts val="3900"/>
              <a:buNone/>
              <a:defRPr/>
            </a:lvl9pPr>
          </a:lstStyle>
          <a:p/>
        </p:txBody>
      </p:sp>
      <p:cxnSp>
        <p:nvCxnSpPr>
          <p:cNvPr id="191" name="Google Shape;191;p28"/>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92" name="Google Shape;192;p28"/>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
        <p:nvSpPr>
          <p:cNvPr id="193" name="Google Shape;193;p28"/>
          <p:cNvSpPr txBox="1"/>
          <p:nvPr/>
        </p:nvSpPr>
        <p:spPr>
          <a:xfrm>
            <a:off x="714300" y="3620145"/>
            <a:ext cx="4739400" cy="5643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200">
                <a:solidFill>
                  <a:schemeClr val="dk1"/>
                </a:solidFill>
                <a:latin typeface="Arimo"/>
                <a:ea typeface="Arimo"/>
                <a:cs typeface="Arimo"/>
                <a:sym typeface="Arimo"/>
              </a:rPr>
              <a:t>CREDITS: This presentation template was created by </a:t>
            </a:r>
            <a:r>
              <a:rPr b="1" lang="en" sz="1200">
                <a:solidFill>
                  <a:schemeClr val="dk1"/>
                </a:solidFill>
                <a:uFill>
                  <a:noFill/>
                </a:uFill>
                <a:latin typeface="Arimo"/>
                <a:ea typeface="Arimo"/>
                <a:cs typeface="Arimo"/>
                <a:sym typeface="Arimo"/>
                <a:hlinkClick r:id="rId2">
                  <a:extLst>
                    <a:ext uri="{A12FA001-AC4F-418D-AE19-62706E023703}">
                      <ahyp:hlinkClr val="tx"/>
                    </a:ext>
                  </a:extLst>
                </a:hlinkClick>
              </a:rPr>
              <a:t>Slidesgo</a:t>
            </a:r>
            <a:r>
              <a:rPr lang="en" sz="1200">
                <a:solidFill>
                  <a:schemeClr val="dk1"/>
                </a:solidFill>
                <a:latin typeface="Arimo"/>
                <a:ea typeface="Arimo"/>
                <a:cs typeface="Arimo"/>
                <a:sym typeface="Arimo"/>
              </a:rPr>
              <a:t>, including icons by </a:t>
            </a:r>
            <a:r>
              <a:rPr b="1" lang="en" sz="1200">
                <a:solidFill>
                  <a:schemeClr val="dk1"/>
                </a:solidFill>
                <a:uFill>
                  <a:noFill/>
                </a:uFill>
                <a:latin typeface="Arimo"/>
                <a:ea typeface="Arimo"/>
                <a:cs typeface="Arimo"/>
                <a:sym typeface="Arimo"/>
                <a:hlinkClick r:id="rId3">
                  <a:extLst>
                    <a:ext uri="{A12FA001-AC4F-418D-AE19-62706E023703}">
                      <ahyp:hlinkClr val="tx"/>
                    </a:ext>
                  </a:extLst>
                </a:hlinkClick>
              </a:rPr>
              <a:t>Flaticon</a:t>
            </a:r>
            <a:r>
              <a:rPr lang="en" sz="1200">
                <a:solidFill>
                  <a:schemeClr val="dk1"/>
                </a:solidFill>
                <a:latin typeface="Arimo"/>
                <a:ea typeface="Arimo"/>
                <a:cs typeface="Arimo"/>
                <a:sym typeface="Arimo"/>
              </a:rPr>
              <a:t> and infographics &amp; images by </a:t>
            </a:r>
            <a:r>
              <a:rPr b="1" lang="en" sz="1200">
                <a:solidFill>
                  <a:schemeClr val="dk1"/>
                </a:solidFill>
                <a:uFill>
                  <a:noFill/>
                </a:uFill>
                <a:latin typeface="Arimo"/>
                <a:ea typeface="Arimo"/>
                <a:cs typeface="Arimo"/>
                <a:sym typeface="Arimo"/>
                <a:hlinkClick r:id="rId4">
                  <a:extLst>
                    <a:ext uri="{A12FA001-AC4F-418D-AE19-62706E023703}">
                      <ahyp:hlinkClr val="tx"/>
                    </a:ext>
                  </a:extLst>
                </a:hlinkClick>
              </a:rPr>
              <a:t>Freepik</a:t>
            </a:r>
            <a:endParaRPr b="1" sz="1200">
              <a:solidFill>
                <a:schemeClr val="dk1"/>
              </a:solidFill>
              <a:latin typeface="Arimo"/>
              <a:ea typeface="Arimo"/>
              <a:cs typeface="Arimo"/>
              <a:sym typeface="Arimo"/>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194" name="Shape 194"/>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
    <p:spTree>
      <p:nvGrpSpPr>
        <p:cNvPr id="195" name="Shape 195"/>
        <p:cNvGrpSpPr/>
        <p:nvPr/>
      </p:nvGrpSpPr>
      <p:grpSpPr>
        <a:xfrm>
          <a:off x="0" y="0"/>
          <a:ext cx="0" cy="0"/>
          <a:chOff x="0" y="0"/>
          <a:chExt cx="0" cy="0"/>
        </a:xfrm>
      </p:grpSpPr>
      <p:cxnSp>
        <p:nvCxnSpPr>
          <p:cNvPr id="196" name="Google Shape;196;p30"/>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97" name="Google Shape;197;p30"/>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grpSp>
        <p:nvGrpSpPr>
          <p:cNvPr id="198" name="Google Shape;198;p30"/>
          <p:cNvGrpSpPr/>
          <p:nvPr/>
        </p:nvGrpSpPr>
        <p:grpSpPr>
          <a:xfrm>
            <a:off x="706060" y="1236002"/>
            <a:ext cx="695830" cy="243805"/>
            <a:chOff x="2271950" y="2722775"/>
            <a:chExt cx="575875" cy="201775"/>
          </a:xfrm>
        </p:grpSpPr>
        <p:sp>
          <p:nvSpPr>
            <p:cNvPr id="199" name="Google Shape;199;p30"/>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0"/>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0"/>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0"/>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0"/>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 name="Google Shape;204;p30"/>
          <p:cNvSpPr/>
          <p:nvPr/>
        </p:nvSpPr>
        <p:spPr>
          <a:xfrm>
            <a:off x="7786413" y="80205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0"/>
          <p:cNvSpPr/>
          <p:nvPr/>
        </p:nvSpPr>
        <p:spPr>
          <a:xfrm>
            <a:off x="1915951" y="336779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 name="Google Shape;206;p30"/>
          <p:cNvGrpSpPr/>
          <p:nvPr/>
        </p:nvGrpSpPr>
        <p:grpSpPr>
          <a:xfrm>
            <a:off x="1401907" y="689254"/>
            <a:ext cx="953591" cy="334099"/>
            <a:chOff x="2271950" y="2722775"/>
            <a:chExt cx="575875" cy="201775"/>
          </a:xfrm>
        </p:grpSpPr>
        <p:sp>
          <p:nvSpPr>
            <p:cNvPr id="207" name="Google Shape;207;p30"/>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0"/>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0"/>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0"/>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0"/>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 name="Google Shape;212;p30"/>
          <p:cNvSpPr/>
          <p:nvPr/>
        </p:nvSpPr>
        <p:spPr>
          <a:xfrm>
            <a:off x="6775477" y="3965413"/>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0"/>
          <p:cNvSpPr/>
          <p:nvPr/>
        </p:nvSpPr>
        <p:spPr>
          <a:xfrm>
            <a:off x="1654063" y="1173140"/>
            <a:ext cx="335779" cy="396134"/>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0"/>
          <p:cNvSpPr/>
          <p:nvPr/>
        </p:nvSpPr>
        <p:spPr>
          <a:xfrm>
            <a:off x="8224526" y="2042072"/>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0"/>
          <p:cNvSpPr/>
          <p:nvPr/>
        </p:nvSpPr>
        <p:spPr>
          <a:xfrm rot="-1685758">
            <a:off x="7349828" y="169520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0"/>
          <p:cNvSpPr/>
          <p:nvPr/>
        </p:nvSpPr>
        <p:spPr>
          <a:xfrm>
            <a:off x="8224513" y="368946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0"/>
          <p:cNvSpPr/>
          <p:nvPr/>
        </p:nvSpPr>
        <p:spPr>
          <a:xfrm rot="-1685758">
            <a:off x="2517753" y="144988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0"/>
          <p:cNvSpPr/>
          <p:nvPr/>
        </p:nvSpPr>
        <p:spPr>
          <a:xfrm>
            <a:off x="1494952" y="2445824"/>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0"/>
          <p:cNvSpPr/>
          <p:nvPr/>
        </p:nvSpPr>
        <p:spPr>
          <a:xfrm>
            <a:off x="7674437" y="2459628"/>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0"/>
          <p:cNvSpPr/>
          <p:nvPr/>
        </p:nvSpPr>
        <p:spPr>
          <a:xfrm rot="-4501656">
            <a:off x="7177993" y="3584747"/>
            <a:ext cx="700435" cy="696862"/>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0"/>
          <p:cNvSpPr/>
          <p:nvPr/>
        </p:nvSpPr>
        <p:spPr>
          <a:xfrm rot="-4498560">
            <a:off x="7715362" y="3194685"/>
            <a:ext cx="372045" cy="370147"/>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0"/>
          <p:cNvSpPr/>
          <p:nvPr/>
        </p:nvSpPr>
        <p:spPr>
          <a:xfrm rot="-4497731">
            <a:off x="7127795" y="2968777"/>
            <a:ext cx="503609" cy="501040"/>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0"/>
          <p:cNvSpPr/>
          <p:nvPr/>
        </p:nvSpPr>
        <p:spPr>
          <a:xfrm>
            <a:off x="1126688" y="341897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0"/>
          <p:cNvSpPr/>
          <p:nvPr/>
        </p:nvSpPr>
        <p:spPr>
          <a:xfrm>
            <a:off x="706038" y="194106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0"/>
          <p:cNvSpPr/>
          <p:nvPr/>
        </p:nvSpPr>
        <p:spPr>
          <a:xfrm>
            <a:off x="8140863" y="11731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0"/>
          <p:cNvSpPr/>
          <p:nvPr/>
        </p:nvSpPr>
        <p:spPr>
          <a:xfrm rot="-1685758">
            <a:off x="930128" y="40216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0"/>
          <p:cNvSpPr/>
          <p:nvPr/>
        </p:nvSpPr>
        <p:spPr>
          <a:xfrm>
            <a:off x="1401912" y="422715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idx="1" type="subTitle"/>
          </p:nvPr>
        </p:nvSpPr>
        <p:spPr>
          <a:xfrm>
            <a:off x="714300" y="1259225"/>
            <a:ext cx="7715400" cy="334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200"/>
              <a:buAutoNum type="arabicPeriod"/>
              <a:defRPr sz="1200"/>
            </a:lvl1pPr>
            <a:lvl2pPr lvl="1" rtl="0">
              <a:lnSpc>
                <a:spcPct val="100000"/>
              </a:lnSpc>
              <a:spcBef>
                <a:spcPts val="0"/>
              </a:spcBef>
              <a:spcAft>
                <a:spcPts val="0"/>
              </a:spcAft>
              <a:buClr>
                <a:srgbClr val="434343"/>
              </a:buClr>
              <a:buSzPts val="1200"/>
              <a:buFont typeface="Roboto Condensed Light"/>
              <a:buAutoNum type="alphaLcPeriod"/>
              <a:defRPr sz="1200"/>
            </a:lvl2pPr>
            <a:lvl3pPr lvl="2" rtl="0">
              <a:lnSpc>
                <a:spcPct val="100000"/>
              </a:lnSpc>
              <a:spcBef>
                <a:spcPts val="0"/>
              </a:spcBef>
              <a:spcAft>
                <a:spcPts val="0"/>
              </a:spcAft>
              <a:buClr>
                <a:srgbClr val="434343"/>
              </a:buClr>
              <a:buSzPts val="1200"/>
              <a:buFont typeface="Roboto Condensed Light"/>
              <a:buAutoNum type="romanLcPeriod"/>
              <a:defRPr sz="1200"/>
            </a:lvl3pPr>
            <a:lvl4pPr lvl="3" rtl="0">
              <a:lnSpc>
                <a:spcPct val="100000"/>
              </a:lnSpc>
              <a:spcBef>
                <a:spcPts val="0"/>
              </a:spcBef>
              <a:spcAft>
                <a:spcPts val="0"/>
              </a:spcAft>
              <a:buClr>
                <a:srgbClr val="434343"/>
              </a:buClr>
              <a:buSzPts val="1200"/>
              <a:buFont typeface="Roboto Condensed Light"/>
              <a:buAutoNum type="arabicPeriod"/>
              <a:defRPr sz="1200"/>
            </a:lvl4pPr>
            <a:lvl5pPr lvl="4" rtl="0">
              <a:lnSpc>
                <a:spcPct val="100000"/>
              </a:lnSpc>
              <a:spcBef>
                <a:spcPts val="0"/>
              </a:spcBef>
              <a:spcAft>
                <a:spcPts val="0"/>
              </a:spcAft>
              <a:buClr>
                <a:srgbClr val="434343"/>
              </a:buClr>
              <a:buSzPts val="1200"/>
              <a:buFont typeface="Roboto Condensed Light"/>
              <a:buAutoNum type="alphaLcPeriod"/>
              <a:defRPr sz="1200"/>
            </a:lvl5pPr>
            <a:lvl6pPr lvl="5" rtl="0">
              <a:lnSpc>
                <a:spcPct val="100000"/>
              </a:lnSpc>
              <a:spcBef>
                <a:spcPts val="0"/>
              </a:spcBef>
              <a:spcAft>
                <a:spcPts val="0"/>
              </a:spcAft>
              <a:buClr>
                <a:srgbClr val="434343"/>
              </a:buClr>
              <a:buSzPts val="1200"/>
              <a:buFont typeface="Roboto Condensed Light"/>
              <a:buAutoNum type="romanLcPeriod"/>
              <a:defRPr sz="1200"/>
            </a:lvl6pPr>
            <a:lvl7pPr lvl="6" rtl="0">
              <a:lnSpc>
                <a:spcPct val="100000"/>
              </a:lnSpc>
              <a:spcBef>
                <a:spcPts val="0"/>
              </a:spcBef>
              <a:spcAft>
                <a:spcPts val="0"/>
              </a:spcAft>
              <a:buClr>
                <a:srgbClr val="434343"/>
              </a:buClr>
              <a:buSzPts val="1200"/>
              <a:buFont typeface="Roboto Condensed Light"/>
              <a:buAutoNum type="arabicPeriod"/>
              <a:defRPr sz="1200"/>
            </a:lvl7pPr>
            <a:lvl8pPr lvl="7" rtl="0">
              <a:lnSpc>
                <a:spcPct val="100000"/>
              </a:lnSpc>
              <a:spcBef>
                <a:spcPts val="0"/>
              </a:spcBef>
              <a:spcAft>
                <a:spcPts val="0"/>
              </a:spcAft>
              <a:buClr>
                <a:srgbClr val="434343"/>
              </a:buClr>
              <a:buSzPts val="1200"/>
              <a:buFont typeface="Roboto Condensed Light"/>
              <a:buAutoNum type="alphaLcPeriod"/>
              <a:defRPr sz="1200"/>
            </a:lvl8pPr>
            <a:lvl9pPr lvl="8" rtl="0">
              <a:lnSpc>
                <a:spcPct val="100000"/>
              </a:lnSpc>
              <a:spcBef>
                <a:spcPts val="0"/>
              </a:spcBef>
              <a:spcAft>
                <a:spcPts val="0"/>
              </a:spcAft>
              <a:buClr>
                <a:srgbClr val="434343"/>
              </a:buClr>
              <a:buSzPts val="1200"/>
              <a:buFont typeface="Roboto Condensed Light"/>
              <a:buAutoNum type="romanLcPeriod"/>
              <a:defRPr sz="1200"/>
            </a:lvl9pPr>
          </a:lstStyle>
          <a:p/>
        </p:txBody>
      </p:sp>
      <p:sp>
        <p:nvSpPr>
          <p:cNvPr id="21" name="Google Shape;21;p4"/>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cxnSp>
        <p:nvCxnSpPr>
          <p:cNvPr id="22" name="Google Shape;22;p4"/>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23" name="Google Shape;23;p4"/>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31" name="Shape 231"/>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32" name="Shape 232"/>
        <p:cNvGrpSpPr/>
        <p:nvPr/>
      </p:nvGrpSpPr>
      <p:grpSpPr>
        <a:xfrm>
          <a:off x="0" y="0"/>
          <a:ext cx="0" cy="0"/>
          <a:chOff x="0" y="0"/>
          <a:chExt cx="0" cy="0"/>
        </a:xfrm>
      </p:grpSpPr>
      <p:sp>
        <p:nvSpPr>
          <p:cNvPr id="233" name="Google Shape;233;p3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sp>
        <p:nvSpPr>
          <p:cNvPr id="26" name="Google Shape;26;p5"/>
          <p:cNvSpPr txBox="1"/>
          <p:nvPr>
            <p:ph idx="2" type="title"/>
          </p:nvPr>
        </p:nvSpPr>
        <p:spPr>
          <a:xfrm>
            <a:off x="1804169" y="2941888"/>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7" name="Google Shape;27;p5"/>
          <p:cNvSpPr txBox="1"/>
          <p:nvPr>
            <p:ph idx="1" type="subTitle"/>
          </p:nvPr>
        </p:nvSpPr>
        <p:spPr>
          <a:xfrm>
            <a:off x="1804169" y="3588701"/>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8" name="Google Shape;28;p5"/>
          <p:cNvSpPr txBox="1"/>
          <p:nvPr>
            <p:ph idx="3" type="title"/>
          </p:nvPr>
        </p:nvSpPr>
        <p:spPr>
          <a:xfrm>
            <a:off x="5109344" y="2941888"/>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9" name="Google Shape;29;p5"/>
          <p:cNvSpPr txBox="1"/>
          <p:nvPr>
            <p:ph idx="4" type="subTitle"/>
          </p:nvPr>
        </p:nvSpPr>
        <p:spPr>
          <a:xfrm>
            <a:off x="5109344" y="3588701"/>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cxnSp>
        <p:nvCxnSpPr>
          <p:cNvPr id="30" name="Google Shape;30;p5"/>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31" name="Google Shape;31;p5"/>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cxnSp>
        <p:nvCxnSpPr>
          <p:cNvPr id="34" name="Google Shape;34;p6"/>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35" name="Google Shape;35;p6"/>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ph idx="1" type="subTitle"/>
          </p:nvPr>
        </p:nvSpPr>
        <p:spPr>
          <a:xfrm>
            <a:off x="714300" y="1971675"/>
            <a:ext cx="3857700" cy="238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400"/>
              <a:buFont typeface="Anaheim"/>
              <a:buChar char="●"/>
              <a:defRPr sz="1400"/>
            </a:lvl1pPr>
            <a:lvl2pPr lvl="1" rtl="0">
              <a:lnSpc>
                <a:spcPct val="100000"/>
              </a:lnSpc>
              <a:spcBef>
                <a:spcPts val="0"/>
              </a:spcBef>
              <a:spcAft>
                <a:spcPts val="0"/>
              </a:spcAft>
              <a:buClr>
                <a:srgbClr val="595959"/>
              </a:buClr>
              <a:buSzPts val="1400"/>
              <a:buFont typeface="Anaheim"/>
              <a:buChar char="○"/>
              <a:defRPr/>
            </a:lvl2pPr>
            <a:lvl3pPr lvl="2" rtl="0">
              <a:lnSpc>
                <a:spcPct val="100000"/>
              </a:lnSpc>
              <a:spcBef>
                <a:spcPts val="0"/>
              </a:spcBef>
              <a:spcAft>
                <a:spcPts val="0"/>
              </a:spcAft>
              <a:buClr>
                <a:srgbClr val="595959"/>
              </a:buClr>
              <a:buSzPts val="1400"/>
              <a:buFont typeface="Anaheim"/>
              <a:buChar char="■"/>
              <a:defRPr/>
            </a:lvl3pPr>
            <a:lvl4pPr lvl="3" rtl="0">
              <a:lnSpc>
                <a:spcPct val="100000"/>
              </a:lnSpc>
              <a:spcBef>
                <a:spcPts val="0"/>
              </a:spcBef>
              <a:spcAft>
                <a:spcPts val="0"/>
              </a:spcAft>
              <a:buClr>
                <a:srgbClr val="595959"/>
              </a:buClr>
              <a:buSzPts val="1400"/>
              <a:buFont typeface="Anaheim"/>
              <a:buChar char="●"/>
              <a:defRPr/>
            </a:lvl4pPr>
            <a:lvl5pPr lvl="4" rtl="0">
              <a:lnSpc>
                <a:spcPct val="100000"/>
              </a:lnSpc>
              <a:spcBef>
                <a:spcPts val="0"/>
              </a:spcBef>
              <a:spcAft>
                <a:spcPts val="0"/>
              </a:spcAft>
              <a:buClr>
                <a:srgbClr val="595959"/>
              </a:buClr>
              <a:buSzPts val="1400"/>
              <a:buFont typeface="Anaheim"/>
              <a:buChar char="○"/>
              <a:defRPr/>
            </a:lvl5pPr>
            <a:lvl6pPr lvl="5" rtl="0">
              <a:lnSpc>
                <a:spcPct val="100000"/>
              </a:lnSpc>
              <a:spcBef>
                <a:spcPts val="0"/>
              </a:spcBef>
              <a:spcAft>
                <a:spcPts val="0"/>
              </a:spcAft>
              <a:buClr>
                <a:srgbClr val="595959"/>
              </a:buClr>
              <a:buSzPts val="1400"/>
              <a:buFont typeface="Anaheim"/>
              <a:buChar char="■"/>
              <a:defRPr/>
            </a:lvl6pPr>
            <a:lvl7pPr lvl="6" rtl="0">
              <a:lnSpc>
                <a:spcPct val="100000"/>
              </a:lnSpc>
              <a:spcBef>
                <a:spcPts val="0"/>
              </a:spcBef>
              <a:spcAft>
                <a:spcPts val="0"/>
              </a:spcAft>
              <a:buClr>
                <a:srgbClr val="595959"/>
              </a:buClr>
              <a:buSzPts val="1400"/>
              <a:buFont typeface="Anaheim"/>
              <a:buChar char="●"/>
              <a:defRPr/>
            </a:lvl7pPr>
            <a:lvl8pPr lvl="7" rtl="0">
              <a:lnSpc>
                <a:spcPct val="100000"/>
              </a:lnSpc>
              <a:spcBef>
                <a:spcPts val="0"/>
              </a:spcBef>
              <a:spcAft>
                <a:spcPts val="0"/>
              </a:spcAft>
              <a:buClr>
                <a:srgbClr val="595959"/>
              </a:buClr>
              <a:buSzPts val="1400"/>
              <a:buFont typeface="Anaheim"/>
              <a:buChar char="○"/>
              <a:defRPr/>
            </a:lvl8pPr>
            <a:lvl9pPr lvl="8" rtl="0">
              <a:lnSpc>
                <a:spcPct val="100000"/>
              </a:lnSpc>
              <a:spcBef>
                <a:spcPts val="0"/>
              </a:spcBef>
              <a:spcAft>
                <a:spcPts val="0"/>
              </a:spcAft>
              <a:buClr>
                <a:srgbClr val="595959"/>
              </a:buClr>
              <a:buSzPts val="1400"/>
              <a:buFont typeface="Anaheim"/>
              <a:buChar char="■"/>
              <a:defRPr/>
            </a:lvl9pPr>
          </a:lstStyle>
          <a:p/>
        </p:txBody>
      </p:sp>
      <p:sp>
        <p:nvSpPr>
          <p:cNvPr id="38" name="Google Shape;38;p7"/>
          <p:cNvSpPr txBox="1"/>
          <p:nvPr>
            <p:ph type="title"/>
          </p:nvPr>
        </p:nvSpPr>
        <p:spPr>
          <a:xfrm>
            <a:off x="714300" y="553450"/>
            <a:ext cx="3857700" cy="12468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cxnSp>
        <p:nvCxnSpPr>
          <p:cNvPr id="39" name="Google Shape;39;p7"/>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40" name="Google Shape;40;p7"/>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1" name="Shape 41"/>
        <p:cNvGrpSpPr/>
        <p:nvPr/>
      </p:nvGrpSpPr>
      <p:grpSpPr>
        <a:xfrm>
          <a:off x="0" y="0"/>
          <a:ext cx="0" cy="0"/>
          <a:chOff x="0" y="0"/>
          <a:chExt cx="0" cy="0"/>
        </a:xfrm>
      </p:grpSpPr>
      <p:sp>
        <p:nvSpPr>
          <p:cNvPr id="42" name="Google Shape;42;p8"/>
          <p:cNvSpPr txBox="1"/>
          <p:nvPr>
            <p:ph type="title"/>
          </p:nvPr>
        </p:nvSpPr>
        <p:spPr>
          <a:xfrm>
            <a:off x="2367000" y="1163250"/>
            <a:ext cx="4410000" cy="28170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9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cxnSp>
        <p:nvCxnSpPr>
          <p:cNvPr id="43" name="Google Shape;43;p8"/>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44" name="Google Shape;44;p8"/>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txBox="1"/>
          <p:nvPr>
            <p:ph type="title"/>
          </p:nvPr>
        </p:nvSpPr>
        <p:spPr>
          <a:xfrm>
            <a:off x="4384500" y="1404538"/>
            <a:ext cx="4045200" cy="768600"/>
          </a:xfrm>
          <a:prstGeom prst="rect">
            <a:avLst/>
          </a:prstGeom>
        </p:spPr>
        <p:txBody>
          <a:bodyPr anchorCtr="0" anchor="t" bIns="91425" lIns="91425" spcFirstLastPara="1" rIns="91425" wrap="square" tIns="91425">
            <a:noAutofit/>
          </a:bodyPr>
          <a:lstStyle>
            <a:lvl1pPr lvl="0" algn="r">
              <a:spcBef>
                <a:spcPts val="0"/>
              </a:spcBef>
              <a:spcAft>
                <a:spcPts val="0"/>
              </a:spcAft>
              <a:buSzPts val="4200"/>
              <a:buNone/>
              <a:defRPr sz="5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7" name="Google Shape;47;p9"/>
          <p:cNvSpPr txBox="1"/>
          <p:nvPr>
            <p:ph idx="1" type="subTitle"/>
          </p:nvPr>
        </p:nvSpPr>
        <p:spPr>
          <a:xfrm>
            <a:off x="4384500" y="2314563"/>
            <a:ext cx="4045200" cy="142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cxnSp>
        <p:nvCxnSpPr>
          <p:cNvPr id="48" name="Google Shape;48;p9"/>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49" name="Google Shape;49;p9"/>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txBox="1"/>
          <p:nvPr>
            <p:ph type="title"/>
          </p:nvPr>
        </p:nvSpPr>
        <p:spPr>
          <a:xfrm>
            <a:off x="750600" y="3073400"/>
            <a:ext cx="3414600" cy="1242300"/>
          </a:xfrm>
          <a:prstGeom prst="rect">
            <a:avLst/>
          </a:prstGeom>
        </p:spPr>
        <p:txBody>
          <a:bodyPr anchorCtr="0" anchor="t" bIns="91425" lIns="91425" spcFirstLastPara="1" rIns="91425" wrap="square" tIns="91425">
            <a:noAutofit/>
          </a:bodyPr>
          <a:lstStyle>
            <a:lvl1pPr lvl="0">
              <a:spcBef>
                <a:spcPts val="0"/>
              </a:spcBef>
              <a:spcAft>
                <a:spcPts val="0"/>
              </a:spcAft>
              <a:buSzPts val="3900"/>
              <a:buNone/>
              <a:defRPr/>
            </a:lvl1pPr>
            <a:lvl2pPr lvl="1">
              <a:spcBef>
                <a:spcPts val="0"/>
              </a:spcBef>
              <a:spcAft>
                <a:spcPts val="0"/>
              </a:spcAft>
              <a:buSzPts val="3900"/>
              <a:buNone/>
              <a:defRPr/>
            </a:lvl2pPr>
            <a:lvl3pPr lvl="2">
              <a:spcBef>
                <a:spcPts val="0"/>
              </a:spcBef>
              <a:spcAft>
                <a:spcPts val="0"/>
              </a:spcAft>
              <a:buSzPts val="3900"/>
              <a:buNone/>
              <a:defRPr/>
            </a:lvl3pPr>
            <a:lvl4pPr lvl="3">
              <a:spcBef>
                <a:spcPts val="0"/>
              </a:spcBef>
              <a:spcAft>
                <a:spcPts val="0"/>
              </a:spcAft>
              <a:buSzPts val="3900"/>
              <a:buNone/>
              <a:defRPr/>
            </a:lvl4pPr>
            <a:lvl5pPr lvl="4">
              <a:spcBef>
                <a:spcPts val="0"/>
              </a:spcBef>
              <a:spcAft>
                <a:spcPts val="0"/>
              </a:spcAft>
              <a:buSzPts val="3900"/>
              <a:buNone/>
              <a:defRPr/>
            </a:lvl5pPr>
            <a:lvl6pPr lvl="5">
              <a:spcBef>
                <a:spcPts val="0"/>
              </a:spcBef>
              <a:spcAft>
                <a:spcPts val="0"/>
              </a:spcAft>
              <a:buSzPts val="3900"/>
              <a:buNone/>
              <a:defRPr/>
            </a:lvl6pPr>
            <a:lvl7pPr lvl="6">
              <a:spcBef>
                <a:spcPts val="0"/>
              </a:spcBef>
              <a:spcAft>
                <a:spcPts val="0"/>
              </a:spcAft>
              <a:buSzPts val="3900"/>
              <a:buNone/>
              <a:defRPr/>
            </a:lvl7pPr>
            <a:lvl8pPr lvl="7">
              <a:spcBef>
                <a:spcPts val="0"/>
              </a:spcBef>
              <a:spcAft>
                <a:spcPts val="0"/>
              </a:spcAft>
              <a:buSzPts val="3900"/>
              <a:buNone/>
              <a:defRPr/>
            </a:lvl8pPr>
            <a:lvl9pPr lvl="8">
              <a:spcBef>
                <a:spcPts val="0"/>
              </a:spcBef>
              <a:spcAft>
                <a:spcPts val="0"/>
              </a:spcAft>
              <a:buSzPts val="3900"/>
              <a:buNone/>
              <a:defRPr/>
            </a:lvl9pPr>
          </a:lstStyle>
          <a:p/>
        </p:txBody>
      </p:sp>
      <p:cxnSp>
        <p:nvCxnSpPr>
          <p:cNvPr id="52" name="Google Shape;52;p10"/>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53" name="Google Shape;53;p10"/>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slideLayout" Target="../slideLayouts/slideLayout31.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2"/>
            </a:gs>
            <a:gs pos="100000">
              <a:schemeClr val="lt1"/>
            </a:gs>
          </a:gsLst>
          <a:lin ang="8100019"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4300" y="549600"/>
            <a:ext cx="7715400" cy="4680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1pPr>
            <a:lvl2pPr lvl="1">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2pPr>
            <a:lvl3pPr lvl="2">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3pPr>
            <a:lvl4pPr lvl="3">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4pPr>
            <a:lvl5pPr lvl="4">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5pPr>
            <a:lvl6pPr lvl="5">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6pPr>
            <a:lvl7pPr lvl="6">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7pPr>
            <a:lvl8pPr lvl="7">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8pPr>
            <a:lvl9pPr lvl="8">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4300" y="1152475"/>
            <a:ext cx="77154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Arimo"/>
              <a:buChar char="●"/>
              <a:defRPr sz="1800">
                <a:solidFill>
                  <a:schemeClr val="dk1"/>
                </a:solidFill>
                <a:latin typeface="Arimo"/>
                <a:ea typeface="Arimo"/>
                <a:cs typeface="Arimo"/>
                <a:sym typeface="Arimo"/>
              </a:defRPr>
            </a:lvl1pPr>
            <a:lvl2pPr indent="-317500" lvl="1" marL="9144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2pPr>
            <a:lvl3pPr indent="-317500" lvl="2" marL="13716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3pPr>
            <a:lvl4pPr indent="-317500" lvl="3" marL="18288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4pPr>
            <a:lvl5pPr indent="-317500" lvl="4" marL="22860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5pPr>
            <a:lvl6pPr indent="-317500" lvl="5" marL="27432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6pPr>
            <a:lvl7pPr indent="-317500" lvl="6" marL="32004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7pPr>
            <a:lvl8pPr indent="-317500" lvl="7" marL="36576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8pPr>
            <a:lvl9pPr indent="-317500" lvl="8" marL="41148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28" name="Shape 228"/>
        <p:cNvGrpSpPr/>
        <p:nvPr/>
      </p:nvGrpSpPr>
      <p:grpSpPr>
        <a:xfrm>
          <a:off x="0" y="0"/>
          <a:ext cx="0" cy="0"/>
          <a:chOff x="0" y="0"/>
          <a:chExt cx="0" cy="0"/>
        </a:xfrm>
      </p:grpSpPr>
      <p:sp>
        <p:nvSpPr>
          <p:cNvPr id="229" name="Google Shape;229;p3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30" name="Google Shape;230;p3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7" r:id="rId1"/>
    <p:sldLayoutId id="2147483678"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13.jpg"/><Relationship Id="rId4" Type="http://schemas.openxmlformats.org/officeDocument/2006/relationships/slide" Target="/ppt/slides/slide5.xml"/><Relationship Id="rId5" Type="http://schemas.openxmlformats.org/officeDocument/2006/relationships/slide" Target="/ppt/slides/slide12.xml"/><Relationship Id="rId6" Type="http://schemas.openxmlformats.org/officeDocument/2006/relationships/slide" Target="/ppt/slides/slide34.xml"/><Relationship Id="rId7" Type="http://schemas.openxmlformats.org/officeDocument/2006/relationships/slide" Target="/ppt/slides/slide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hyperlink" Target="https://docs.google.com/spreadsheets/d/1a12HyveTdDPTaJufa_3f8jvGvUfM4-VPG6WS_nSil6I/copy#gid=1766853635" TargetMode="External"/><Relationship Id="rId4" Type="http://schemas.openxmlformats.org/officeDocument/2006/relationships/image" Target="../media/image1.png"/><Relationship Id="rId9" Type="http://schemas.openxmlformats.org/officeDocument/2006/relationships/slide" Target="/ppt/slides/slide1.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slide" Target="/ppt/slides/slide5.xml"/><Relationship Id="rId7" Type="http://schemas.openxmlformats.org/officeDocument/2006/relationships/slide" Target="/ppt/slides/slide12.xml"/><Relationship Id="rId8" Type="http://schemas.openxmlformats.org/officeDocument/2006/relationships/slide" Target="/ppt/slides/slide3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8.jpg"/><Relationship Id="rId4" Type="http://schemas.openxmlformats.org/officeDocument/2006/relationships/slide" Target="/ppt/slides/slide5.xml"/><Relationship Id="rId5" Type="http://schemas.openxmlformats.org/officeDocument/2006/relationships/slide" Target="/ppt/slides/slide12.xml"/><Relationship Id="rId6" Type="http://schemas.openxmlformats.org/officeDocument/2006/relationships/slide" Target="/ppt/slides/slide34.xml"/><Relationship Id="rId7" Type="http://schemas.openxmlformats.org/officeDocument/2006/relationships/slide" Target="/ppt/slides/slide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9.xml"/></Relationships>
</file>

<file path=ppt/slides/_rels/slide2.xml.rels><?xml version="1.0" encoding="UTF-8" standalone="yes"?><Relationships xmlns="http://schemas.openxmlformats.org/package/2006/relationships"><Relationship Id="rId20" Type="http://schemas.openxmlformats.org/officeDocument/2006/relationships/slide" Target="/ppt/slides/slide1.xm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40.xml"/><Relationship Id="rId5" Type="http://schemas.openxmlformats.org/officeDocument/2006/relationships/hyperlink" Target="http://bit.ly/33VAFh3" TargetMode="External"/><Relationship Id="rId6" Type="http://schemas.openxmlformats.org/officeDocument/2006/relationships/slide" Target="/ppt/slides/slide37.xml"/><Relationship Id="rId7" Type="http://schemas.openxmlformats.org/officeDocument/2006/relationships/slide" Target="/ppt/slides/slide35.xml"/><Relationship Id="rId8" Type="http://schemas.openxmlformats.org/officeDocument/2006/relationships/slide" Target="/ppt/slides/slide39.xml"/><Relationship Id="rId11" Type="http://schemas.openxmlformats.org/officeDocument/2006/relationships/slide" Target="/ppt/slides/slide42.xml"/><Relationship Id="rId10" Type="http://schemas.openxmlformats.org/officeDocument/2006/relationships/slide" Target="/ppt/slides/slide42.xml"/><Relationship Id="rId13" Type="http://schemas.openxmlformats.org/officeDocument/2006/relationships/hyperlink" Target="https://storyset.com/?utm_source=slidesgo_template&amp;utm_medium=referral-link&amp;utm_campaign=slidesgo_contents_of_this_template&amp;utm_term=storyset&amp;utm_content=storyset" TargetMode="External"/><Relationship Id="rId12" Type="http://schemas.openxmlformats.org/officeDocument/2006/relationships/slide" Target="/ppt/slides/slide43.xml"/><Relationship Id="rId15" Type="http://schemas.openxmlformats.org/officeDocument/2006/relationships/slide" Target="/ppt/slides/slide44.xml"/><Relationship Id="rId14" Type="http://schemas.openxmlformats.org/officeDocument/2006/relationships/slide" Target="/ppt/slides/slide44.xml"/><Relationship Id="rId17" Type="http://schemas.openxmlformats.org/officeDocument/2006/relationships/slide" Target="/ppt/slides/slide5.xml"/><Relationship Id="rId16" Type="http://schemas.openxmlformats.org/officeDocument/2006/relationships/slide" Target="/ppt/slides/slide50.xml"/><Relationship Id="rId19" Type="http://schemas.openxmlformats.org/officeDocument/2006/relationships/slide" Target="/ppt/slides/slide34.xml"/><Relationship Id="rId18" Type="http://schemas.openxmlformats.org/officeDocument/2006/relationships/slide" Target="/ppt/slides/slide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7.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hyperlink" Target="https://docs.google.com/spreadsheets/d/1a12HyveTdDPTaJufa_3f8jvGvUfM4-VPG6WS_nSil6I/copy#gid=0" TargetMode="External"/><Relationship Id="rId4" Type="http://schemas.openxmlformats.org/officeDocument/2006/relationships/image" Target="../media/image2.png"/><Relationship Id="rId9" Type="http://schemas.openxmlformats.org/officeDocument/2006/relationships/slide" Target="/ppt/slides/slide1.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slide" Target="/ppt/slides/slide5.xml"/><Relationship Id="rId7" Type="http://schemas.openxmlformats.org/officeDocument/2006/relationships/slide" Target="/ppt/slides/slide12.xml"/><Relationship Id="rId8" Type="http://schemas.openxmlformats.org/officeDocument/2006/relationships/slide" Target="/ppt/slides/slide3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 Id="rId3" Type="http://schemas.openxmlformats.org/officeDocument/2006/relationships/image" Target="../media/image3.png"/><Relationship Id="rId4" Type="http://schemas.openxmlformats.org/officeDocument/2006/relationships/slide" Target="/ppt/slides/slide5.xml"/><Relationship Id="rId5" Type="http://schemas.openxmlformats.org/officeDocument/2006/relationships/slide" Target="/ppt/slides/slide12.xml"/><Relationship Id="rId6" Type="http://schemas.openxmlformats.org/officeDocument/2006/relationships/slide" Target="/ppt/slides/slide34.xml"/><Relationship Id="rId7" Type="http://schemas.openxmlformats.org/officeDocument/2006/relationships/slide" Target="/ppt/slides/slide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 Id="rId3" Type="http://schemas.openxmlformats.org/officeDocument/2006/relationships/image" Target="../media/image4.png"/><Relationship Id="rId4" Type="http://schemas.openxmlformats.org/officeDocument/2006/relationships/slide" Target="/ppt/slides/slide5.xml"/><Relationship Id="rId5" Type="http://schemas.openxmlformats.org/officeDocument/2006/relationships/slide" Target="/ppt/slides/slide12.xml"/><Relationship Id="rId6" Type="http://schemas.openxmlformats.org/officeDocument/2006/relationships/slide" Target="/ppt/slides/slide34.xml"/><Relationship Id="rId7" Type="http://schemas.openxmlformats.org/officeDocument/2006/relationships/slide" Target="/ppt/slides/slide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 Id="rId3" Type="http://schemas.openxmlformats.org/officeDocument/2006/relationships/image" Target="../media/image11.png"/><Relationship Id="rId4" Type="http://schemas.openxmlformats.org/officeDocument/2006/relationships/slide" Target="/ppt/slides/slide5.xml"/><Relationship Id="rId5" Type="http://schemas.openxmlformats.org/officeDocument/2006/relationships/slide" Target="/ppt/slides/slide12.xml"/><Relationship Id="rId6" Type="http://schemas.openxmlformats.org/officeDocument/2006/relationships/slide" Target="/ppt/slides/slide34.xml"/><Relationship Id="rId7" Type="http://schemas.openxmlformats.org/officeDocument/2006/relationships/slide" Target="/ppt/slides/slide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 Id="rId3" Type="http://schemas.openxmlformats.org/officeDocument/2006/relationships/image" Target="../media/image14.jpg"/><Relationship Id="rId4" Type="http://schemas.openxmlformats.org/officeDocument/2006/relationships/image" Target="../media/image12.jpg"/><Relationship Id="rId5" Type="http://schemas.openxmlformats.org/officeDocument/2006/relationships/slide" Target="/ppt/slides/slide5.xml"/><Relationship Id="rId6" Type="http://schemas.openxmlformats.org/officeDocument/2006/relationships/slide" Target="/ppt/slides/slide12.xml"/><Relationship Id="rId7" Type="http://schemas.openxmlformats.org/officeDocument/2006/relationships/slide" Target="/ppt/slides/slide34.xml"/><Relationship Id="rId8" Type="http://schemas.openxmlformats.org/officeDocument/2006/relationships/slide" Target="/ppt/slides/slide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4.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5.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8.xml"/><Relationship Id="rId3" Type="http://schemas.openxmlformats.org/officeDocument/2006/relationships/hyperlink" Target="https://www.freepik.com/free-photo/blond-business-woman-sitting-using-tablet_4285185.htm#page=1&amp;position=1&amp;from_view=user" TargetMode="External"/><Relationship Id="rId4" Type="http://schemas.openxmlformats.org/officeDocument/2006/relationships/hyperlink" Target="https://www.freepik.com/free-photo/blond-business-woman-sitting-using-tablet_4285185.htm/?utm_source=slidesgo_template&amp;utm_medium=referral-link&amp;utm_campaign=sg_resources&amp;utm_content=freepik" TargetMode="External"/><Relationship Id="rId9" Type="http://schemas.openxmlformats.org/officeDocument/2006/relationships/hyperlink" Target="https://www.freepik.com/free-vector/gradient-case-study-landing-page-template_17748330.htm#page=1&amp;position=11&amp;from_view=user" TargetMode="External"/><Relationship Id="rId5" Type="http://schemas.openxmlformats.org/officeDocument/2006/relationships/hyperlink" Target="https://www.freepik.com/free-photo/hands-typing-laptop-lateral-view_5635629.htm/?utm_source=slidesgo_template&amp;utm_medium=referral-link&amp;utm_campaign=sg_resources&amp;utm_content=freepik" TargetMode="External"/><Relationship Id="rId6" Type="http://schemas.openxmlformats.org/officeDocument/2006/relationships/hyperlink" Target="https://www.freepik.com/free-photo/woman-working-renewable-energy-project_13109348.htm/?utm_source=slidesgo_template&amp;utm_medium=referral-link&amp;utm_campaign=sg_resources&amp;utm_content=freepik" TargetMode="External"/><Relationship Id="rId7" Type="http://schemas.openxmlformats.org/officeDocument/2006/relationships/hyperlink" Target="https://www.freepik.com/free-photo/side-view-team-professionals-working-with-computer-laptop_13183589.htm#page=1&amp;position=7&amp;from_view=user" TargetMode="External"/><Relationship Id="rId8" Type="http://schemas.openxmlformats.org/officeDocument/2006/relationships/hyperlink" Target="https://www.freepik.com/free-photo/side-view-team-professionals-working-with-computer-laptop_13183589.htm/?utm_source=slidesgo_template&amp;utm_medium=referral-link&amp;utm_campaign=sg_resources&amp;utm_content=freepik" TargetMode="External"/><Relationship Id="rId11" Type="http://schemas.openxmlformats.org/officeDocument/2006/relationships/hyperlink" Target="https://www.freepik.com/free-vector/modern-flat-style-big-data-background_2977612.htm/?utm_source=slidesgo_template&amp;utm_medium=referral-link&amp;utm_campaign=sg_resources&amp;utm_content=freepik" TargetMode="External"/><Relationship Id="rId10" Type="http://schemas.openxmlformats.org/officeDocument/2006/relationships/hyperlink" Target="https://www.freepik.com/free-vector/gradient-case-study-landing-page-template_17748330.htm/?utm_source=slidesgo_template&amp;utm_medium=referral-link&amp;utm_campaign=sg_resources&amp;utm_content=freepik" TargetMode="External"/><Relationship Id="rId13" Type="http://schemas.openxmlformats.org/officeDocument/2006/relationships/hyperlink" Target="https://www.freepik.com/free-vector/big-data_3679216.htm/?utm_source=slidesgo_template&amp;utm_medium=referral-link&amp;utm_campaign=sg_resources&amp;utm_content=freepik" TargetMode="External"/><Relationship Id="rId12" Type="http://schemas.openxmlformats.org/officeDocument/2006/relationships/hyperlink" Target="https://www.freepik.com/free-vector/big-data_3679216.htm#page=1&amp;position=15&amp;from_view=user" TargetMode="External"/><Relationship Id="rId15" Type="http://schemas.openxmlformats.org/officeDocument/2006/relationships/slide" Target="/ppt/slides/slide12.xml"/><Relationship Id="rId14" Type="http://schemas.openxmlformats.org/officeDocument/2006/relationships/slide" Target="/ppt/slides/slide5.xml"/><Relationship Id="rId17" Type="http://schemas.openxmlformats.org/officeDocument/2006/relationships/slide" Target="/ppt/slides/slide1.xml"/><Relationship Id="rId16" Type="http://schemas.openxmlformats.org/officeDocument/2006/relationships/slide" Target="/ppt/slides/slide3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 Id="rId3" Type="http://schemas.openxmlformats.org/officeDocument/2006/relationships/hyperlink" Target="https://www.freepik.com/free-photo/woman-typing-laptop-keyboard_4225616.htm#page=1&amp;position=9&amp;from_view=user/?utm_source=slidesgo_template&amp;utm_medium=referral-link&amp;utm_campaign=sg_resources&amp;utm_content=freepik" TargetMode="External"/><Relationship Id="rId4" Type="http://schemas.openxmlformats.org/officeDocument/2006/relationships/hyperlink" Target="https://www.freepik.com/free-photo/laptop_4442662.htm#page=1&amp;position=5&amp;from_view=user" TargetMode="External"/><Relationship Id="rId9" Type="http://schemas.openxmlformats.org/officeDocument/2006/relationships/hyperlink" Target="https://www.freepik.com/free-vector/gradient-case-study-landing-page_17789205.htm#page=1&amp;position=13&amp;from_view=user" TargetMode="External"/><Relationship Id="rId5" Type="http://schemas.openxmlformats.org/officeDocument/2006/relationships/hyperlink" Target="https://www.freepik.com/free-photo/laptop_4442662.htm#page=1&amp;position=5&amp;from_view=user/?utm_source=slidesgo_template&amp;utm_medium=referral-link&amp;utm_campaign=sg_resources&amp;utm_content=freepik" TargetMode="External"/><Relationship Id="rId6" Type="http://schemas.openxmlformats.org/officeDocument/2006/relationships/hyperlink" Target="https://www.freepik.com/free-photo/business-man-his-office-being-busy_11234629.htm#page=1&amp;position=3&amp;from_view=user/?utm_source=slidesgo_template&amp;utm_medium=referral-link&amp;utm_campaign=sg_resources&amp;utm_content=freepik" TargetMode="External"/><Relationship Id="rId7" Type="http://schemas.openxmlformats.org/officeDocument/2006/relationships/hyperlink" Target="https://www.freepik.com/free-photo/portrait-person-working-while-standing_14005162.htm#page=1&amp;position=1&amp;from_view=user/?utm_source=slidesgo_template&amp;utm_medium=referral-link&amp;utm_campaign=sg_resources&amp;utm_content=freepik" TargetMode="External"/><Relationship Id="rId8" Type="http://schemas.openxmlformats.org/officeDocument/2006/relationships/hyperlink" Target="https://www.freepik.com/free-vector/gradient-case-study-landing-page_17789203.htm/?utm_source=slidesgo_template&amp;utm_medium=referral-link&amp;utm_campaign=sg_resources&amp;utm_content=freepik" TargetMode="External"/><Relationship Id="rId11" Type="http://schemas.openxmlformats.org/officeDocument/2006/relationships/hyperlink" Target="https://www.freepik.com/free-vector/gradient-case-study-landing-page_17789204.htm#page=1&amp;position=15&amp;from_view=user" TargetMode="External"/><Relationship Id="rId10" Type="http://schemas.openxmlformats.org/officeDocument/2006/relationships/hyperlink" Target="https://www.freepik.com/free-vector/gradient-case-study-landing-page_17789205.htm/?utm_source=slidesgo_template&amp;utm_medium=referral-link&amp;utm_campaign=sg_resources&amp;utm_content=freepik" TargetMode="External"/><Relationship Id="rId13" Type="http://schemas.openxmlformats.org/officeDocument/2006/relationships/hyperlink" Target="https://www.flaticon.com/packs/big-data-147/?utm_source=slidesgo_template&amp;utm_medium=referral-link&amp;utm_campaign=sg_resources&amp;utm_content=flaticon" TargetMode="External"/><Relationship Id="rId12" Type="http://schemas.openxmlformats.org/officeDocument/2006/relationships/hyperlink" Target="https://www.freepik.com/free-vector/gradient-case-study-landing-page_17789204.htm/?utm_source=slidesgo_template&amp;utm_medium=referral-link&amp;utm_campaign=sg_resources&amp;utm_content=freepik" TargetMode="External"/><Relationship Id="rId15" Type="http://schemas.openxmlformats.org/officeDocument/2006/relationships/slide" Target="/ppt/slides/slide12.xml"/><Relationship Id="rId14" Type="http://schemas.openxmlformats.org/officeDocument/2006/relationships/slide" Target="/ppt/slides/slide5.xml"/><Relationship Id="rId17" Type="http://schemas.openxmlformats.org/officeDocument/2006/relationships/slide" Target="/ppt/slides/slide1.xml"/><Relationship Id="rId16" Type="http://schemas.openxmlformats.org/officeDocument/2006/relationships/slide" Target="/ppt/slid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2.xml"/><Relationship Id="rId3" Type="http://schemas.openxmlformats.org/officeDocument/2006/relationships/hyperlink" Target="https://fonts.google.com/specimen/Bebas+Neue?query=bebas+neue" TargetMode="External"/><Relationship Id="rId4" Type="http://schemas.openxmlformats.org/officeDocument/2006/relationships/hyperlink" Target="https://fonts.google.com/specimen/Arimo?query=arimo"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3.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5.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6.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0.gif"/><Relationship Id="rId14" Type="http://schemas.openxmlformats.org/officeDocument/2006/relationships/image" Target="../media/image9.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7.gif"/><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4.xml"/><Relationship Id="rId3" Type="http://schemas.openxmlformats.org/officeDocument/2006/relationships/hyperlink" Target="https://bit.ly/2ZjL1pd"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0.xml"/><Relationship Id="rId3" Type="http://schemas.openxmlformats.org/officeDocument/2006/relationships/hyperlink" Target="https://chrome.google.com/webstore/detail/flaticon-for-gsuit-gslide/haekgjfnhhdkgfgmldhfokhmfkgmciba"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7.xml"/><Relationship Id="rId3" Type="http://schemas.openxmlformats.org/officeDocument/2006/relationships/hyperlink" Target="http://bit.ly/2PfT4lq" TargetMode="Externa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4"/>
          <p:cNvSpPr/>
          <p:nvPr/>
        </p:nvSpPr>
        <p:spPr>
          <a:xfrm>
            <a:off x="765538" y="3326254"/>
            <a:ext cx="3989400" cy="491700"/>
          </a:xfrm>
          <a:prstGeom prst="roundRect">
            <a:avLst>
              <a:gd fmla="val 50000" name="adj"/>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4"/>
          <p:cNvSpPr txBox="1"/>
          <p:nvPr>
            <p:ph type="ctrTitle"/>
          </p:nvPr>
        </p:nvSpPr>
        <p:spPr>
          <a:xfrm>
            <a:off x="714300" y="1079004"/>
            <a:ext cx="5007300" cy="219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          </a:t>
            </a:r>
            <a:r>
              <a:rPr lang="en">
                <a:solidFill>
                  <a:schemeClr val="lt2"/>
                </a:solidFill>
              </a:rPr>
              <a:t>ANALYSIS</a:t>
            </a:r>
            <a:r>
              <a:rPr lang="en"/>
              <a:t> FOR BUSINESS</a:t>
            </a:r>
            <a:endParaRPr/>
          </a:p>
        </p:txBody>
      </p:sp>
      <p:sp>
        <p:nvSpPr>
          <p:cNvPr id="240" name="Google Shape;240;p34"/>
          <p:cNvSpPr txBox="1"/>
          <p:nvPr>
            <p:ph idx="1" type="subTitle"/>
          </p:nvPr>
        </p:nvSpPr>
        <p:spPr>
          <a:xfrm>
            <a:off x="852563" y="3464767"/>
            <a:ext cx="3815400" cy="2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241" name="Google Shape;241;p34"/>
          <p:cNvSpPr/>
          <p:nvPr/>
        </p:nvSpPr>
        <p:spPr>
          <a:xfrm>
            <a:off x="3177536" y="4121512"/>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4"/>
          <p:cNvSpPr/>
          <p:nvPr/>
        </p:nvSpPr>
        <p:spPr>
          <a:xfrm rot="-1685758">
            <a:off x="4276753" y="4283822"/>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4"/>
          <p:cNvSpPr/>
          <p:nvPr/>
        </p:nvSpPr>
        <p:spPr>
          <a:xfrm>
            <a:off x="849500" y="1326279"/>
            <a:ext cx="1230024" cy="629849"/>
          </a:xfrm>
          <a:prstGeom prst="rect">
            <a:avLst/>
          </a:prstGeom>
        </p:spPr>
        <p:txBody>
          <a:bodyPr>
            <a:prstTxWarp prst="textPlain"/>
          </a:bodyPr>
          <a:lstStyle/>
          <a:p>
            <a:pPr lvl="0" algn="ctr"/>
            <a:r>
              <a:rPr b="0" i="0">
                <a:ln cap="flat" cmpd="sng" w="9525">
                  <a:solidFill>
                    <a:schemeClr val="dk1"/>
                  </a:solidFill>
                  <a:prstDash val="solid"/>
                  <a:round/>
                  <a:headEnd len="sm" w="sm" type="none"/>
                  <a:tailEnd len="sm" w="sm" type="none"/>
                </a:ln>
                <a:noFill/>
                <a:latin typeface="Bebas Neue"/>
              </a:rPr>
              <a:t>DATA</a:t>
            </a:r>
          </a:p>
        </p:txBody>
      </p:sp>
      <p:sp>
        <p:nvSpPr>
          <p:cNvPr id="244" name="Google Shape;244;p34"/>
          <p:cNvSpPr/>
          <p:nvPr/>
        </p:nvSpPr>
        <p:spPr>
          <a:xfrm>
            <a:off x="3870412" y="86690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4"/>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t>
            </a:r>
            <a:r>
              <a:rPr lang="en">
                <a:solidFill>
                  <a:schemeClr val="lt2"/>
                </a:solidFill>
                <a:latin typeface="Bebas Neue"/>
                <a:ea typeface="Bebas Neue"/>
                <a:cs typeface="Bebas Neue"/>
                <a:sym typeface="Bebas Neue"/>
              </a:rPr>
              <a:t>ANALYSIS</a:t>
            </a:r>
            <a:endParaRPr>
              <a:solidFill>
                <a:schemeClr val="lt2"/>
              </a:solidFill>
            </a:endParaRPr>
          </a:p>
        </p:txBody>
      </p:sp>
      <p:sp>
        <p:nvSpPr>
          <p:cNvPr id="246" name="Google Shape;246;p34">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247" name="Google Shape;247;p34">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248" name="Google Shape;248;p34">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249" name="Google Shape;249;p34"/>
          <p:cNvGrpSpPr/>
          <p:nvPr/>
        </p:nvGrpSpPr>
        <p:grpSpPr>
          <a:xfrm>
            <a:off x="706038" y="312972"/>
            <a:ext cx="140222" cy="140409"/>
            <a:chOff x="2741000" y="199475"/>
            <a:chExt cx="191953" cy="192210"/>
          </a:xfrm>
        </p:grpSpPr>
        <p:sp>
          <p:nvSpPr>
            <p:cNvPr id="250" name="Google Shape;250;p34"/>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4"/>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4"/>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4"/>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4"/>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4"/>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4"/>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4"/>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4"/>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34"/>
          <p:cNvGrpSpPr/>
          <p:nvPr/>
        </p:nvGrpSpPr>
        <p:grpSpPr>
          <a:xfrm>
            <a:off x="5041963" y="757530"/>
            <a:ext cx="3701872" cy="3762679"/>
            <a:chOff x="5041963" y="757530"/>
            <a:chExt cx="3701872" cy="3762679"/>
          </a:xfrm>
        </p:grpSpPr>
        <p:sp>
          <p:nvSpPr>
            <p:cNvPr id="260" name="Google Shape;260;p34"/>
            <p:cNvSpPr/>
            <p:nvPr/>
          </p:nvSpPr>
          <p:spPr>
            <a:xfrm rot="7198710">
              <a:off x="6604948" y="1367176"/>
              <a:ext cx="630918" cy="627700"/>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 name="Google Shape;261;p34"/>
            <p:cNvGrpSpPr/>
            <p:nvPr/>
          </p:nvGrpSpPr>
          <p:grpSpPr>
            <a:xfrm>
              <a:off x="5536526" y="2174241"/>
              <a:ext cx="858975" cy="300968"/>
              <a:chOff x="2271950" y="2722775"/>
              <a:chExt cx="575875" cy="201775"/>
            </a:xfrm>
          </p:grpSpPr>
          <p:sp>
            <p:nvSpPr>
              <p:cNvPr id="262" name="Google Shape;262;p34"/>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4"/>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4"/>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4"/>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4"/>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 name="Google Shape;267;p34"/>
            <p:cNvSpPr/>
            <p:nvPr/>
          </p:nvSpPr>
          <p:spPr>
            <a:xfrm rot="8100000">
              <a:off x="6648045" y="2782815"/>
              <a:ext cx="969401" cy="964456"/>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4"/>
            <p:cNvSpPr/>
            <p:nvPr/>
          </p:nvSpPr>
          <p:spPr>
            <a:xfrm rot="7198710">
              <a:off x="5934873" y="3298064"/>
              <a:ext cx="630918" cy="627700"/>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 name="Google Shape;269;p34"/>
            <p:cNvGrpSpPr/>
            <p:nvPr/>
          </p:nvGrpSpPr>
          <p:grpSpPr>
            <a:xfrm>
              <a:off x="6056200" y="1535350"/>
              <a:ext cx="2293204" cy="1710167"/>
              <a:chOff x="1062800" y="1986296"/>
              <a:chExt cx="2169540" cy="1617945"/>
            </a:xfrm>
          </p:grpSpPr>
          <p:sp>
            <p:nvSpPr>
              <p:cNvPr id="270" name="Google Shape;270;p34"/>
              <p:cNvSpPr/>
              <p:nvPr/>
            </p:nvSpPr>
            <p:spPr>
              <a:xfrm>
                <a:off x="1062800" y="1986296"/>
                <a:ext cx="2169540" cy="1617945"/>
              </a:xfrm>
              <a:custGeom>
                <a:rect b="b" l="l" r="r" t="t"/>
                <a:pathLst>
                  <a:path extrusionOk="0" h="49275" w="66074">
                    <a:moveTo>
                      <a:pt x="65878" y="35219"/>
                    </a:moveTo>
                    <a:lnTo>
                      <a:pt x="65308" y="32298"/>
                    </a:lnTo>
                    <a:lnTo>
                      <a:pt x="60694" y="33188"/>
                    </a:lnTo>
                    <a:lnTo>
                      <a:pt x="54601" y="1710"/>
                    </a:lnTo>
                    <a:cubicBezTo>
                      <a:pt x="54387" y="677"/>
                      <a:pt x="53390" y="0"/>
                      <a:pt x="52374" y="196"/>
                    </a:cubicBezTo>
                    <a:lnTo>
                      <a:pt x="1693" y="10012"/>
                    </a:lnTo>
                    <a:cubicBezTo>
                      <a:pt x="677" y="10208"/>
                      <a:pt x="0" y="11205"/>
                      <a:pt x="196" y="12239"/>
                    </a:cubicBezTo>
                    <a:lnTo>
                      <a:pt x="6307" y="43752"/>
                    </a:lnTo>
                    <a:lnTo>
                      <a:pt x="1693" y="44643"/>
                    </a:lnTo>
                    <a:lnTo>
                      <a:pt x="2263" y="47547"/>
                    </a:lnTo>
                    <a:cubicBezTo>
                      <a:pt x="2459" y="48598"/>
                      <a:pt x="3474" y="49275"/>
                      <a:pt x="4525" y="49079"/>
                    </a:cubicBezTo>
                    <a:lnTo>
                      <a:pt x="64346" y="37481"/>
                    </a:lnTo>
                    <a:cubicBezTo>
                      <a:pt x="65397" y="37286"/>
                      <a:pt x="66074" y="36270"/>
                      <a:pt x="65878" y="35219"/>
                    </a:cubicBezTo>
                    <a:close/>
                  </a:path>
                </a:pathLst>
              </a:custGeom>
              <a:gradFill>
                <a:gsLst>
                  <a:gs pos="0">
                    <a:schemeClr val="dk2"/>
                  </a:gs>
                  <a:gs pos="100000">
                    <a:schemeClr val="lt1"/>
                  </a:gs>
                </a:gsLst>
                <a:lin ang="5400012"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4"/>
              <p:cNvSpPr/>
              <p:nvPr/>
            </p:nvSpPr>
            <p:spPr>
              <a:xfrm>
                <a:off x="1062800" y="1986854"/>
                <a:ext cx="1993479" cy="1436072"/>
              </a:xfrm>
              <a:custGeom>
                <a:rect b="b" l="l" r="r" t="t"/>
                <a:pathLst>
                  <a:path extrusionOk="0" fill="none" h="43736" w="60712">
                    <a:moveTo>
                      <a:pt x="60712" y="33189"/>
                    </a:moveTo>
                    <a:lnTo>
                      <a:pt x="6307" y="43735"/>
                    </a:lnTo>
                    <a:lnTo>
                      <a:pt x="196" y="12239"/>
                    </a:lnTo>
                    <a:cubicBezTo>
                      <a:pt x="0" y="11206"/>
                      <a:pt x="677" y="10209"/>
                      <a:pt x="1710" y="10013"/>
                    </a:cubicBezTo>
                    <a:lnTo>
                      <a:pt x="52357" y="197"/>
                    </a:lnTo>
                    <a:cubicBezTo>
                      <a:pt x="53390" y="1"/>
                      <a:pt x="54387" y="678"/>
                      <a:pt x="54583" y="171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4"/>
              <p:cNvSpPr/>
              <p:nvPr/>
            </p:nvSpPr>
            <p:spPr>
              <a:xfrm>
                <a:off x="1163997" y="2090415"/>
                <a:ext cx="1791675" cy="1259977"/>
              </a:xfrm>
              <a:custGeom>
                <a:rect b="b" l="l" r="r" t="t"/>
                <a:pathLst>
                  <a:path extrusionOk="0" fill="none" h="38373" w="54566">
                    <a:moveTo>
                      <a:pt x="0" y="9495"/>
                    </a:moveTo>
                    <a:lnTo>
                      <a:pt x="48972" y="0"/>
                    </a:lnTo>
                    <a:lnTo>
                      <a:pt x="54565" y="28895"/>
                    </a:lnTo>
                    <a:lnTo>
                      <a:pt x="5612" y="38372"/>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4"/>
              <p:cNvSpPr/>
              <p:nvPr/>
            </p:nvSpPr>
            <p:spPr>
              <a:xfrm>
                <a:off x="1118356" y="3046759"/>
                <a:ext cx="2113983" cy="557473"/>
              </a:xfrm>
              <a:custGeom>
                <a:rect b="b" l="l" r="r" t="t"/>
                <a:pathLst>
                  <a:path extrusionOk="0" fill="none" h="16978" w="64382">
                    <a:moveTo>
                      <a:pt x="1" y="12346"/>
                    </a:moveTo>
                    <a:lnTo>
                      <a:pt x="63616" y="1"/>
                    </a:lnTo>
                    <a:lnTo>
                      <a:pt x="64186" y="2922"/>
                    </a:lnTo>
                    <a:cubicBezTo>
                      <a:pt x="64382" y="3973"/>
                      <a:pt x="63705" y="4989"/>
                      <a:pt x="62654" y="5184"/>
                    </a:cubicBezTo>
                    <a:lnTo>
                      <a:pt x="2833" y="16782"/>
                    </a:lnTo>
                    <a:cubicBezTo>
                      <a:pt x="1782" y="16978"/>
                      <a:pt x="767" y="16301"/>
                      <a:pt x="571" y="15250"/>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4"/>
              <p:cNvSpPr/>
              <p:nvPr/>
            </p:nvSpPr>
            <p:spPr>
              <a:xfrm>
                <a:off x="1884028" y="3195336"/>
                <a:ext cx="567422" cy="149760"/>
              </a:xfrm>
              <a:custGeom>
                <a:rect b="b" l="l" r="r" t="t"/>
                <a:pathLst>
                  <a:path extrusionOk="0" fill="none" h="4561" w="17281">
                    <a:moveTo>
                      <a:pt x="1" y="3314"/>
                    </a:moveTo>
                    <a:lnTo>
                      <a:pt x="17067" y="0"/>
                    </a:lnTo>
                    <a:lnTo>
                      <a:pt x="17227" y="784"/>
                    </a:lnTo>
                    <a:cubicBezTo>
                      <a:pt x="17281" y="1069"/>
                      <a:pt x="17085" y="1336"/>
                      <a:pt x="16817" y="1390"/>
                    </a:cubicBezTo>
                    <a:lnTo>
                      <a:pt x="767" y="4507"/>
                    </a:lnTo>
                    <a:cubicBezTo>
                      <a:pt x="482" y="4561"/>
                      <a:pt x="214" y="4383"/>
                      <a:pt x="161" y="4098"/>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4"/>
              <p:cNvSpPr/>
              <p:nvPr/>
            </p:nvSpPr>
            <p:spPr>
              <a:xfrm>
                <a:off x="1365799" y="2636719"/>
                <a:ext cx="115842" cy="432897"/>
              </a:xfrm>
              <a:custGeom>
                <a:rect b="b" l="l" r="r" t="t"/>
                <a:pathLst>
                  <a:path extrusionOk="0" fill="none" h="13184" w="3528">
                    <a:moveTo>
                      <a:pt x="2530" y="13183"/>
                    </a:moveTo>
                    <a:lnTo>
                      <a:pt x="0" y="197"/>
                    </a:lnTo>
                    <a:lnTo>
                      <a:pt x="998" y="1"/>
                    </a:lnTo>
                    <a:lnTo>
                      <a:pt x="3527" y="12987"/>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4"/>
              <p:cNvSpPr/>
              <p:nvPr/>
            </p:nvSpPr>
            <p:spPr>
              <a:xfrm>
                <a:off x="1549443" y="2765989"/>
                <a:ext cx="84846" cy="267934"/>
              </a:xfrm>
              <a:custGeom>
                <a:rect b="b" l="l" r="r" t="t"/>
                <a:pathLst>
                  <a:path extrusionOk="0" fill="none" h="8160" w="2584">
                    <a:moveTo>
                      <a:pt x="998" y="1"/>
                    </a:moveTo>
                    <a:lnTo>
                      <a:pt x="2584" y="7964"/>
                    </a:lnTo>
                    <a:lnTo>
                      <a:pt x="1586" y="8160"/>
                    </a:lnTo>
                    <a:lnTo>
                      <a:pt x="1" y="197"/>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4"/>
              <p:cNvSpPr/>
              <p:nvPr/>
            </p:nvSpPr>
            <p:spPr>
              <a:xfrm>
                <a:off x="1641873" y="2453633"/>
                <a:ext cx="139844" cy="551037"/>
              </a:xfrm>
              <a:custGeom>
                <a:rect b="b" l="l" r="r" t="t"/>
                <a:pathLst>
                  <a:path extrusionOk="0" fill="none" h="16782" w="4259">
                    <a:moveTo>
                      <a:pt x="3261" y="16782"/>
                    </a:moveTo>
                    <a:lnTo>
                      <a:pt x="0" y="197"/>
                    </a:lnTo>
                    <a:lnTo>
                      <a:pt x="998" y="1"/>
                    </a:lnTo>
                    <a:lnTo>
                      <a:pt x="4258" y="16586"/>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4"/>
              <p:cNvSpPr/>
              <p:nvPr/>
            </p:nvSpPr>
            <p:spPr>
              <a:xfrm>
                <a:off x="1831985" y="2644337"/>
                <a:ext cx="97126" cy="331108"/>
              </a:xfrm>
              <a:custGeom>
                <a:rect b="b" l="l" r="r" t="t"/>
                <a:pathLst>
                  <a:path extrusionOk="0" fill="none" h="10084" w="2958">
                    <a:moveTo>
                      <a:pt x="1960" y="10083"/>
                    </a:moveTo>
                    <a:lnTo>
                      <a:pt x="0" y="196"/>
                    </a:lnTo>
                    <a:lnTo>
                      <a:pt x="998" y="0"/>
                    </a:lnTo>
                    <a:lnTo>
                      <a:pt x="2957" y="9887"/>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4"/>
              <p:cNvSpPr/>
              <p:nvPr/>
            </p:nvSpPr>
            <p:spPr>
              <a:xfrm>
                <a:off x="1959483" y="2513293"/>
                <a:ext cx="117024" cy="433488"/>
              </a:xfrm>
              <a:custGeom>
                <a:rect b="b" l="l" r="r" t="t"/>
                <a:pathLst>
                  <a:path extrusionOk="0" fill="none" h="13202" w="3564">
                    <a:moveTo>
                      <a:pt x="2566" y="13201"/>
                    </a:moveTo>
                    <a:lnTo>
                      <a:pt x="1" y="197"/>
                    </a:lnTo>
                    <a:lnTo>
                      <a:pt x="998" y="1"/>
                    </a:lnTo>
                    <a:lnTo>
                      <a:pt x="3564" y="13005"/>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4"/>
              <p:cNvSpPr/>
              <p:nvPr/>
            </p:nvSpPr>
            <p:spPr>
              <a:xfrm>
                <a:off x="2106877" y="2484629"/>
                <a:ext cx="117024" cy="432897"/>
              </a:xfrm>
              <a:custGeom>
                <a:rect b="b" l="l" r="r" t="t"/>
                <a:pathLst>
                  <a:path extrusionOk="0" fill="none" h="13184" w="3564">
                    <a:moveTo>
                      <a:pt x="2566" y="13184"/>
                    </a:moveTo>
                    <a:lnTo>
                      <a:pt x="1" y="197"/>
                    </a:lnTo>
                    <a:lnTo>
                      <a:pt x="998" y="1"/>
                    </a:lnTo>
                    <a:lnTo>
                      <a:pt x="3564" y="12988"/>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4"/>
              <p:cNvSpPr/>
              <p:nvPr/>
            </p:nvSpPr>
            <p:spPr>
              <a:xfrm>
                <a:off x="2254305" y="2455406"/>
                <a:ext cx="116991" cy="433455"/>
              </a:xfrm>
              <a:custGeom>
                <a:rect b="b" l="l" r="r" t="t"/>
                <a:pathLst>
                  <a:path extrusionOk="0" fill="none" h="13201" w="3563">
                    <a:moveTo>
                      <a:pt x="2565" y="13201"/>
                    </a:moveTo>
                    <a:lnTo>
                      <a:pt x="0" y="196"/>
                    </a:lnTo>
                    <a:lnTo>
                      <a:pt x="998" y="0"/>
                    </a:lnTo>
                    <a:lnTo>
                      <a:pt x="3563" y="13005"/>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4"/>
              <p:cNvSpPr/>
              <p:nvPr/>
            </p:nvSpPr>
            <p:spPr>
              <a:xfrm>
                <a:off x="2478303" y="2670637"/>
                <a:ext cx="67903" cy="183712"/>
              </a:xfrm>
              <a:custGeom>
                <a:rect b="b" l="l" r="r" t="t"/>
                <a:pathLst>
                  <a:path extrusionOk="0" fill="none" h="5595" w="2068">
                    <a:moveTo>
                      <a:pt x="1070" y="5595"/>
                    </a:moveTo>
                    <a:lnTo>
                      <a:pt x="1" y="197"/>
                    </a:lnTo>
                    <a:lnTo>
                      <a:pt x="999" y="1"/>
                    </a:lnTo>
                    <a:lnTo>
                      <a:pt x="2067" y="5399"/>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4"/>
              <p:cNvSpPr/>
              <p:nvPr/>
            </p:nvSpPr>
            <p:spPr>
              <a:xfrm>
                <a:off x="1399126" y="2873030"/>
                <a:ext cx="1336023" cy="256244"/>
              </a:xfrm>
              <a:custGeom>
                <a:rect b="b" l="l" r="r" t="t"/>
                <a:pathLst>
                  <a:path extrusionOk="0" fill="none" h="7804" w="40689">
                    <a:moveTo>
                      <a:pt x="40688" y="1"/>
                    </a:moveTo>
                    <a:lnTo>
                      <a:pt x="1" y="7803"/>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 name="Google Shape;284;p34"/>
            <p:cNvGrpSpPr/>
            <p:nvPr/>
          </p:nvGrpSpPr>
          <p:grpSpPr>
            <a:xfrm>
              <a:off x="7524694" y="2964516"/>
              <a:ext cx="953591" cy="334099"/>
              <a:chOff x="2271950" y="2722775"/>
              <a:chExt cx="575875" cy="201775"/>
            </a:xfrm>
          </p:grpSpPr>
          <p:sp>
            <p:nvSpPr>
              <p:cNvPr id="285" name="Google Shape;285;p34"/>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4"/>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4"/>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4"/>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4"/>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34"/>
            <p:cNvGrpSpPr/>
            <p:nvPr/>
          </p:nvGrpSpPr>
          <p:grpSpPr>
            <a:xfrm>
              <a:off x="7653574" y="1141618"/>
              <a:ext cx="695830" cy="643529"/>
              <a:chOff x="3407216" y="1944760"/>
              <a:chExt cx="535831" cy="495479"/>
            </a:xfrm>
          </p:grpSpPr>
          <p:sp>
            <p:nvSpPr>
              <p:cNvPr id="291" name="Google Shape;291;p34"/>
              <p:cNvSpPr/>
              <p:nvPr/>
            </p:nvSpPr>
            <p:spPr>
              <a:xfrm>
                <a:off x="3747055" y="2059977"/>
                <a:ext cx="195992" cy="130486"/>
              </a:xfrm>
              <a:custGeom>
                <a:rect b="b" l="l" r="r" t="t"/>
                <a:pathLst>
                  <a:path extrusionOk="0" h="3974" w="5969">
                    <a:moveTo>
                      <a:pt x="1" y="3973"/>
                    </a:moveTo>
                    <a:lnTo>
                      <a:pt x="5968" y="3973"/>
                    </a:lnTo>
                    <a:cubicBezTo>
                      <a:pt x="5951" y="2495"/>
                      <a:pt x="5380" y="1087"/>
                      <a:pt x="4383" y="1"/>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4"/>
              <p:cNvSpPr/>
              <p:nvPr/>
            </p:nvSpPr>
            <p:spPr>
              <a:xfrm>
                <a:off x="3715468" y="1944760"/>
                <a:ext cx="143916" cy="193628"/>
              </a:xfrm>
              <a:custGeom>
                <a:rect b="b" l="l" r="r" t="t"/>
                <a:pathLst>
                  <a:path extrusionOk="0" h="5897" w="4383">
                    <a:moveTo>
                      <a:pt x="1" y="0"/>
                    </a:moveTo>
                    <a:lnTo>
                      <a:pt x="1" y="5897"/>
                    </a:lnTo>
                    <a:lnTo>
                      <a:pt x="4383" y="1924"/>
                    </a:lnTo>
                    <a:cubicBezTo>
                      <a:pt x="3261" y="695"/>
                      <a:pt x="1675" y="0"/>
                      <a:pt x="1" y="0"/>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4"/>
              <p:cNvSpPr/>
              <p:nvPr/>
            </p:nvSpPr>
            <p:spPr>
              <a:xfrm>
                <a:off x="3407216" y="2031904"/>
                <a:ext cx="459197" cy="408336"/>
              </a:xfrm>
              <a:custGeom>
                <a:rect b="b" l="l" r="r" t="t"/>
                <a:pathLst>
                  <a:path extrusionOk="0" h="12436" w="13985">
                    <a:moveTo>
                      <a:pt x="13985" y="5986"/>
                    </a:moveTo>
                    <a:lnTo>
                      <a:pt x="13985" y="5897"/>
                    </a:lnTo>
                    <a:lnTo>
                      <a:pt x="7999" y="5897"/>
                    </a:lnTo>
                    <a:lnTo>
                      <a:pt x="7999" y="1"/>
                    </a:lnTo>
                    <a:cubicBezTo>
                      <a:pt x="2673" y="1"/>
                      <a:pt x="0" y="6449"/>
                      <a:pt x="3777" y="10208"/>
                    </a:cubicBezTo>
                    <a:cubicBezTo>
                      <a:pt x="5487" y="11918"/>
                      <a:pt x="8053" y="12435"/>
                      <a:pt x="10297" y="11509"/>
                    </a:cubicBezTo>
                    <a:cubicBezTo>
                      <a:pt x="12524" y="10582"/>
                      <a:pt x="13985" y="8409"/>
                      <a:pt x="13985" y="5986"/>
                    </a:cubicBezTo>
                    <a:close/>
                  </a:path>
                </a:pathLst>
              </a:custGeom>
              <a:gradFill>
                <a:gsLst>
                  <a:gs pos="0">
                    <a:schemeClr val="l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 name="Google Shape;294;p34"/>
            <p:cNvSpPr/>
            <p:nvPr/>
          </p:nvSpPr>
          <p:spPr>
            <a:xfrm>
              <a:off x="8170289" y="4203881"/>
              <a:ext cx="140247" cy="141086"/>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4"/>
            <p:cNvSpPr/>
            <p:nvPr/>
          </p:nvSpPr>
          <p:spPr>
            <a:xfrm>
              <a:off x="8030063" y="757530"/>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4"/>
            <p:cNvSpPr/>
            <p:nvPr/>
          </p:nvSpPr>
          <p:spPr>
            <a:xfrm>
              <a:off x="5256650" y="3893001"/>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4"/>
            <p:cNvSpPr/>
            <p:nvPr/>
          </p:nvSpPr>
          <p:spPr>
            <a:xfrm>
              <a:off x="7082963" y="91051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4"/>
            <p:cNvSpPr/>
            <p:nvPr/>
          </p:nvSpPr>
          <p:spPr>
            <a:xfrm>
              <a:off x="5653275" y="883381"/>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4"/>
            <p:cNvSpPr/>
            <p:nvPr/>
          </p:nvSpPr>
          <p:spPr>
            <a:xfrm>
              <a:off x="5041963" y="282429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4"/>
            <p:cNvSpPr/>
            <p:nvPr/>
          </p:nvSpPr>
          <p:spPr>
            <a:xfrm>
              <a:off x="5692426" y="4028640"/>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4"/>
            <p:cNvSpPr/>
            <p:nvPr/>
          </p:nvSpPr>
          <p:spPr>
            <a:xfrm rot="-1685758">
              <a:off x="6377366" y="129545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4"/>
            <p:cNvSpPr/>
            <p:nvPr/>
          </p:nvSpPr>
          <p:spPr>
            <a:xfrm rot="-1685758">
              <a:off x="7465216" y="405248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4"/>
            <p:cNvSpPr/>
            <p:nvPr/>
          </p:nvSpPr>
          <p:spPr>
            <a:xfrm>
              <a:off x="6575627" y="3816888"/>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4"/>
            <p:cNvSpPr/>
            <p:nvPr/>
          </p:nvSpPr>
          <p:spPr>
            <a:xfrm>
              <a:off x="5138089" y="1527749"/>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 name="Google Shape;305;p34"/>
            <p:cNvGrpSpPr/>
            <p:nvPr/>
          </p:nvGrpSpPr>
          <p:grpSpPr>
            <a:xfrm>
              <a:off x="6882732" y="2040297"/>
              <a:ext cx="1861102" cy="1904111"/>
              <a:chOff x="6882732" y="2040297"/>
              <a:chExt cx="1861102" cy="1904111"/>
            </a:xfrm>
          </p:grpSpPr>
          <p:grpSp>
            <p:nvGrpSpPr>
              <p:cNvPr id="306" name="Google Shape;306;p34"/>
              <p:cNvGrpSpPr/>
              <p:nvPr/>
            </p:nvGrpSpPr>
            <p:grpSpPr>
              <a:xfrm rot="1800000">
                <a:off x="7153488" y="2273972"/>
                <a:ext cx="1319590" cy="1436760"/>
                <a:chOff x="2956444" y="-416775"/>
                <a:chExt cx="1627918" cy="1772276"/>
              </a:xfrm>
            </p:grpSpPr>
            <p:sp>
              <p:nvSpPr>
                <p:cNvPr id="307" name="Google Shape;307;p34"/>
                <p:cNvSpPr/>
                <p:nvPr/>
              </p:nvSpPr>
              <p:spPr>
                <a:xfrm rot="-1685758">
                  <a:off x="3256913" y="-103587"/>
                  <a:ext cx="989043" cy="989043"/>
                </a:xfrm>
                <a:custGeom>
                  <a:rect b="b" l="l" r="r" t="t"/>
                  <a:pathLst>
                    <a:path extrusionOk="0" h="28717" w="28717">
                      <a:moveTo>
                        <a:pt x="27541" y="12221"/>
                      </a:moveTo>
                      <a:cubicBezTo>
                        <a:pt x="28717" y="19507"/>
                        <a:pt x="23765" y="26365"/>
                        <a:pt x="16479" y="27541"/>
                      </a:cubicBezTo>
                      <a:cubicBezTo>
                        <a:pt x="9210" y="28717"/>
                        <a:pt x="2352" y="23765"/>
                        <a:pt x="1176" y="16478"/>
                      </a:cubicBezTo>
                      <a:cubicBezTo>
                        <a:pt x="0" y="9192"/>
                        <a:pt x="4953" y="2334"/>
                        <a:pt x="12239" y="1158"/>
                      </a:cubicBezTo>
                      <a:cubicBezTo>
                        <a:pt x="19525" y="0"/>
                        <a:pt x="26383" y="4953"/>
                        <a:pt x="27541" y="12221"/>
                      </a:cubicBezTo>
                      <a:close/>
                    </a:path>
                  </a:pathLst>
                </a:custGeom>
                <a:gradFill>
                  <a:gsLst>
                    <a:gs pos="0">
                      <a:schemeClr val="dk2"/>
                    </a:gs>
                    <a:gs pos="100000">
                      <a:schemeClr val="lt1"/>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4"/>
                <p:cNvSpPr/>
                <p:nvPr/>
              </p:nvSpPr>
              <p:spPr>
                <a:xfrm rot="-1685758">
                  <a:off x="4089280" y="737191"/>
                  <a:ext cx="118443" cy="204959"/>
                </a:xfrm>
                <a:custGeom>
                  <a:rect b="b" l="l" r="r" t="t"/>
                  <a:pathLst>
                    <a:path extrusionOk="0" h="5951" w="3439">
                      <a:moveTo>
                        <a:pt x="1" y="499"/>
                      </a:moveTo>
                      <a:lnTo>
                        <a:pt x="2227" y="0"/>
                      </a:lnTo>
                      <a:lnTo>
                        <a:pt x="3439" y="5451"/>
                      </a:lnTo>
                      <a:lnTo>
                        <a:pt x="1230" y="5950"/>
                      </a:lnTo>
                      <a:close/>
                    </a:path>
                  </a:pathLst>
                </a:custGeom>
                <a:gradFill>
                  <a:gsLst>
                    <a:gs pos="0">
                      <a:schemeClr val="accent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4"/>
                <p:cNvSpPr/>
                <p:nvPr/>
              </p:nvSpPr>
              <p:spPr>
                <a:xfrm rot="-1685758">
                  <a:off x="4188388" y="804968"/>
                  <a:ext cx="292714" cy="511759"/>
                </a:xfrm>
                <a:custGeom>
                  <a:rect b="b" l="l" r="r" t="t"/>
                  <a:pathLst>
                    <a:path extrusionOk="0" h="14859" w="8499">
                      <a:moveTo>
                        <a:pt x="1" y="1266"/>
                      </a:moveTo>
                      <a:lnTo>
                        <a:pt x="5648" y="1"/>
                      </a:lnTo>
                      <a:lnTo>
                        <a:pt x="8213" y="11456"/>
                      </a:lnTo>
                      <a:cubicBezTo>
                        <a:pt x="8498" y="12774"/>
                        <a:pt x="7679" y="14057"/>
                        <a:pt x="6378" y="14359"/>
                      </a:cubicBezTo>
                      <a:lnTo>
                        <a:pt x="5452" y="14555"/>
                      </a:lnTo>
                      <a:cubicBezTo>
                        <a:pt x="4151" y="14858"/>
                        <a:pt x="2851" y="14021"/>
                        <a:pt x="2566" y="12720"/>
                      </a:cubicBezTo>
                      <a:lnTo>
                        <a:pt x="1" y="1266"/>
                      </a:ln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4"/>
                <p:cNvSpPr/>
                <p:nvPr/>
              </p:nvSpPr>
              <p:spPr>
                <a:xfrm rot="-1685758">
                  <a:off x="3167104" y="-212431"/>
                  <a:ext cx="1164555" cy="1186011"/>
                </a:xfrm>
                <a:custGeom>
                  <a:rect b="b" l="l" r="r" t="t"/>
                  <a:pathLst>
                    <a:path extrusionOk="0" h="34436" w="33813">
                      <a:moveTo>
                        <a:pt x="13344" y="1924"/>
                      </a:moveTo>
                      <a:cubicBezTo>
                        <a:pt x="7038" y="3349"/>
                        <a:pt x="2210" y="8408"/>
                        <a:pt x="1105" y="14768"/>
                      </a:cubicBezTo>
                      <a:cubicBezTo>
                        <a:pt x="1" y="21128"/>
                        <a:pt x="2833" y="27523"/>
                        <a:pt x="8285" y="30979"/>
                      </a:cubicBezTo>
                      <a:cubicBezTo>
                        <a:pt x="13754" y="34435"/>
                        <a:pt x="20737" y="34275"/>
                        <a:pt x="26028" y="30552"/>
                      </a:cubicBezTo>
                      <a:cubicBezTo>
                        <a:pt x="31301" y="26828"/>
                        <a:pt x="33813" y="20308"/>
                        <a:pt x="32405" y="14002"/>
                      </a:cubicBezTo>
                      <a:cubicBezTo>
                        <a:pt x="30481" y="5416"/>
                        <a:pt x="21948" y="0"/>
                        <a:pt x="13344" y="1924"/>
                      </a:cubicBezTo>
                      <a:close/>
                      <a:moveTo>
                        <a:pt x="19757" y="30534"/>
                      </a:moveTo>
                      <a:cubicBezTo>
                        <a:pt x="14484" y="31710"/>
                        <a:pt x="9015" y="29607"/>
                        <a:pt x="5897" y="25190"/>
                      </a:cubicBezTo>
                      <a:cubicBezTo>
                        <a:pt x="2798" y="20772"/>
                        <a:pt x="2655" y="14911"/>
                        <a:pt x="5541" y="10350"/>
                      </a:cubicBezTo>
                      <a:cubicBezTo>
                        <a:pt x="8445" y="5790"/>
                        <a:pt x="13789" y="3403"/>
                        <a:pt x="19116" y="4329"/>
                      </a:cubicBezTo>
                      <a:cubicBezTo>
                        <a:pt x="24442" y="5255"/>
                        <a:pt x="28682" y="9299"/>
                        <a:pt x="29876" y="14572"/>
                      </a:cubicBezTo>
                      <a:cubicBezTo>
                        <a:pt x="31479" y="21769"/>
                        <a:pt x="26954" y="28913"/>
                        <a:pt x="19757" y="30534"/>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4"/>
                <p:cNvSpPr/>
                <p:nvPr/>
              </p:nvSpPr>
              <p:spPr>
                <a:xfrm rot="-1685758">
                  <a:off x="3633731" y="686682"/>
                  <a:ext cx="59549" cy="60134"/>
                </a:xfrm>
                <a:custGeom>
                  <a:rect b="b" l="l" r="r" t="t"/>
                  <a:pathLst>
                    <a:path extrusionOk="0" fill="none" h="1746" w="1729">
                      <a:moveTo>
                        <a:pt x="1729" y="748"/>
                      </a:moveTo>
                      <a:cubicBezTo>
                        <a:pt x="1729" y="1408"/>
                        <a:pt x="945" y="1746"/>
                        <a:pt x="464" y="1283"/>
                      </a:cubicBezTo>
                      <a:cubicBezTo>
                        <a:pt x="1" y="820"/>
                        <a:pt x="321" y="18"/>
                        <a:pt x="980" y="18"/>
                      </a:cubicBezTo>
                      <a:cubicBezTo>
                        <a:pt x="1390" y="0"/>
                        <a:pt x="1729" y="339"/>
                        <a:pt x="1729" y="748"/>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4"/>
                <p:cNvSpPr/>
                <p:nvPr/>
              </p:nvSpPr>
              <p:spPr>
                <a:xfrm rot="-1685758">
                  <a:off x="3920185" y="240959"/>
                  <a:ext cx="59549" cy="60168"/>
                </a:xfrm>
                <a:custGeom>
                  <a:rect b="b" l="l" r="r" t="t"/>
                  <a:pathLst>
                    <a:path extrusionOk="0" fill="none" h="1747" w="1729">
                      <a:moveTo>
                        <a:pt x="1729" y="749"/>
                      </a:moveTo>
                      <a:cubicBezTo>
                        <a:pt x="1729" y="1408"/>
                        <a:pt x="927" y="1746"/>
                        <a:pt x="464" y="1283"/>
                      </a:cubicBezTo>
                      <a:cubicBezTo>
                        <a:pt x="1" y="802"/>
                        <a:pt x="321" y="0"/>
                        <a:pt x="998" y="0"/>
                      </a:cubicBezTo>
                      <a:cubicBezTo>
                        <a:pt x="1408" y="0"/>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4"/>
                <p:cNvSpPr/>
                <p:nvPr/>
              </p:nvSpPr>
              <p:spPr>
                <a:xfrm rot="-1685758">
                  <a:off x="3804917" y="483952"/>
                  <a:ext cx="59549" cy="59549"/>
                </a:xfrm>
                <a:custGeom>
                  <a:rect b="b" l="l" r="r" t="t"/>
                  <a:pathLst>
                    <a:path extrusionOk="0" fill="none" h="1729" w="1729">
                      <a:moveTo>
                        <a:pt x="1729" y="749"/>
                      </a:moveTo>
                      <a:cubicBezTo>
                        <a:pt x="1729" y="1408"/>
                        <a:pt x="927" y="1729"/>
                        <a:pt x="464" y="1266"/>
                      </a:cubicBezTo>
                      <a:cubicBezTo>
                        <a:pt x="1" y="803"/>
                        <a:pt x="322" y="1"/>
                        <a:pt x="999" y="1"/>
                      </a:cubicBezTo>
                      <a:cubicBezTo>
                        <a:pt x="1390"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4"/>
                <p:cNvSpPr/>
                <p:nvPr/>
              </p:nvSpPr>
              <p:spPr>
                <a:xfrm rot="-1685758">
                  <a:off x="3656982" y="206840"/>
                  <a:ext cx="59549" cy="59549"/>
                </a:xfrm>
                <a:custGeom>
                  <a:rect b="b" l="l" r="r" t="t"/>
                  <a:pathLst>
                    <a:path extrusionOk="0" fill="none" h="1729" w="1729">
                      <a:moveTo>
                        <a:pt x="1729" y="731"/>
                      </a:moveTo>
                      <a:cubicBezTo>
                        <a:pt x="1729" y="1390"/>
                        <a:pt x="927" y="1729"/>
                        <a:pt x="464" y="1266"/>
                      </a:cubicBezTo>
                      <a:cubicBezTo>
                        <a:pt x="1" y="785"/>
                        <a:pt x="322" y="1"/>
                        <a:pt x="999" y="1"/>
                      </a:cubicBezTo>
                      <a:cubicBezTo>
                        <a:pt x="1390" y="1"/>
                        <a:pt x="1729" y="322"/>
                        <a:pt x="1729" y="73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4"/>
                <p:cNvSpPr/>
                <p:nvPr/>
              </p:nvSpPr>
              <p:spPr>
                <a:xfrm rot="-1685758">
                  <a:off x="3625057" y="514757"/>
                  <a:ext cx="17221" cy="173652"/>
                </a:xfrm>
                <a:custGeom>
                  <a:rect b="b" l="l" r="r" t="t"/>
                  <a:pathLst>
                    <a:path extrusionOk="0" fill="none" h="5042" w="500">
                      <a:moveTo>
                        <a:pt x="1" y="5042"/>
                      </a:moveTo>
                      <a:lnTo>
                        <a:pt x="500" y="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4"/>
                <p:cNvSpPr/>
                <p:nvPr/>
              </p:nvSpPr>
              <p:spPr>
                <a:xfrm rot="-1685758">
                  <a:off x="3641679" y="449510"/>
                  <a:ext cx="154675" cy="97571"/>
                </a:xfrm>
                <a:custGeom>
                  <a:rect b="b" l="l" r="r" t="t"/>
                  <a:pathLst>
                    <a:path extrusionOk="0" fill="none" h="2833" w="4491">
                      <a:moveTo>
                        <a:pt x="1" y="0"/>
                      </a:moveTo>
                      <a:lnTo>
                        <a:pt x="4490" y="2833"/>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4"/>
                <p:cNvSpPr/>
                <p:nvPr/>
              </p:nvSpPr>
              <p:spPr>
                <a:xfrm rot="-1685758">
                  <a:off x="3762760" y="237601"/>
                  <a:ext cx="34" cy="263233"/>
                </a:xfrm>
                <a:custGeom>
                  <a:rect b="b" l="l" r="r" t="t"/>
                  <a:pathLst>
                    <a:path extrusionOk="0" fill="none" h="7643" w="1">
                      <a:moveTo>
                        <a:pt x="1" y="7643"/>
                      </a:moveTo>
                      <a:lnTo>
                        <a:pt x="1" y="1"/>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4"/>
                <p:cNvSpPr/>
                <p:nvPr/>
              </p:nvSpPr>
              <p:spPr>
                <a:xfrm rot="-1685758">
                  <a:off x="3732400" y="186253"/>
                  <a:ext cx="173652" cy="122748"/>
                </a:xfrm>
                <a:custGeom>
                  <a:rect b="b" l="l" r="r" t="t"/>
                  <a:pathLst>
                    <a:path extrusionOk="0" fill="none" h="3564" w="5042">
                      <a:moveTo>
                        <a:pt x="0" y="1"/>
                      </a:moveTo>
                      <a:lnTo>
                        <a:pt x="5042" y="3564"/>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4"/>
                <p:cNvSpPr/>
                <p:nvPr/>
              </p:nvSpPr>
              <p:spPr>
                <a:xfrm rot="-1685758">
                  <a:off x="3885238" y="25901"/>
                  <a:ext cx="654" cy="230755"/>
                </a:xfrm>
                <a:custGeom>
                  <a:rect b="b" l="l" r="r" t="t"/>
                  <a:pathLst>
                    <a:path extrusionOk="0" fill="none" h="6700" w="19">
                      <a:moveTo>
                        <a:pt x="0" y="6699"/>
                      </a:moveTo>
                      <a:lnTo>
                        <a:pt x="18" y="1"/>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4"/>
                <p:cNvSpPr/>
                <p:nvPr/>
              </p:nvSpPr>
              <p:spPr>
                <a:xfrm rot="-1685758">
                  <a:off x="3819341" y="33672"/>
                  <a:ext cx="34992" cy="30101"/>
                </a:xfrm>
                <a:custGeom>
                  <a:rect b="b" l="l" r="r" t="t"/>
                  <a:pathLst>
                    <a:path extrusionOk="0" fill="none" h="874" w="1016">
                      <a:moveTo>
                        <a:pt x="1016" y="838"/>
                      </a:moveTo>
                      <a:lnTo>
                        <a:pt x="481" y="0"/>
                      </a:lnTo>
                      <a:lnTo>
                        <a:pt x="0" y="873"/>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34"/>
              <p:cNvSpPr/>
              <p:nvPr/>
            </p:nvSpPr>
            <p:spPr>
              <a:xfrm rot="113924">
                <a:off x="7656437" y="2922773"/>
                <a:ext cx="48270" cy="48274"/>
              </a:xfrm>
              <a:custGeom>
                <a:rect b="b" l="l" r="r" t="t"/>
                <a:pathLst>
                  <a:path extrusionOk="0" fill="none" h="1729" w="1729">
                    <a:moveTo>
                      <a:pt x="1729" y="731"/>
                    </a:moveTo>
                    <a:cubicBezTo>
                      <a:pt x="1729" y="1390"/>
                      <a:pt x="927" y="1729"/>
                      <a:pt x="464" y="1266"/>
                    </a:cubicBezTo>
                    <a:cubicBezTo>
                      <a:pt x="1" y="785"/>
                      <a:pt x="322" y="1"/>
                      <a:pt x="999" y="1"/>
                    </a:cubicBezTo>
                    <a:cubicBezTo>
                      <a:pt x="1390" y="1"/>
                      <a:pt x="1729" y="322"/>
                      <a:pt x="1729" y="73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22" name="Google Shape;322;p34">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4" name="Shape 794"/>
        <p:cNvGrpSpPr/>
        <p:nvPr/>
      </p:nvGrpSpPr>
      <p:grpSpPr>
        <a:xfrm>
          <a:off x="0" y="0"/>
          <a:ext cx="0" cy="0"/>
          <a:chOff x="0" y="0"/>
          <a:chExt cx="0" cy="0"/>
        </a:xfrm>
      </p:grpSpPr>
      <p:sp>
        <p:nvSpPr>
          <p:cNvPr id="795" name="Google Shape;795;p43"/>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MAP</a:t>
            </a:r>
            <a:endParaRPr/>
          </a:p>
        </p:txBody>
      </p:sp>
      <p:sp>
        <p:nvSpPr>
          <p:cNvPr id="796" name="Google Shape;796;p43"/>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grpSp>
        <p:nvGrpSpPr>
          <p:cNvPr id="797" name="Google Shape;797;p43"/>
          <p:cNvGrpSpPr/>
          <p:nvPr/>
        </p:nvGrpSpPr>
        <p:grpSpPr>
          <a:xfrm>
            <a:off x="856764" y="1774710"/>
            <a:ext cx="3866275" cy="2059706"/>
            <a:chOff x="233350" y="949250"/>
            <a:chExt cx="7137300" cy="3802300"/>
          </a:xfrm>
        </p:grpSpPr>
        <p:sp>
          <p:nvSpPr>
            <p:cNvPr id="798" name="Google Shape;798;p4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 name="Google Shape;849;p43"/>
          <p:cNvSpPr/>
          <p:nvPr/>
        </p:nvSpPr>
        <p:spPr>
          <a:xfrm>
            <a:off x="1598500" y="1597875"/>
            <a:ext cx="522000" cy="522000"/>
          </a:xfrm>
          <a:prstGeom prst="ellipse">
            <a:avLst/>
          </a:prstGeom>
          <a:gradFill>
            <a:gsLst>
              <a:gs pos="0">
                <a:schemeClr val="accent1">
                  <a:alpha val="59820"/>
                </a:schemeClr>
              </a:gs>
              <a:gs pos="100000">
                <a:schemeClr val="lt2">
                  <a:alpha val="59820"/>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3"/>
          <p:cNvSpPr/>
          <p:nvPr/>
        </p:nvSpPr>
        <p:spPr>
          <a:xfrm>
            <a:off x="1413325" y="2047575"/>
            <a:ext cx="300900" cy="300900"/>
          </a:xfrm>
          <a:prstGeom prst="ellipse">
            <a:avLst/>
          </a:prstGeom>
          <a:gradFill>
            <a:gsLst>
              <a:gs pos="0">
                <a:schemeClr val="accent1">
                  <a:alpha val="59820"/>
                </a:schemeClr>
              </a:gs>
              <a:gs pos="100000">
                <a:schemeClr val="lt2">
                  <a:alpha val="59820"/>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3"/>
          <p:cNvSpPr/>
          <p:nvPr/>
        </p:nvSpPr>
        <p:spPr>
          <a:xfrm>
            <a:off x="1789450" y="2208375"/>
            <a:ext cx="140100" cy="140100"/>
          </a:xfrm>
          <a:prstGeom prst="ellipse">
            <a:avLst/>
          </a:prstGeom>
          <a:gradFill>
            <a:gsLst>
              <a:gs pos="0">
                <a:schemeClr val="accent1">
                  <a:alpha val="59820"/>
                </a:schemeClr>
              </a:gs>
              <a:gs pos="100000">
                <a:schemeClr val="lt2">
                  <a:alpha val="59820"/>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3"/>
          <p:cNvSpPr/>
          <p:nvPr/>
        </p:nvSpPr>
        <p:spPr>
          <a:xfrm>
            <a:off x="3722725" y="2300850"/>
            <a:ext cx="405900" cy="405600"/>
          </a:xfrm>
          <a:prstGeom prst="ellipse">
            <a:avLst/>
          </a:prstGeom>
          <a:gradFill>
            <a:gsLst>
              <a:gs pos="0">
                <a:schemeClr val="accent1">
                  <a:alpha val="50449"/>
                </a:schemeClr>
              </a:gs>
              <a:gs pos="100000">
                <a:schemeClr val="lt2">
                  <a:alpha val="50449"/>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3"/>
          <p:cNvSpPr/>
          <p:nvPr/>
        </p:nvSpPr>
        <p:spPr>
          <a:xfrm>
            <a:off x="4089850" y="2127975"/>
            <a:ext cx="300900" cy="300900"/>
          </a:xfrm>
          <a:prstGeom prst="ellipse">
            <a:avLst/>
          </a:prstGeom>
          <a:gradFill>
            <a:gsLst>
              <a:gs pos="0">
                <a:schemeClr val="accent1">
                  <a:alpha val="50449"/>
                </a:schemeClr>
              </a:gs>
              <a:gs pos="100000">
                <a:schemeClr val="lt2">
                  <a:alpha val="50449"/>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3"/>
          <p:cNvSpPr/>
          <p:nvPr/>
        </p:nvSpPr>
        <p:spPr>
          <a:xfrm>
            <a:off x="3818275" y="2045175"/>
            <a:ext cx="214800" cy="214800"/>
          </a:xfrm>
          <a:prstGeom prst="ellipse">
            <a:avLst/>
          </a:prstGeom>
          <a:gradFill>
            <a:gsLst>
              <a:gs pos="0">
                <a:schemeClr val="accent1">
                  <a:alpha val="50449"/>
                </a:schemeClr>
              </a:gs>
              <a:gs pos="100000">
                <a:schemeClr val="lt2">
                  <a:alpha val="50449"/>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3"/>
          <p:cNvSpPr/>
          <p:nvPr/>
        </p:nvSpPr>
        <p:spPr>
          <a:xfrm>
            <a:off x="1484200" y="3060075"/>
            <a:ext cx="522000" cy="522000"/>
          </a:xfrm>
          <a:prstGeom prst="ellipse">
            <a:avLst/>
          </a:prstGeom>
          <a:gradFill>
            <a:gsLst>
              <a:gs pos="0">
                <a:schemeClr val="accent2">
                  <a:alpha val="50449"/>
                </a:schemeClr>
              </a:gs>
              <a:gs pos="100000">
                <a:schemeClr val="dk2">
                  <a:alpha val="50449"/>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3"/>
          <p:cNvSpPr/>
          <p:nvPr/>
        </p:nvSpPr>
        <p:spPr>
          <a:xfrm>
            <a:off x="2006200" y="3060075"/>
            <a:ext cx="140100" cy="140100"/>
          </a:xfrm>
          <a:prstGeom prst="ellipse">
            <a:avLst/>
          </a:prstGeom>
          <a:gradFill>
            <a:gsLst>
              <a:gs pos="0">
                <a:schemeClr val="accent2">
                  <a:alpha val="50449"/>
                </a:schemeClr>
              </a:gs>
              <a:gs pos="100000">
                <a:schemeClr val="dk2">
                  <a:alpha val="50449"/>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3"/>
          <p:cNvSpPr txBox="1"/>
          <p:nvPr/>
        </p:nvSpPr>
        <p:spPr>
          <a:xfrm>
            <a:off x="5432975" y="1713738"/>
            <a:ext cx="1974300" cy="30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700">
                <a:solidFill>
                  <a:schemeClr val="dk1"/>
                </a:solidFill>
                <a:latin typeface="Bebas Neue"/>
                <a:ea typeface="Bebas Neue"/>
                <a:cs typeface="Bebas Neue"/>
                <a:sym typeface="Bebas Neue"/>
              </a:rPr>
              <a:t>MERCURY</a:t>
            </a:r>
            <a:endParaRPr sz="2700">
              <a:solidFill>
                <a:schemeClr val="dk1"/>
              </a:solidFill>
              <a:latin typeface="Bebas Neue"/>
              <a:ea typeface="Bebas Neue"/>
              <a:cs typeface="Bebas Neue"/>
              <a:sym typeface="Bebas Neue"/>
            </a:endParaRPr>
          </a:p>
        </p:txBody>
      </p:sp>
      <p:sp>
        <p:nvSpPr>
          <p:cNvPr id="858" name="Google Shape;858;p43"/>
          <p:cNvSpPr txBox="1"/>
          <p:nvPr/>
        </p:nvSpPr>
        <p:spPr>
          <a:xfrm>
            <a:off x="5432975" y="2043738"/>
            <a:ext cx="1974300" cy="541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imo"/>
                <a:ea typeface="Arimo"/>
                <a:cs typeface="Arimo"/>
                <a:sym typeface="Arimo"/>
              </a:rPr>
              <a:t>Mercury is the closest planet to the Sun</a:t>
            </a:r>
            <a:endParaRPr>
              <a:solidFill>
                <a:schemeClr val="dk1"/>
              </a:solidFill>
              <a:latin typeface="Arimo"/>
              <a:ea typeface="Arimo"/>
              <a:cs typeface="Arimo"/>
              <a:sym typeface="Arimo"/>
            </a:endParaRPr>
          </a:p>
        </p:txBody>
      </p:sp>
      <p:sp>
        <p:nvSpPr>
          <p:cNvPr id="859" name="Google Shape;859;p43"/>
          <p:cNvSpPr/>
          <p:nvPr/>
        </p:nvSpPr>
        <p:spPr>
          <a:xfrm>
            <a:off x="7525225" y="1758600"/>
            <a:ext cx="762000" cy="762000"/>
          </a:xfrm>
          <a:prstGeom prst="ellipse">
            <a:avLst/>
          </a:prstGeom>
          <a:gradFill>
            <a:gsLst>
              <a:gs pos="0">
                <a:schemeClr val="accent1">
                  <a:alpha val="59820"/>
                </a:schemeClr>
              </a:gs>
              <a:gs pos="100000">
                <a:schemeClr val="lt2">
                  <a:alpha val="59820"/>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Bebas Neue"/>
                <a:ea typeface="Bebas Neue"/>
                <a:cs typeface="Bebas Neue"/>
                <a:sym typeface="Bebas Neue"/>
              </a:rPr>
              <a:t>7</a:t>
            </a:r>
            <a:r>
              <a:rPr lang="en" sz="2000">
                <a:solidFill>
                  <a:schemeClr val="lt1"/>
                </a:solidFill>
                <a:latin typeface="Bebas Neue"/>
                <a:ea typeface="Bebas Neue"/>
                <a:cs typeface="Bebas Neue"/>
                <a:sym typeface="Bebas Neue"/>
              </a:rPr>
              <a:t>0%</a:t>
            </a:r>
            <a:endParaRPr sz="2000">
              <a:solidFill>
                <a:schemeClr val="lt1"/>
              </a:solidFill>
              <a:latin typeface="Bebas Neue"/>
              <a:ea typeface="Bebas Neue"/>
              <a:cs typeface="Bebas Neue"/>
              <a:sym typeface="Bebas Neue"/>
            </a:endParaRPr>
          </a:p>
        </p:txBody>
      </p:sp>
      <p:sp>
        <p:nvSpPr>
          <p:cNvPr id="860" name="Google Shape;860;p43"/>
          <p:cNvSpPr txBox="1"/>
          <p:nvPr/>
        </p:nvSpPr>
        <p:spPr>
          <a:xfrm>
            <a:off x="5432975" y="3024188"/>
            <a:ext cx="1974300" cy="30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700">
                <a:solidFill>
                  <a:schemeClr val="dk1"/>
                </a:solidFill>
                <a:latin typeface="Bebas Neue"/>
                <a:ea typeface="Bebas Neue"/>
                <a:cs typeface="Bebas Neue"/>
                <a:sym typeface="Bebas Neue"/>
              </a:rPr>
              <a:t>VENUS</a:t>
            </a:r>
            <a:endParaRPr sz="2700">
              <a:solidFill>
                <a:schemeClr val="dk1"/>
              </a:solidFill>
              <a:latin typeface="Bebas Neue"/>
              <a:ea typeface="Bebas Neue"/>
              <a:cs typeface="Bebas Neue"/>
              <a:sym typeface="Bebas Neue"/>
            </a:endParaRPr>
          </a:p>
        </p:txBody>
      </p:sp>
      <p:sp>
        <p:nvSpPr>
          <p:cNvPr id="861" name="Google Shape;861;p43"/>
          <p:cNvSpPr txBox="1"/>
          <p:nvPr/>
        </p:nvSpPr>
        <p:spPr>
          <a:xfrm>
            <a:off x="5432975" y="3354188"/>
            <a:ext cx="1974300" cy="541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imo"/>
                <a:ea typeface="Arimo"/>
                <a:cs typeface="Arimo"/>
                <a:sym typeface="Arimo"/>
              </a:rPr>
              <a:t>Venus is the second planet from the Sun</a:t>
            </a:r>
            <a:endParaRPr>
              <a:solidFill>
                <a:schemeClr val="dk1"/>
              </a:solidFill>
              <a:latin typeface="Arimo"/>
              <a:ea typeface="Arimo"/>
              <a:cs typeface="Arimo"/>
              <a:sym typeface="Arimo"/>
            </a:endParaRPr>
          </a:p>
        </p:txBody>
      </p:sp>
      <p:sp>
        <p:nvSpPr>
          <p:cNvPr id="862" name="Google Shape;862;p43"/>
          <p:cNvSpPr/>
          <p:nvPr/>
        </p:nvSpPr>
        <p:spPr>
          <a:xfrm>
            <a:off x="7525225" y="3069050"/>
            <a:ext cx="762000" cy="762000"/>
          </a:xfrm>
          <a:prstGeom prst="ellipse">
            <a:avLst/>
          </a:prstGeom>
          <a:gradFill>
            <a:gsLst>
              <a:gs pos="0">
                <a:schemeClr val="accent2">
                  <a:alpha val="59820"/>
                </a:schemeClr>
              </a:gs>
              <a:gs pos="100000">
                <a:schemeClr val="dk2">
                  <a:alpha val="59820"/>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Bebas Neue"/>
                <a:ea typeface="Bebas Neue"/>
                <a:cs typeface="Bebas Neue"/>
                <a:sym typeface="Bebas Neue"/>
              </a:rPr>
              <a:t>3</a:t>
            </a:r>
            <a:r>
              <a:rPr lang="en" sz="2000">
                <a:solidFill>
                  <a:schemeClr val="lt1"/>
                </a:solidFill>
                <a:latin typeface="Bebas Neue"/>
                <a:ea typeface="Bebas Neue"/>
                <a:cs typeface="Bebas Neue"/>
                <a:sym typeface="Bebas Neue"/>
              </a:rPr>
              <a:t>0%</a:t>
            </a:r>
            <a:endParaRPr sz="2000">
              <a:solidFill>
                <a:schemeClr val="lt1"/>
              </a:solidFill>
              <a:latin typeface="Bebas Neue"/>
              <a:ea typeface="Bebas Neue"/>
              <a:cs typeface="Bebas Neue"/>
              <a:sym typeface="Bebas Neue"/>
            </a:endParaRPr>
          </a:p>
        </p:txBody>
      </p:sp>
      <p:sp>
        <p:nvSpPr>
          <p:cNvPr id="863" name="Google Shape;863;p43">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3">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3">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866" name="Google Shape;866;p43">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867" name="Google Shape;867;p43">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868" name="Google Shape;868;p43"/>
          <p:cNvGrpSpPr/>
          <p:nvPr/>
        </p:nvGrpSpPr>
        <p:grpSpPr>
          <a:xfrm>
            <a:off x="706038" y="312972"/>
            <a:ext cx="140222" cy="140409"/>
            <a:chOff x="2741000" y="199475"/>
            <a:chExt cx="191953" cy="192210"/>
          </a:xfrm>
        </p:grpSpPr>
        <p:sp>
          <p:nvSpPr>
            <p:cNvPr id="869" name="Google Shape;869;p43"/>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3"/>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3"/>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3"/>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3"/>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3"/>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3"/>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3"/>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3"/>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 name="Google Shape;878;p43">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3"/>
          <p:cNvSpPr/>
          <p:nvPr/>
        </p:nvSpPr>
        <p:spPr>
          <a:xfrm>
            <a:off x="2639463" y="2653150"/>
            <a:ext cx="300900" cy="300900"/>
          </a:xfrm>
          <a:prstGeom prst="ellipse">
            <a:avLst/>
          </a:prstGeom>
          <a:gradFill>
            <a:gsLst>
              <a:gs pos="0">
                <a:schemeClr val="accent1">
                  <a:alpha val="59820"/>
                </a:schemeClr>
              </a:gs>
              <a:gs pos="100000">
                <a:schemeClr val="lt2">
                  <a:alpha val="59820"/>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3"/>
          <p:cNvSpPr/>
          <p:nvPr/>
        </p:nvSpPr>
        <p:spPr>
          <a:xfrm>
            <a:off x="2800275" y="2501700"/>
            <a:ext cx="140100" cy="140100"/>
          </a:xfrm>
          <a:prstGeom prst="ellipse">
            <a:avLst/>
          </a:prstGeom>
          <a:gradFill>
            <a:gsLst>
              <a:gs pos="0">
                <a:schemeClr val="accent1">
                  <a:alpha val="59820"/>
                </a:schemeClr>
              </a:gs>
              <a:gs pos="100000">
                <a:schemeClr val="lt2">
                  <a:alpha val="59820"/>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3"/>
          <p:cNvSpPr/>
          <p:nvPr/>
        </p:nvSpPr>
        <p:spPr>
          <a:xfrm>
            <a:off x="1789450" y="2822925"/>
            <a:ext cx="214800" cy="214800"/>
          </a:xfrm>
          <a:prstGeom prst="ellipse">
            <a:avLst/>
          </a:prstGeom>
          <a:gradFill>
            <a:gsLst>
              <a:gs pos="0">
                <a:schemeClr val="accent2">
                  <a:alpha val="50449"/>
                </a:schemeClr>
              </a:gs>
              <a:gs pos="100000">
                <a:schemeClr val="dk2">
                  <a:alpha val="50449"/>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 name="Google Shape;882;p43"/>
          <p:cNvGrpSpPr/>
          <p:nvPr/>
        </p:nvGrpSpPr>
        <p:grpSpPr>
          <a:xfrm>
            <a:off x="7217651" y="962729"/>
            <a:ext cx="858975" cy="300968"/>
            <a:chOff x="2271950" y="2722775"/>
            <a:chExt cx="575875" cy="201775"/>
          </a:xfrm>
        </p:grpSpPr>
        <p:sp>
          <p:nvSpPr>
            <p:cNvPr id="883" name="Google Shape;883;p43"/>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3"/>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3"/>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3"/>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3"/>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 name="Google Shape;888;p43"/>
          <p:cNvSpPr/>
          <p:nvPr/>
        </p:nvSpPr>
        <p:spPr>
          <a:xfrm>
            <a:off x="8076613" y="68438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3"/>
          <p:cNvSpPr/>
          <p:nvPr/>
        </p:nvSpPr>
        <p:spPr>
          <a:xfrm>
            <a:off x="6658639" y="962736"/>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3"/>
          <p:cNvSpPr/>
          <p:nvPr/>
        </p:nvSpPr>
        <p:spPr>
          <a:xfrm>
            <a:off x="6012987" y="751315"/>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3"/>
          <p:cNvSpPr/>
          <p:nvPr/>
        </p:nvSpPr>
        <p:spPr>
          <a:xfrm rot="-1685758">
            <a:off x="981603" y="2103872"/>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3"/>
          <p:cNvSpPr/>
          <p:nvPr/>
        </p:nvSpPr>
        <p:spPr>
          <a:xfrm>
            <a:off x="6872963" y="78619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6" name="Shape 896"/>
        <p:cNvGrpSpPr/>
        <p:nvPr/>
      </p:nvGrpSpPr>
      <p:grpSpPr>
        <a:xfrm>
          <a:off x="0" y="0"/>
          <a:ext cx="0" cy="0"/>
          <a:chOff x="0" y="0"/>
          <a:chExt cx="0" cy="0"/>
        </a:xfrm>
      </p:grpSpPr>
      <p:sp>
        <p:nvSpPr>
          <p:cNvPr id="897" name="Google Shape;897;p44"/>
          <p:cNvSpPr txBox="1"/>
          <p:nvPr>
            <p:ph type="title"/>
          </p:nvPr>
        </p:nvSpPr>
        <p:spPr>
          <a:xfrm>
            <a:off x="1914075" y="2484688"/>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898" name="Google Shape;898;p44"/>
          <p:cNvSpPr txBox="1"/>
          <p:nvPr>
            <p:ph idx="1" type="subTitle"/>
          </p:nvPr>
        </p:nvSpPr>
        <p:spPr>
          <a:xfrm>
            <a:off x="1914075" y="3131503"/>
            <a:ext cx="2230500" cy="78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It’s the closest planet to the Sun and the smallest in the Solar System</a:t>
            </a:r>
            <a:endParaRPr/>
          </a:p>
        </p:txBody>
      </p:sp>
      <p:sp>
        <p:nvSpPr>
          <p:cNvPr id="899" name="Google Shape;899;p44"/>
          <p:cNvSpPr txBox="1"/>
          <p:nvPr>
            <p:ph idx="2" type="title"/>
          </p:nvPr>
        </p:nvSpPr>
        <p:spPr>
          <a:xfrm>
            <a:off x="4999425" y="2484688"/>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900" name="Google Shape;900;p44"/>
          <p:cNvSpPr txBox="1"/>
          <p:nvPr>
            <p:ph idx="3" type="subTitle"/>
          </p:nvPr>
        </p:nvSpPr>
        <p:spPr>
          <a:xfrm>
            <a:off x="4999425" y="3131503"/>
            <a:ext cx="2230500" cy="78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Venus has a beautiful name and is the second planet from the Sun</a:t>
            </a:r>
            <a:endParaRPr/>
          </a:p>
        </p:txBody>
      </p:sp>
      <p:sp>
        <p:nvSpPr>
          <p:cNvPr id="901" name="Google Shape;901;p44"/>
          <p:cNvSpPr txBox="1"/>
          <p:nvPr>
            <p:ph idx="4"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UNDERSTANDING DATA</a:t>
            </a:r>
            <a:endParaRPr/>
          </a:p>
        </p:txBody>
      </p:sp>
      <p:cxnSp>
        <p:nvCxnSpPr>
          <p:cNvPr id="902" name="Google Shape;902;p44"/>
          <p:cNvCxnSpPr/>
          <p:nvPr/>
        </p:nvCxnSpPr>
        <p:spPr>
          <a:xfrm>
            <a:off x="1936125" y="3112113"/>
            <a:ext cx="2186400" cy="0"/>
          </a:xfrm>
          <a:prstGeom prst="straightConnector1">
            <a:avLst/>
          </a:prstGeom>
          <a:noFill/>
          <a:ln cap="flat" cmpd="sng" w="9525">
            <a:solidFill>
              <a:schemeClr val="dk1"/>
            </a:solidFill>
            <a:prstDash val="solid"/>
            <a:round/>
            <a:headEnd len="med" w="med" type="none"/>
            <a:tailEnd len="med" w="med" type="none"/>
          </a:ln>
        </p:spPr>
      </p:cxnSp>
      <p:sp>
        <p:nvSpPr>
          <p:cNvPr id="903" name="Google Shape;903;p44"/>
          <p:cNvSpPr/>
          <p:nvPr/>
        </p:nvSpPr>
        <p:spPr>
          <a:xfrm>
            <a:off x="2591053" y="1521051"/>
            <a:ext cx="876544" cy="876452"/>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4"/>
          <p:cNvSpPr/>
          <p:nvPr/>
        </p:nvSpPr>
        <p:spPr>
          <a:xfrm>
            <a:off x="5676403" y="1521051"/>
            <a:ext cx="876544" cy="876452"/>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5" name="Google Shape;905;p44"/>
          <p:cNvCxnSpPr/>
          <p:nvPr/>
        </p:nvCxnSpPr>
        <p:spPr>
          <a:xfrm>
            <a:off x="5021475" y="3112113"/>
            <a:ext cx="2186400" cy="0"/>
          </a:xfrm>
          <a:prstGeom prst="straightConnector1">
            <a:avLst/>
          </a:prstGeom>
          <a:noFill/>
          <a:ln cap="flat" cmpd="sng" w="9525">
            <a:solidFill>
              <a:schemeClr val="dk1"/>
            </a:solidFill>
            <a:prstDash val="solid"/>
            <a:round/>
            <a:headEnd len="med" w="med" type="none"/>
            <a:tailEnd len="med" w="med" type="none"/>
          </a:ln>
        </p:spPr>
      </p:cxnSp>
      <p:grpSp>
        <p:nvGrpSpPr>
          <p:cNvPr id="906" name="Google Shape;906;p44"/>
          <p:cNvGrpSpPr/>
          <p:nvPr/>
        </p:nvGrpSpPr>
        <p:grpSpPr>
          <a:xfrm>
            <a:off x="5894668" y="1755264"/>
            <a:ext cx="440015" cy="408027"/>
            <a:chOff x="718806" y="4182207"/>
            <a:chExt cx="438961" cy="407050"/>
          </a:xfrm>
        </p:grpSpPr>
        <p:sp>
          <p:nvSpPr>
            <p:cNvPr id="907" name="Google Shape;907;p44"/>
            <p:cNvSpPr/>
            <p:nvPr/>
          </p:nvSpPr>
          <p:spPr>
            <a:xfrm>
              <a:off x="968521" y="4402860"/>
              <a:ext cx="189246" cy="186397"/>
            </a:xfrm>
            <a:custGeom>
              <a:rect b="b" l="l" r="r" t="t"/>
              <a:pathLst>
                <a:path extrusionOk="0" h="9223" w="9364">
                  <a:moveTo>
                    <a:pt x="657" y="1"/>
                  </a:moveTo>
                  <a:cubicBezTo>
                    <a:pt x="284" y="1"/>
                    <a:pt x="0" y="359"/>
                    <a:pt x="107" y="733"/>
                  </a:cubicBezTo>
                  <a:lnTo>
                    <a:pt x="2239" y="8690"/>
                  </a:lnTo>
                  <a:cubicBezTo>
                    <a:pt x="2318" y="8973"/>
                    <a:pt x="2555" y="9123"/>
                    <a:pt x="2795" y="9123"/>
                  </a:cubicBezTo>
                  <a:cubicBezTo>
                    <a:pt x="2986" y="9123"/>
                    <a:pt x="3177" y="9029"/>
                    <a:pt x="3294" y="8832"/>
                  </a:cubicBezTo>
                  <a:lnTo>
                    <a:pt x="4207" y="7289"/>
                  </a:lnTo>
                  <a:lnTo>
                    <a:pt x="5973" y="9055"/>
                  </a:lnTo>
                  <a:cubicBezTo>
                    <a:pt x="6085" y="9167"/>
                    <a:pt x="6232" y="9222"/>
                    <a:pt x="6379" y="9222"/>
                  </a:cubicBezTo>
                  <a:cubicBezTo>
                    <a:pt x="6526" y="9222"/>
                    <a:pt x="6674" y="9167"/>
                    <a:pt x="6785" y="9055"/>
                  </a:cubicBezTo>
                  <a:lnTo>
                    <a:pt x="9119" y="6721"/>
                  </a:lnTo>
                  <a:cubicBezTo>
                    <a:pt x="9343" y="6498"/>
                    <a:pt x="9343" y="6132"/>
                    <a:pt x="9119" y="5889"/>
                  </a:cubicBezTo>
                  <a:lnTo>
                    <a:pt x="7374" y="4143"/>
                  </a:lnTo>
                  <a:lnTo>
                    <a:pt x="8916" y="3230"/>
                  </a:lnTo>
                  <a:cubicBezTo>
                    <a:pt x="9363" y="2966"/>
                    <a:pt x="9262" y="2296"/>
                    <a:pt x="8774" y="2154"/>
                  </a:cubicBezTo>
                  <a:lnTo>
                    <a:pt x="818" y="23"/>
                  </a:lnTo>
                  <a:cubicBezTo>
                    <a:pt x="763" y="8"/>
                    <a:pt x="709" y="1"/>
                    <a:pt x="6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4"/>
            <p:cNvSpPr/>
            <p:nvPr/>
          </p:nvSpPr>
          <p:spPr>
            <a:xfrm>
              <a:off x="796756" y="4357367"/>
              <a:ext cx="64005" cy="25444"/>
            </a:xfrm>
            <a:custGeom>
              <a:rect b="b" l="l" r="r" t="t"/>
              <a:pathLst>
                <a:path extrusionOk="0" h="1259" w="3167">
                  <a:moveTo>
                    <a:pt x="629" y="0"/>
                  </a:moveTo>
                  <a:cubicBezTo>
                    <a:pt x="284" y="0"/>
                    <a:pt x="0" y="284"/>
                    <a:pt x="0" y="630"/>
                  </a:cubicBezTo>
                  <a:cubicBezTo>
                    <a:pt x="0" y="975"/>
                    <a:pt x="284" y="1259"/>
                    <a:pt x="629" y="1259"/>
                  </a:cubicBezTo>
                  <a:lnTo>
                    <a:pt x="2537" y="1259"/>
                  </a:lnTo>
                  <a:cubicBezTo>
                    <a:pt x="2882" y="1259"/>
                    <a:pt x="3167" y="975"/>
                    <a:pt x="3167" y="630"/>
                  </a:cubicBezTo>
                  <a:cubicBezTo>
                    <a:pt x="3167" y="284"/>
                    <a:pt x="2882" y="0"/>
                    <a:pt x="2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4"/>
            <p:cNvSpPr/>
            <p:nvPr/>
          </p:nvSpPr>
          <p:spPr>
            <a:xfrm>
              <a:off x="832851" y="4420948"/>
              <a:ext cx="55396" cy="52829"/>
            </a:xfrm>
            <a:custGeom>
              <a:rect b="b" l="l" r="r" t="t"/>
              <a:pathLst>
                <a:path extrusionOk="0" h="2614" w="2741">
                  <a:moveTo>
                    <a:pt x="2030" y="0"/>
                  </a:moveTo>
                  <a:cubicBezTo>
                    <a:pt x="1868" y="0"/>
                    <a:pt x="1705" y="61"/>
                    <a:pt x="1584" y="183"/>
                  </a:cubicBezTo>
                  <a:lnTo>
                    <a:pt x="244" y="1523"/>
                  </a:lnTo>
                  <a:cubicBezTo>
                    <a:pt x="0" y="1766"/>
                    <a:pt x="0" y="2172"/>
                    <a:pt x="244" y="2416"/>
                  </a:cubicBezTo>
                  <a:cubicBezTo>
                    <a:pt x="366" y="2548"/>
                    <a:pt x="528" y="2614"/>
                    <a:pt x="690" y="2614"/>
                  </a:cubicBezTo>
                  <a:cubicBezTo>
                    <a:pt x="853" y="2614"/>
                    <a:pt x="1015" y="2548"/>
                    <a:pt x="1137" y="2416"/>
                  </a:cubicBezTo>
                  <a:lnTo>
                    <a:pt x="2477" y="1076"/>
                  </a:lnTo>
                  <a:cubicBezTo>
                    <a:pt x="2740" y="833"/>
                    <a:pt x="2740" y="427"/>
                    <a:pt x="2477" y="183"/>
                  </a:cubicBezTo>
                  <a:cubicBezTo>
                    <a:pt x="2355" y="61"/>
                    <a:pt x="2192" y="0"/>
                    <a:pt x="20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4"/>
            <p:cNvSpPr/>
            <p:nvPr/>
          </p:nvSpPr>
          <p:spPr>
            <a:xfrm>
              <a:off x="718806" y="4182207"/>
              <a:ext cx="437304" cy="239165"/>
            </a:xfrm>
            <a:custGeom>
              <a:rect b="b" l="l" r="r" t="t"/>
              <a:pathLst>
                <a:path extrusionOk="0" h="11834" w="21638">
                  <a:moveTo>
                    <a:pt x="2538" y="0"/>
                  </a:moveTo>
                  <a:cubicBezTo>
                    <a:pt x="1137" y="0"/>
                    <a:pt x="1" y="1137"/>
                    <a:pt x="1" y="2517"/>
                  </a:cubicBezTo>
                  <a:cubicBezTo>
                    <a:pt x="1" y="3918"/>
                    <a:pt x="1137" y="5054"/>
                    <a:pt x="2538" y="5054"/>
                  </a:cubicBezTo>
                  <a:cubicBezTo>
                    <a:pt x="3086" y="5054"/>
                    <a:pt x="3614" y="4872"/>
                    <a:pt x="4040" y="4567"/>
                  </a:cubicBezTo>
                  <a:lnTo>
                    <a:pt x="8526" y="8241"/>
                  </a:lnTo>
                  <a:cubicBezTo>
                    <a:pt x="8383" y="8566"/>
                    <a:pt x="8282" y="8911"/>
                    <a:pt x="8282" y="9297"/>
                  </a:cubicBezTo>
                  <a:cubicBezTo>
                    <a:pt x="8282" y="10697"/>
                    <a:pt x="9419" y="11834"/>
                    <a:pt x="10819" y="11834"/>
                  </a:cubicBezTo>
                  <a:cubicBezTo>
                    <a:pt x="12220" y="11834"/>
                    <a:pt x="13356" y="10697"/>
                    <a:pt x="13356" y="9297"/>
                  </a:cubicBezTo>
                  <a:cubicBezTo>
                    <a:pt x="13356" y="8911"/>
                    <a:pt x="13275" y="8566"/>
                    <a:pt x="13133" y="8241"/>
                  </a:cubicBezTo>
                  <a:lnTo>
                    <a:pt x="17619" y="4567"/>
                  </a:lnTo>
                  <a:cubicBezTo>
                    <a:pt x="18025" y="4872"/>
                    <a:pt x="18553" y="5054"/>
                    <a:pt x="19121" y="5054"/>
                  </a:cubicBezTo>
                  <a:cubicBezTo>
                    <a:pt x="20501" y="5054"/>
                    <a:pt x="21638" y="3918"/>
                    <a:pt x="21638" y="2517"/>
                  </a:cubicBezTo>
                  <a:cubicBezTo>
                    <a:pt x="21638" y="1137"/>
                    <a:pt x="20501" y="0"/>
                    <a:pt x="19121" y="0"/>
                  </a:cubicBezTo>
                  <a:cubicBezTo>
                    <a:pt x="17720" y="0"/>
                    <a:pt x="16584" y="1137"/>
                    <a:pt x="16584" y="2517"/>
                  </a:cubicBezTo>
                  <a:cubicBezTo>
                    <a:pt x="16584" y="2903"/>
                    <a:pt x="16665" y="3268"/>
                    <a:pt x="16807" y="3593"/>
                  </a:cubicBezTo>
                  <a:lnTo>
                    <a:pt x="12321" y="7246"/>
                  </a:lnTo>
                  <a:cubicBezTo>
                    <a:pt x="11885" y="6922"/>
                    <a:pt x="11362" y="6759"/>
                    <a:pt x="10834" y="6759"/>
                  </a:cubicBezTo>
                  <a:cubicBezTo>
                    <a:pt x="10307" y="6759"/>
                    <a:pt x="9774" y="6922"/>
                    <a:pt x="9317" y="7246"/>
                  </a:cubicBezTo>
                  <a:lnTo>
                    <a:pt x="4831" y="3593"/>
                  </a:lnTo>
                  <a:cubicBezTo>
                    <a:pt x="4973" y="3268"/>
                    <a:pt x="5075" y="2903"/>
                    <a:pt x="5075" y="2517"/>
                  </a:cubicBezTo>
                  <a:cubicBezTo>
                    <a:pt x="5075" y="1137"/>
                    <a:pt x="3938" y="0"/>
                    <a:pt x="25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4"/>
            <p:cNvSpPr/>
            <p:nvPr/>
          </p:nvSpPr>
          <p:spPr>
            <a:xfrm>
              <a:off x="924726" y="4446796"/>
              <a:ext cx="25465" cy="64005"/>
            </a:xfrm>
            <a:custGeom>
              <a:rect b="b" l="l" r="r" t="t"/>
              <a:pathLst>
                <a:path extrusionOk="0" h="3167" w="1260">
                  <a:moveTo>
                    <a:pt x="630" y="0"/>
                  </a:moveTo>
                  <a:cubicBezTo>
                    <a:pt x="285" y="0"/>
                    <a:pt x="1" y="284"/>
                    <a:pt x="1" y="629"/>
                  </a:cubicBezTo>
                  <a:lnTo>
                    <a:pt x="1" y="2537"/>
                  </a:lnTo>
                  <a:cubicBezTo>
                    <a:pt x="1" y="2882"/>
                    <a:pt x="285" y="3167"/>
                    <a:pt x="630" y="3167"/>
                  </a:cubicBezTo>
                  <a:cubicBezTo>
                    <a:pt x="975" y="3167"/>
                    <a:pt x="1259" y="2882"/>
                    <a:pt x="1259" y="2537"/>
                  </a:cubicBezTo>
                  <a:lnTo>
                    <a:pt x="1259" y="629"/>
                  </a:lnTo>
                  <a:cubicBezTo>
                    <a:pt x="1259" y="284"/>
                    <a:pt x="975" y="0"/>
                    <a:pt x="6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 name="Google Shape;912;p44"/>
          <p:cNvGrpSpPr/>
          <p:nvPr/>
        </p:nvGrpSpPr>
        <p:grpSpPr>
          <a:xfrm>
            <a:off x="2809936" y="1739887"/>
            <a:ext cx="438779" cy="438779"/>
            <a:chOff x="1322640" y="1172049"/>
            <a:chExt cx="437728" cy="437728"/>
          </a:xfrm>
        </p:grpSpPr>
        <p:sp>
          <p:nvSpPr>
            <p:cNvPr id="913" name="Google Shape;913;p44"/>
            <p:cNvSpPr/>
            <p:nvPr/>
          </p:nvSpPr>
          <p:spPr>
            <a:xfrm>
              <a:off x="1322640" y="1172049"/>
              <a:ext cx="77142" cy="77142"/>
            </a:xfrm>
            <a:custGeom>
              <a:rect b="b" l="l" r="r" t="t"/>
              <a:pathLst>
                <a:path extrusionOk="0" h="3817" w="3817">
                  <a:moveTo>
                    <a:pt x="1909" y="1"/>
                  </a:moveTo>
                  <a:cubicBezTo>
                    <a:pt x="853" y="1"/>
                    <a:pt x="1" y="853"/>
                    <a:pt x="1" y="1909"/>
                  </a:cubicBezTo>
                  <a:cubicBezTo>
                    <a:pt x="1" y="2964"/>
                    <a:pt x="853" y="3816"/>
                    <a:pt x="1909" y="3816"/>
                  </a:cubicBezTo>
                  <a:cubicBezTo>
                    <a:pt x="2964" y="3816"/>
                    <a:pt x="3817" y="2964"/>
                    <a:pt x="3817" y="1909"/>
                  </a:cubicBezTo>
                  <a:cubicBezTo>
                    <a:pt x="3817" y="853"/>
                    <a:pt x="2964" y="1"/>
                    <a:pt x="19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4"/>
            <p:cNvSpPr/>
            <p:nvPr/>
          </p:nvSpPr>
          <p:spPr>
            <a:xfrm>
              <a:off x="1683227" y="1172049"/>
              <a:ext cx="77142" cy="77142"/>
            </a:xfrm>
            <a:custGeom>
              <a:rect b="b" l="l" r="r" t="t"/>
              <a:pathLst>
                <a:path extrusionOk="0" h="3817" w="3817">
                  <a:moveTo>
                    <a:pt x="1908" y="1"/>
                  </a:moveTo>
                  <a:cubicBezTo>
                    <a:pt x="853" y="1"/>
                    <a:pt x="0" y="853"/>
                    <a:pt x="0" y="1909"/>
                  </a:cubicBezTo>
                  <a:cubicBezTo>
                    <a:pt x="0" y="2964"/>
                    <a:pt x="853" y="3816"/>
                    <a:pt x="1908" y="3816"/>
                  </a:cubicBezTo>
                  <a:cubicBezTo>
                    <a:pt x="2964" y="3816"/>
                    <a:pt x="3816" y="2964"/>
                    <a:pt x="3816" y="1909"/>
                  </a:cubicBezTo>
                  <a:cubicBezTo>
                    <a:pt x="3816" y="853"/>
                    <a:pt x="2964" y="1"/>
                    <a:pt x="19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4"/>
            <p:cNvSpPr/>
            <p:nvPr/>
          </p:nvSpPr>
          <p:spPr>
            <a:xfrm>
              <a:off x="1322640" y="1532636"/>
              <a:ext cx="77142" cy="77142"/>
            </a:xfrm>
            <a:custGeom>
              <a:rect b="b" l="l" r="r" t="t"/>
              <a:pathLst>
                <a:path extrusionOk="0" h="3817" w="3817">
                  <a:moveTo>
                    <a:pt x="1909" y="0"/>
                  </a:moveTo>
                  <a:cubicBezTo>
                    <a:pt x="853" y="0"/>
                    <a:pt x="1" y="853"/>
                    <a:pt x="1" y="1908"/>
                  </a:cubicBezTo>
                  <a:cubicBezTo>
                    <a:pt x="1" y="2964"/>
                    <a:pt x="853" y="3816"/>
                    <a:pt x="1909" y="3816"/>
                  </a:cubicBezTo>
                  <a:cubicBezTo>
                    <a:pt x="2964" y="3816"/>
                    <a:pt x="3817" y="2964"/>
                    <a:pt x="3817" y="1908"/>
                  </a:cubicBezTo>
                  <a:cubicBezTo>
                    <a:pt x="3817" y="853"/>
                    <a:pt x="2964" y="0"/>
                    <a:pt x="19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4"/>
            <p:cNvSpPr/>
            <p:nvPr/>
          </p:nvSpPr>
          <p:spPr>
            <a:xfrm>
              <a:off x="1683227" y="1532636"/>
              <a:ext cx="77142" cy="77142"/>
            </a:xfrm>
            <a:custGeom>
              <a:rect b="b" l="l" r="r" t="t"/>
              <a:pathLst>
                <a:path extrusionOk="0" h="3817" w="3817">
                  <a:moveTo>
                    <a:pt x="1908" y="0"/>
                  </a:moveTo>
                  <a:cubicBezTo>
                    <a:pt x="853" y="0"/>
                    <a:pt x="0" y="853"/>
                    <a:pt x="0" y="1908"/>
                  </a:cubicBezTo>
                  <a:cubicBezTo>
                    <a:pt x="0" y="2964"/>
                    <a:pt x="853" y="3816"/>
                    <a:pt x="1908" y="3816"/>
                  </a:cubicBezTo>
                  <a:cubicBezTo>
                    <a:pt x="2964" y="3816"/>
                    <a:pt x="3816" y="2964"/>
                    <a:pt x="3816" y="1908"/>
                  </a:cubicBezTo>
                  <a:cubicBezTo>
                    <a:pt x="3816" y="853"/>
                    <a:pt x="2964" y="0"/>
                    <a:pt x="19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4"/>
            <p:cNvSpPr/>
            <p:nvPr/>
          </p:nvSpPr>
          <p:spPr>
            <a:xfrm>
              <a:off x="1425206" y="1197897"/>
              <a:ext cx="60731" cy="25444"/>
            </a:xfrm>
            <a:custGeom>
              <a:rect b="b" l="l" r="r" t="t"/>
              <a:pathLst>
                <a:path extrusionOk="0" h="1259" w="3005">
                  <a:moveTo>
                    <a:pt x="650" y="0"/>
                  </a:moveTo>
                  <a:cubicBezTo>
                    <a:pt x="284" y="0"/>
                    <a:pt x="0" y="284"/>
                    <a:pt x="0" y="630"/>
                  </a:cubicBezTo>
                  <a:cubicBezTo>
                    <a:pt x="0" y="975"/>
                    <a:pt x="284" y="1259"/>
                    <a:pt x="650" y="1259"/>
                  </a:cubicBezTo>
                  <a:lnTo>
                    <a:pt x="2355" y="1259"/>
                  </a:lnTo>
                  <a:cubicBezTo>
                    <a:pt x="2720" y="1259"/>
                    <a:pt x="3004" y="975"/>
                    <a:pt x="3004" y="630"/>
                  </a:cubicBezTo>
                  <a:cubicBezTo>
                    <a:pt x="3004" y="284"/>
                    <a:pt x="2720" y="0"/>
                    <a:pt x="23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4"/>
            <p:cNvSpPr/>
            <p:nvPr/>
          </p:nvSpPr>
          <p:spPr>
            <a:xfrm>
              <a:off x="1597496" y="1197897"/>
              <a:ext cx="60307" cy="25444"/>
            </a:xfrm>
            <a:custGeom>
              <a:rect b="b" l="l" r="r" t="t"/>
              <a:pathLst>
                <a:path extrusionOk="0" h="1259" w="2984">
                  <a:moveTo>
                    <a:pt x="629" y="0"/>
                  </a:moveTo>
                  <a:cubicBezTo>
                    <a:pt x="284" y="0"/>
                    <a:pt x="0" y="284"/>
                    <a:pt x="0" y="630"/>
                  </a:cubicBezTo>
                  <a:cubicBezTo>
                    <a:pt x="0" y="975"/>
                    <a:pt x="284" y="1259"/>
                    <a:pt x="629" y="1259"/>
                  </a:cubicBezTo>
                  <a:lnTo>
                    <a:pt x="2355" y="1259"/>
                  </a:lnTo>
                  <a:cubicBezTo>
                    <a:pt x="2700" y="1259"/>
                    <a:pt x="2984" y="975"/>
                    <a:pt x="2984" y="630"/>
                  </a:cubicBezTo>
                  <a:cubicBezTo>
                    <a:pt x="2984" y="284"/>
                    <a:pt x="2700" y="0"/>
                    <a:pt x="23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4"/>
            <p:cNvSpPr/>
            <p:nvPr/>
          </p:nvSpPr>
          <p:spPr>
            <a:xfrm>
              <a:off x="1511341" y="1197897"/>
              <a:ext cx="60327" cy="25444"/>
            </a:xfrm>
            <a:custGeom>
              <a:rect b="b" l="l" r="r" t="t"/>
              <a:pathLst>
                <a:path extrusionOk="0" h="1259" w="2985">
                  <a:moveTo>
                    <a:pt x="630" y="0"/>
                  </a:moveTo>
                  <a:cubicBezTo>
                    <a:pt x="285" y="0"/>
                    <a:pt x="1" y="284"/>
                    <a:pt x="1" y="630"/>
                  </a:cubicBezTo>
                  <a:cubicBezTo>
                    <a:pt x="1" y="975"/>
                    <a:pt x="285" y="1259"/>
                    <a:pt x="630" y="1259"/>
                  </a:cubicBezTo>
                  <a:lnTo>
                    <a:pt x="2355" y="1259"/>
                  </a:lnTo>
                  <a:cubicBezTo>
                    <a:pt x="2700" y="1259"/>
                    <a:pt x="2984" y="975"/>
                    <a:pt x="2984" y="630"/>
                  </a:cubicBezTo>
                  <a:cubicBezTo>
                    <a:pt x="2984" y="284"/>
                    <a:pt x="2700" y="0"/>
                    <a:pt x="23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4"/>
            <p:cNvSpPr/>
            <p:nvPr/>
          </p:nvSpPr>
          <p:spPr>
            <a:xfrm>
              <a:off x="1348489" y="1274594"/>
              <a:ext cx="25444" cy="60327"/>
            </a:xfrm>
            <a:custGeom>
              <a:rect b="b" l="l" r="r" t="t"/>
              <a:pathLst>
                <a:path extrusionOk="0" h="2985" w="1259">
                  <a:moveTo>
                    <a:pt x="630" y="1"/>
                  </a:moveTo>
                  <a:cubicBezTo>
                    <a:pt x="285" y="1"/>
                    <a:pt x="0" y="285"/>
                    <a:pt x="0" y="630"/>
                  </a:cubicBezTo>
                  <a:lnTo>
                    <a:pt x="0" y="2355"/>
                  </a:lnTo>
                  <a:cubicBezTo>
                    <a:pt x="0" y="2701"/>
                    <a:pt x="285" y="2985"/>
                    <a:pt x="630" y="2985"/>
                  </a:cubicBezTo>
                  <a:cubicBezTo>
                    <a:pt x="975" y="2985"/>
                    <a:pt x="1259" y="2701"/>
                    <a:pt x="1259" y="2355"/>
                  </a:cubicBezTo>
                  <a:lnTo>
                    <a:pt x="1259" y="630"/>
                  </a:lnTo>
                  <a:cubicBezTo>
                    <a:pt x="1259" y="285"/>
                    <a:pt x="975" y="1"/>
                    <a:pt x="6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4"/>
            <p:cNvSpPr/>
            <p:nvPr/>
          </p:nvSpPr>
          <p:spPr>
            <a:xfrm>
              <a:off x="1348489" y="1446885"/>
              <a:ext cx="25444" cy="60327"/>
            </a:xfrm>
            <a:custGeom>
              <a:rect b="b" l="l" r="r" t="t"/>
              <a:pathLst>
                <a:path extrusionOk="0" h="2985" w="1259">
                  <a:moveTo>
                    <a:pt x="630" y="1"/>
                  </a:moveTo>
                  <a:cubicBezTo>
                    <a:pt x="285" y="1"/>
                    <a:pt x="0" y="285"/>
                    <a:pt x="0" y="630"/>
                  </a:cubicBezTo>
                  <a:lnTo>
                    <a:pt x="0" y="2355"/>
                  </a:lnTo>
                  <a:cubicBezTo>
                    <a:pt x="0" y="2701"/>
                    <a:pt x="285" y="2985"/>
                    <a:pt x="630" y="2985"/>
                  </a:cubicBezTo>
                  <a:cubicBezTo>
                    <a:pt x="975" y="2985"/>
                    <a:pt x="1259" y="2701"/>
                    <a:pt x="1259" y="2355"/>
                  </a:cubicBezTo>
                  <a:lnTo>
                    <a:pt x="1259" y="630"/>
                  </a:lnTo>
                  <a:cubicBezTo>
                    <a:pt x="1259" y="285"/>
                    <a:pt x="975" y="1"/>
                    <a:pt x="6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4"/>
            <p:cNvSpPr/>
            <p:nvPr/>
          </p:nvSpPr>
          <p:spPr>
            <a:xfrm>
              <a:off x="1348489" y="1360750"/>
              <a:ext cx="25444" cy="60327"/>
            </a:xfrm>
            <a:custGeom>
              <a:rect b="b" l="l" r="r" t="t"/>
              <a:pathLst>
                <a:path extrusionOk="0" h="2985" w="1259">
                  <a:moveTo>
                    <a:pt x="630" y="0"/>
                  </a:moveTo>
                  <a:cubicBezTo>
                    <a:pt x="285" y="0"/>
                    <a:pt x="0" y="285"/>
                    <a:pt x="0" y="630"/>
                  </a:cubicBezTo>
                  <a:lnTo>
                    <a:pt x="0" y="2355"/>
                  </a:lnTo>
                  <a:cubicBezTo>
                    <a:pt x="0" y="2700"/>
                    <a:pt x="285" y="2984"/>
                    <a:pt x="630" y="2984"/>
                  </a:cubicBezTo>
                  <a:cubicBezTo>
                    <a:pt x="975" y="2984"/>
                    <a:pt x="1259" y="2700"/>
                    <a:pt x="1259" y="2355"/>
                  </a:cubicBezTo>
                  <a:lnTo>
                    <a:pt x="1259" y="630"/>
                  </a:lnTo>
                  <a:cubicBezTo>
                    <a:pt x="1259" y="285"/>
                    <a:pt x="975" y="0"/>
                    <a:pt x="6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4"/>
            <p:cNvSpPr/>
            <p:nvPr/>
          </p:nvSpPr>
          <p:spPr>
            <a:xfrm>
              <a:off x="1709076" y="1274594"/>
              <a:ext cx="25444" cy="60327"/>
            </a:xfrm>
            <a:custGeom>
              <a:rect b="b" l="l" r="r" t="t"/>
              <a:pathLst>
                <a:path extrusionOk="0" h="2985" w="1259">
                  <a:moveTo>
                    <a:pt x="629" y="1"/>
                  </a:moveTo>
                  <a:cubicBezTo>
                    <a:pt x="284" y="1"/>
                    <a:pt x="0" y="285"/>
                    <a:pt x="0" y="630"/>
                  </a:cubicBezTo>
                  <a:lnTo>
                    <a:pt x="0" y="2355"/>
                  </a:lnTo>
                  <a:cubicBezTo>
                    <a:pt x="0" y="2701"/>
                    <a:pt x="284" y="2985"/>
                    <a:pt x="629" y="2985"/>
                  </a:cubicBezTo>
                  <a:cubicBezTo>
                    <a:pt x="974" y="2985"/>
                    <a:pt x="1259" y="2701"/>
                    <a:pt x="1259" y="2355"/>
                  </a:cubicBezTo>
                  <a:lnTo>
                    <a:pt x="1259" y="630"/>
                  </a:lnTo>
                  <a:cubicBezTo>
                    <a:pt x="1259" y="285"/>
                    <a:pt x="974" y="1"/>
                    <a:pt x="6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4"/>
            <p:cNvSpPr/>
            <p:nvPr/>
          </p:nvSpPr>
          <p:spPr>
            <a:xfrm>
              <a:off x="1709076" y="1446885"/>
              <a:ext cx="25444" cy="60327"/>
            </a:xfrm>
            <a:custGeom>
              <a:rect b="b" l="l" r="r" t="t"/>
              <a:pathLst>
                <a:path extrusionOk="0" h="2985" w="1259">
                  <a:moveTo>
                    <a:pt x="629" y="1"/>
                  </a:moveTo>
                  <a:cubicBezTo>
                    <a:pt x="284" y="1"/>
                    <a:pt x="0" y="285"/>
                    <a:pt x="0" y="630"/>
                  </a:cubicBezTo>
                  <a:lnTo>
                    <a:pt x="0" y="2355"/>
                  </a:lnTo>
                  <a:cubicBezTo>
                    <a:pt x="0" y="2701"/>
                    <a:pt x="284" y="2985"/>
                    <a:pt x="629" y="2985"/>
                  </a:cubicBezTo>
                  <a:cubicBezTo>
                    <a:pt x="974" y="2985"/>
                    <a:pt x="1259" y="2701"/>
                    <a:pt x="1259" y="2355"/>
                  </a:cubicBezTo>
                  <a:lnTo>
                    <a:pt x="1259" y="630"/>
                  </a:lnTo>
                  <a:cubicBezTo>
                    <a:pt x="1259" y="285"/>
                    <a:pt x="974" y="1"/>
                    <a:pt x="6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4"/>
            <p:cNvSpPr/>
            <p:nvPr/>
          </p:nvSpPr>
          <p:spPr>
            <a:xfrm>
              <a:off x="1709076" y="1360750"/>
              <a:ext cx="25444" cy="60327"/>
            </a:xfrm>
            <a:custGeom>
              <a:rect b="b" l="l" r="r" t="t"/>
              <a:pathLst>
                <a:path extrusionOk="0" h="2985" w="1259">
                  <a:moveTo>
                    <a:pt x="629" y="0"/>
                  </a:moveTo>
                  <a:cubicBezTo>
                    <a:pt x="284" y="0"/>
                    <a:pt x="0" y="285"/>
                    <a:pt x="0" y="630"/>
                  </a:cubicBezTo>
                  <a:lnTo>
                    <a:pt x="0" y="2355"/>
                  </a:lnTo>
                  <a:cubicBezTo>
                    <a:pt x="0" y="2700"/>
                    <a:pt x="284" y="2984"/>
                    <a:pt x="629" y="2984"/>
                  </a:cubicBezTo>
                  <a:cubicBezTo>
                    <a:pt x="974" y="2984"/>
                    <a:pt x="1259" y="2700"/>
                    <a:pt x="1259" y="2355"/>
                  </a:cubicBezTo>
                  <a:lnTo>
                    <a:pt x="1259" y="630"/>
                  </a:lnTo>
                  <a:cubicBezTo>
                    <a:pt x="1259" y="285"/>
                    <a:pt x="974" y="0"/>
                    <a:pt x="6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4"/>
            <p:cNvSpPr/>
            <p:nvPr/>
          </p:nvSpPr>
          <p:spPr>
            <a:xfrm>
              <a:off x="1425206" y="1558464"/>
              <a:ext cx="60731" cy="25465"/>
            </a:xfrm>
            <a:custGeom>
              <a:rect b="b" l="l" r="r" t="t"/>
              <a:pathLst>
                <a:path extrusionOk="0" h="1260" w="3005">
                  <a:moveTo>
                    <a:pt x="650" y="1"/>
                  </a:moveTo>
                  <a:cubicBezTo>
                    <a:pt x="284" y="1"/>
                    <a:pt x="0" y="285"/>
                    <a:pt x="0" y="630"/>
                  </a:cubicBezTo>
                  <a:cubicBezTo>
                    <a:pt x="0" y="975"/>
                    <a:pt x="284" y="1259"/>
                    <a:pt x="650" y="1259"/>
                  </a:cubicBezTo>
                  <a:lnTo>
                    <a:pt x="2355" y="1259"/>
                  </a:lnTo>
                  <a:cubicBezTo>
                    <a:pt x="2720" y="1259"/>
                    <a:pt x="3004" y="975"/>
                    <a:pt x="3004" y="630"/>
                  </a:cubicBezTo>
                  <a:cubicBezTo>
                    <a:pt x="3004" y="285"/>
                    <a:pt x="2720" y="1"/>
                    <a:pt x="23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4"/>
            <p:cNvSpPr/>
            <p:nvPr/>
          </p:nvSpPr>
          <p:spPr>
            <a:xfrm>
              <a:off x="1597496" y="1558464"/>
              <a:ext cx="60307" cy="25465"/>
            </a:xfrm>
            <a:custGeom>
              <a:rect b="b" l="l" r="r" t="t"/>
              <a:pathLst>
                <a:path extrusionOk="0" h="1260" w="2984">
                  <a:moveTo>
                    <a:pt x="629" y="1"/>
                  </a:moveTo>
                  <a:cubicBezTo>
                    <a:pt x="284" y="1"/>
                    <a:pt x="0" y="285"/>
                    <a:pt x="0" y="630"/>
                  </a:cubicBezTo>
                  <a:cubicBezTo>
                    <a:pt x="0" y="975"/>
                    <a:pt x="284" y="1259"/>
                    <a:pt x="629" y="1259"/>
                  </a:cubicBezTo>
                  <a:lnTo>
                    <a:pt x="2355" y="1259"/>
                  </a:lnTo>
                  <a:cubicBezTo>
                    <a:pt x="2700" y="1259"/>
                    <a:pt x="2984" y="975"/>
                    <a:pt x="2984" y="630"/>
                  </a:cubicBezTo>
                  <a:cubicBezTo>
                    <a:pt x="2984" y="285"/>
                    <a:pt x="2700" y="1"/>
                    <a:pt x="23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4"/>
            <p:cNvSpPr/>
            <p:nvPr/>
          </p:nvSpPr>
          <p:spPr>
            <a:xfrm>
              <a:off x="1511341" y="1558464"/>
              <a:ext cx="60327" cy="25465"/>
            </a:xfrm>
            <a:custGeom>
              <a:rect b="b" l="l" r="r" t="t"/>
              <a:pathLst>
                <a:path extrusionOk="0" h="1260" w="2985">
                  <a:moveTo>
                    <a:pt x="630" y="1"/>
                  </a:moveTo>
                  <a:cubicBezTo>
                    <a:pt x="285" y="1"/>
                    <a:pt x="1" y="285"/>
                    <a:pt x="1" y="630"/>
                  </a:cubicBezTo>
                  <a:cubicBezTo>
                    <a:pt x="1" y="975"/>
                    <a:pt x="285" y="1259"/>
                    <a:pt x="630" y="1259"/>
                  </a:cubicBezTo>
                  <a:lnTo>
                    <a:pt x="2355" y="1259"/>
                  </a:lnTo>
                  <a:cubicBezTo>
                    <a:pt x="2700" y="1259"/>
                    <a:pt x="2984" y="975"/>
                    <a:pt x="2984" y="630"/>
                  </a:cubicBezTo>
                  <a:cubicBezTo>
                    <a:pt x="2984" y="285"/>
                    <a:pt x="2700" y="1"/>
                    <a:pt x="23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4"/>
            <p:cNvSpPr/>
            <p:nvPr/>
          </p:nvSpPr>
          <p:spPr>
            <a:xfrm>
              <a:off x="1509704" y="1445672"/>
              <a:ext cx="63601" cy="84458"/>
            </a:xfrm>
            <a:custGeom>
              <a:rect b="b" l="l" r="r" t="t"/>
              <a:pathLst>
                <a:path extrusionOk="0" h="4179" w="3147">
                  <a:moveTo>
                    <a:pt x="0" y="0"/>
                  </a:moveTo>
                  <a:cubicBezTo>
                    <a:pt x="142" y="1096"/>
                    <a:pt x="548" y="3309"/>
                    <a:pt x="1320" y="4080"/>
                  </a:cubicBezTo>
                  <a:cubicBezTo>
                    <a:pt x="1394" y="4143"/>
                    <a:pt x="1489" y="4179"/>
                    <a:pt x="1584" y="4179"/>
                  </a:cubicBezTo>
                  <a:cubicBezTo>
                    <a:pt x="1672" y="4179"/>
                    <a:pt x="1759" y="4148"/>
                    <a:pt x="1827" y="4080"/>
                  </a:cubicBezTo>
                  <a:cubicBezTo>
                    <a:pt x="2599" y="3309"/>
                    <a:pt x="3004" y="1096"/>
                    <a:pt x="31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4"/>
            <p:cNvSpPr/>
            <p:nvPr/>
          </p:nvSpPr>
          <p:spPr>
            <a:xfrm>
              <a:off x="1579024" y="1445672"/>
              <a:ext cx="90682" cy="79183"/>
            </a:xfrm>
            <a:custGeom>
              <a:rect b="b" l="l" r="r" t="t"/>
              <a:pathLst>
                <a:path extrusionOk="0" h="3918" w="4487">
                  <a:moveTo>
                    <a:pt x="995" y="0"/>
                  </a:moveTo>
                  <a:cubicBezTo>
                    <a:pt x="874" y="1056"/>
                    <a:pt x="671" y="2009"/>
                    <a:pt x="427" y="2842"/>
                  </a:cubicBezTo>
                  <a:cubicBezTo>
                    <a:pt x="285" y="3268"/>
                    <a:pt x="143" y="3613"/>
                    <a:pt x="1" y="3917"/>
                  </a:cubicBezTo>
                  <a:cubicBezTo>
                    <a:pt x="2010" y="3369"/>
                    <a:pt x="3654" y="1908"/>
                    <a:pt x="44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4"/>
            <p:cNvSpPr/>
            <p:nvPr/>
          </p:nvSpPr>
          <p:spPr>
            <a:xfrm>
              <a:off x="1413707" y="1445672"/>
              <a:ext cx="90278" cy="79183"/>
            </a:xfrm>
            <a:custGeom>
              <a:rect b="b" l="l" r="r" t="t"/>
              <a:pathLst>
                <a:path extrusionOk="0" h="3918" w="4467">
                  <a:moveTo>
                    <a:pt x="1" y="0"/>
                  </a:moveTo>
                  <a:cubicBezTo>
                    <a:pt x="813" y="1908"/>
                    <a:pt x="2457" y="3369"/>
                    <a:pt x="4466" y="3917"/>
                  </a:cubicBezTo>
                  <a:cubicBezTo>
                    <a:pt x="4324" y="3613"/>
                    <a:pt x="4182" y="3268"/>
                    <a:pt x="4040" y="2842"/>
                  </a:cubicBezTo>
                  <a:cubicBezTo>
                    <a:pt x="3796" y="2009"/>
                    <a:pt x="3593" y="1056"/>
                    <a:pt x="3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4"/>
            <p:cNvSpPr/>
            <p:nvPr/>
          </p:nvSpPr>
          <p:spPr>
            <a:xfrm>
              <a:off x="1413707" y="1256971"/>
              <a:ext cx="90278" cy="79183"/>
            </a:xfrm>
            <a:custGeom>
              <a:rect b="b" l="l" r="r" t="t"/>
              <a:pathLst>
                <a:path extrusionOk="0" h="3918" w="4467">
                  <a:moveTo>
                    <a:pt x="4466" y="0"/>
                  </a:moveTo>
                  <a:lnTo>
                    <a:pt x="4466" y="0"/>
                  </a:lnTo>
                  <a:cubicBezTo>
                    <a:pt x="2457" y="548"/>
                    <a:pt x="813" y="2010"/>
                    <a:pt x="1" y="3918"/>
                  </a:cubicBezTo>
                  <a:lnTo>
                    <a:pt x="3472" y="3918"/>
                  </a:lnTo>
                  <a:cubicBezTo>
                    <a:pt x="3614" y="2679"/>
                    <a:pt x="3918" y="1117"/>
                    <a:pt x="44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4"/>
            <p:cNvSpPr/>
            <p:nvPr/>
          </p:nvSpPr>
          <p:spPr>
            <a:xfrm>
              <a:off x="1509704" y="1251676"/>
              <a:ext cx="63601" cy="84478"/>
            </a:xfrm>
            <a:custGeom>
              <a:rect b="b" l="l" r="r" t="t"/>
              <a:pathLst>
                <a:path extrusionOk="0" h="4180" w="3147">
                  <a:moveTo>
                    <a:pt x="1584" y="1"/>
                  </a:moveTo>
                  <a:cubicBezTo>
                    <a:pt x="1489" y="1"/>
                    <a:pt x="1394" y="37"/>
                    <a:pt x="1320" y="100"/>
                  </a:cubicBezTo>
                  <a:cubicBezTo>
                    <a:pt x="548" y="871"/>
                    <a:pt x="142" y="3084"/>
                    <a:pt x="0" y="4180"/>
                  </a:cubicBezTo>
                  <a:lnTo>
                    <a:pt x="3147" y="4180"/>
                  </a:lnTo>
                  <a:cubicBezTo>
                    <a:pt x="3004" y="3084"/>
                    <a:pt x="2599" y="871"/>
                    <a:pt x="1827" y="100"/>
                  </a:cubicBezTo>
                  <a:cubicBezTo>
                    <a:pt x="1759" y="31"/>
                    <a:pt x="1672" y="1"/>
                    <a:pt x="1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4"/>
            <p:cNvSpPr/>
            <p:nvPr/>
          </p:nvSpPr>
          <p:spPr>
            <a:xfrm>
              <a:off x="1579024" y="1256971"/>
              <a:ext cx="90682" cy="79183"/>
            </a:xfrm>
            <a:custGeom>
              <a:rect b="b" l="l" r="r" t="t"/>
              <a:pathLst>
                <a:path extrusionOk="0" h="3918" w="4487">
                  <a:moveTo>
                    <a:pt x="1" y="0"/>
                  </a:moveTo>
                  <a:lnTo>
                    <a:pt x="1" y="0"/>
                  </a:lnTo>
                  <a:cubicBezTo>
                    <a:pt x="549" y="1117"/>
                    <a:pt x="853" y="2659"/>
                    <a:pt x="995" y="3918"/>
                  </a:cubicBezTo>
                  <a:lnTo>
                    <a:pt x="4486" y="3918"/>
                  </a:lnTo>
                  <a:cubicBezTo>
                    <a:pt x="3675" y="2010"/>
                    <a:pt x="2030" y="548"/>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4"/>
            <p:cNvSpPr/>
            <p:nvPr/>
          </p:nvSpPr>
          <p:spPr>
            <a:xfrm>
              <a:off x="1401399" y="1361982"/>
              <a:ext cx="80436" cy="58265"/>
            </a:xfrm>
            <a:custGeom>
              <a:rect b="b" l="l" r="r" t="t"/>
              <a:pathLst>
                <a:path extrusionOk="0" h="2883" w="3980">
                  <a:moveTo>
                    <a:pt x="204" y="0"/>
                  </a:moveTo>
                  <a:cubicBezTo>
                    <a:pt x="1" y="914"/>
                    <a:pt x="1" y="1908"/>
                    <a:pt x="204" y="2883"/>
                  </a:cubicBezTo>
                  <a:lnTo>
                    <a:pt x="3979" y="2883"/>
                  </a:lnTo>
                  <a:cubicBezTo>
                    <a:pt x="3918" y="1908"/>
                    <a:pt x="3918" y="914"/>
                    <a:pt x="39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4"/>
            <p:cNvSpPr/>
            <p:nvPr/>
          </p:nvSpPr>
          <p:spPr>
            <a:xfrm>
              <a:off x="1601174" y="1361982"/>
              <a:ext cx="80840" cy="58265"/>
            </a:xfrm>
            <a:custGeom>
              <a:rect b="b" l="l" r="r" t="t"/>
              <a:pathLst>
                <a:path extrusionOk="0" h="2883" w="4000">
                  <a:moveTo>
                    <a:pt x="1" y="0"/>
                  </a:moveTo>
                  <a:cubicBezTo>
                    <a:pt x="62" y="914"/>
                    <a:pt x="62" y="1908"/>
                    <a:pt x="1" y="2883"/>
                  </a:cubicBezTo>
                  <a:lnTo>
                    <a:pt x="3776" y="2883"/>
                  </a:lnTo>
                  <a:cubicBezTo>
                    <a:pt x="3999" y="1908"/>
                    <a:pt x="3979" y="914"/>
                    <a:pt x="3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4"/>
            <p:cNvSpPr/>
            <p:nvPr/>
          </p:nvSpPr>
          <p:spPr>
            <a:xfrm>
              <a:off x="1506430" y="1361982"/>
              <a:ext cx="70573" cy="58265"/>
            </a:xfrm>
            <a:custGeom>
              <a:rect b="b" l="l" r="r" t="t"/>
              <a:pathLst>
                <a:path extrusionOk="0" h="2883" w="3492">
                  <a:moveTo>
                    <a:pt x="61" y="0"/>
                  </a:moveTo>
                  <a:cubicBezTo>
                    <a:pt x="0" y="954"/>
                    <a:pt x="0" y="1949"/>
                    <a:pt x="61" y="2883"/>
                  </a:cubicBezTo>
                  <a:lnTo>
                    <a:pt x="3430" y="2883"/>
                  </a:lnTo>
                  <a:cubicBezTo>
                    <a:pt x="3491" y="1949"/>
                    <a:pt x="3491" y="954"/>
                    <a:pt x="34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 name="Google Shape;938;p44"/>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939" name="Google Shape;939;p44"/>
          <p:cNvSpPr/>
          <p:nvPr/>
        </p:nvSpPr>
        <p:spPr>
          <a:xfrm rot="7198710">
            <a:off x="7805611" y="1453101"/>
            <a:ext cx="630918" cy="627700"/>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 name="Google Shape;940;p44"/>
          <p:cNvGrpSpPr/>
          <p:nvPr/>
        </p:nvGrpSpPr>
        <p:grpSpPr>
          <a:xfrm>
            <a:off x="753963" y="1568891"/>
            <a:ext cx="858975" cy="300968"/>
            <a:chOff x="2271950" y="2722775"/>
            <a:chExt cx="575875" cy="201775"/>
          </a:xfrm>
        </p:grpSpPr>
        <p:sp>
          <p:nvSpPr>
            <p:cNvPr id="941" name="Google Shape;941;p44"/>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4"/>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4"/>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4"/>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4"/>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 name="Google Shape;946;p44"/>
          <p:cNvGrpSpPr/>
          <p:nvPr/>
        </p:nvGrpSpPr>
        <p:grpSpPr>
          <a:xfrm>
            <a:off x="7476119" y="4027241"/>
            <a:ext cx="953591" cy="334099"/>
            <a:chOff x="2271950" y="2722775"/>
            <a:chExt cx="575875" cy="201775"/>
          </a:xfrm>
        </p:grpSpPr>
        <p:sp>
          <p:nvSpPr>
            <p:cNvPr id="947" name="Google Shape;947;p44"/>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4"/>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4"/>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4"/>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4"/>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 name="Google Shape;952;p44"/>
          <p:cNvSpPr/>
          <p:nvPr/>
        </p:nvSpPr>
        <p:spPr>
          <a:xfrm>
            <a:off x="7435413" y="1263705"/>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4"/>
          <p:cNvSpPr/>
          <p:nvPr/>
        </p:nvSpPr>
        <p:spPr>
          <a:xfrm>
            <a:off x="706050" y="2440526"/>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4"/>
          <p:cNvSpPr/>
          <p:nvPr/>
        </p:nvSpPr>
        <p:spPr>
          <a:xfrm>
            <a:off x="8124513" y="259905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4"/>
          <p:cNvSpPr/>
          <p:nvPr/>
        </p:nvSpPr>
        <p:spPr>
          <a:xfrm>
            <a:off x="7899000" y="3058219"/>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4"/>
          <p:cNvSpPr/>
          <p:nvPr/>
        </p:nvSpPr>
        <p:spPr>
          <a:xfrm>
            <a:off x="8264738" y="3752768"/>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4"/>
          <p:cNvSpPr/>
          <p:nvPr/>
        </p:nvSpPr>
        <p:spPr>
          <a:xfrm>
            <a:off x="715522" y="3166040"/>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4"/>
          <p:cNvSpPr/>
          <p:nvPr/>
        </p:nvSpPr>
        <p:spPr>
          <a:xfrm>
            <a:off x="7855677" y="763038"/>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4"/>
          <p:cNvSpPr/>
          <p:nvPr/>
        </p:nvSpPr>
        <p:spPr>
          <a:xfrm>
            <a:off x="1336614" y="4140074"/>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4"/>
          <p:cNvSpPr/>
          <p:nvPr/>
        </p:nvSpPr>
        <p:spPr>
          <a:xfrm rot="-1685758">
            <a:off x="1455528" y="229008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4"/>
          <p:cNvSpPr/>
          <p:nvPr/>
        </p:nvSpPr>
        <p:spPr>
          <a:xfrm>
            <a:off x="6994438" y="74896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4"/>
          <p:cNvSpPr/>
          <p:nvPr/>
        </p:nvSpPr>
        <p:spPr>
          <a:xfrm rot="-1685758">
            <a:off x="4929228" y="196265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4"/>
          <p:cNvSpPr/>
          <p:nvPr/>
        </p:nvSpPr>
        <p:spPr>
          <a:xfrm>
            <a:off x="4675312" y="815878"/>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4">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4">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4">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967" name="Google Shape;967;p44">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968" name="Google Shape;968;p44">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969" name="Google Shape;969;p44"/>
          <p:cNvGrpSpPr/>
          <p:nvPr/>
        </p:nvGrpSpPr>
        <p:grpSpPr>
          <a:xfrm>
            <a:off x="706038" y="312972"/>
            <a:ext cx="140222" cy="140409"/>
            <a:chOff x="2741000" y="199475"/>
            <a:chExt cx="191953" cy="192210"/>
          </a:xfrm>
        </p:grpSpPr>
        <p:sp>
          <p:nvSpPr>
            <p:cNvPr id="970" name="Google Shape;970;p44"/>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4"/>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4"/>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4"/>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4"/>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4"/>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4"/>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4"/>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4"/>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 name="Google Shape;979;p44">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3" name="Shape 983"/>
        <p:cNvGrpSpPr/>
        <p:nvPr/>
      </p:nvGrpSpPr>
      <p:grpSpPr>
        <a:xfrm>
          <a:off x="0" y="0"/>
          <a:ext cx="0" cy="0"/>
          <a:chOff x="0" y="0"/>
          <a:chExt cx="0" cy="0"/>
        </a:xfrm>
      </p:grpSpPr>
      <p:sp>
        <p:nvSpPr>
          <p:cNvPr id="984" name="Google Shape;984;p45"/>
          <p:cNvSpPr txBox="1"/>
          <p:nvPr>
            <p:ph type="title"/>
          </p:nvPr>
        </p:nvSpPr>
        <p:spPr>
          <a:xfrm>
            <a:off x="721200" y="3064325"/>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DIAGNOSTIC</a:t>
            </a:r>
            <a:endParaRPr/>
          </a:p>
        </p:txBody>
      </p:sp>
      <p:sp>
        <p:nvSpPr>
          <p:cNvPr id="985" name="Google Shape;985;p45"/>
          <p:cNvSpPr txBox="1"/>
          <p:nvPr>
            <p:ph idx="1" type="subTitle"/>
          </p:nvPr>
        </p:nvSpPr>
        <p:spPr>
          <a:xfrm>
            <a:off x="721200" y="3711138"/>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 and the smallest</a:t>
            </a:r>
            <a:endParaRPr/>
          </a:p>
        </p:txBody>
      </p:sp>
      <p:cxnSp>
        <p:nvCxnSpPr>
          <p:cNvPr id="986" name="Google Shape;986;p45"/>
          <p:cNvCxnSpPr/>
          <p:nvPr/>
        </p:nvCxnSpPr>
        <p:spPr>
          <a:xfrm>
            <a:off x="743250" y="3691750"/>
            <a:ext cx="2186400" cy="0"/>
          </a:xfrm>
          <a:prstGeom prst="straightConnector1">
            <a:avLst/>
          </a:prstGeom>
          <a:noFill/>
          <a:ln cap="flat" cmpd="sng" w="9525">
            <a:solidFill>
              <a:schemeClr val="dk1"/>
            </a:solidFill>
            <a:prstDash val="solid"/>
            <a:round/>
            <a:headEnd len="med" w="med" type="none"/>
            <a:tailEnd len="med" w="med" type="none"/>
          </a:ln>
        </p:spPr>
      </p:cxnSp>
      <p:sp>
        <p:nvSpPr>
          <p:cNvPr id="987" name="Google Shape;987;p45"/>
          <p:cNvSpPr txBox="1"/>
          <p:nvPr>
            <p:ph idx="6"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DATA ANALYSIS</a:t>
            </a:r>
            <a:endParaRPr/>
          </a:p>
        </p:txBody>
      </p:sp>
      <p:sp>
        <p:nvSpPr>
          <p:cNvPr id="988" name="Google Shape;988;p45"/>
          <p:cNvSpPr txBox="1"/>
          <p:nvPr>
            <p:ph idx="2" type="title"/>
          </p:nvPr>
        </p:nvSpPr>
        <p:spPr>
          <a:xfrm>
            <a:off x="725325" y="1520488"/>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DESCRIPTIVE</a:t>
            </a:r>
            <a:endParaRPr/>
          </a:p>
        </p:txBody>
      </p:sp>
      <p:sp>
        <p:nvSpPr>
          <p:cNvPr id="989" name="Google Shape;989;p45"/>
          <p:cNvSpPr txBox="1"/>
          <p:nvPr>
            <p:ph idx="3" type="subTitle"/>
          </p:nvPr>
        </p:nvSpPr>
        <p:spPr>
          <a:xfrm>
            <a:off x="725325" y="2167301"/>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990" name="Google Shape;990;p45"/>
          <p:cNvSpPr txBox="1"/>
          <p:nvPr>
            <p:ph idx="4" type="title"/>
          </p:nvPr>
        </p:nvSpPr>
        <p:spPr>
          <a:xfrm>
            <a:off x="6188163" y="1520488"/>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PREDICTIVE</a:t>
            </a:r>
            <a:endParaRPr/>
          </a:p>
        </p:txBody>
      </p:sp>
      <p:sp>
        <p:nvSpPr>
          <p:cNvPr id="991" name="Google Shape;991;p45"/>
          <p:cNvSpPr txBox="1"/>
          <p:nvPr>
            <p:ph idx="5" type="subTitle"/>
          </p:nvPr>
        </p:nvSpPr>
        <p:spPr>
          <a:xfrm>
            <a:off x="6188175" y="2167300"/>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cxnSp>
        <p:nvCxnSpPr>
          <p:cNvPr id="992" name="Google Shape;992;p45"/>
          <p:cNvCxnSpPr/>
          <p:nvPr/>
        </p:nvCxnSpPr>
        <p:spPr>
          <a:xfrm>
            <a:off x="747375" y="2147913"/>
            <a:ext cx="2186400" cy="0"/>
          </a:xfrm>
          <a:prstGeom prst="straightConnector1">
            <a:avLst/>
          </a:prstGeom>
          <a:noFill/>
          <a:ln cap="flat" cmpd="sng" w="9525">
            <a:solidFill>
              <a:schemeClr val="dk1"/>
            </a:solidFill>
            <a:prstDash val="solid"/>
            <a:round/>
            <a:headEnd len="med" w="med" type="none"/>
            <a:tailEnd len="med" w="med" type="none"/>
          </a:ln>
        </p:spPr>
      </p:cxnSp>
      <p:cxnSp>
        <p:nvCxnSpPr>
          <p:cNvPr id="993" name="Google Shape;993;p45"/>
          <p:cNvCxnSpPr/>
          <p:nvPr/>
        </p:nvCxnSpPr>
        <p:spPr>
          <a:xfrm>
            <a:off x="6210213" y="2147913"/>
            <a:ext cx="2186400" cy="0"/>
          </a:xfrm>
          <a:prstGeom prst="straightConnector1">
            <a:avLst/>
          </a:prstGeom>
          <a:noFill/>
          <a:ln cap="flat" cmpd="sng" w="9525">
            <a:solidFill>
              <a:schemeClr val="dk1"/>
            </a:solidFill>
            <a:prstDash val="solid"/>
            <a:round/>
            <a:headEnd len="med" w="med" type="none"/>
            <a:tailEnd len="med" w="med" type="none"/>
          </a:ln>
        </p:spPr>
      </p:cxnSp>
      <p:sp>
        <p:nvSpPr>
          <p:cNvPr id="994" name="Google Shape;994;p45"/>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995" name="Google Shape;995;p45"/>
          <p:cNvSpPr txBox="1"/>
          <p:nvPr>
            <p:ph idx="7" type="title"/>
          </p:nvPr>
        </p:nvSpPr>
        <p:spPr>
          <a:xfrm>
            <a:off x="6184050" y="3064325"/>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PRESCRIPTIVE</a:t>
            </a:r>
            <a:endParaRPr/>
          </a:p>
        </p:txBody>
      </p:sp>
      <p:sp>
        <p:nvSpPr>
          <p:cNvPr id="996" name="Google Shape;996;p45"/>
          <p:cNvSpPr txBox="1"/>
          <p:nvPr>
            <p:ph idx="8" type="subTitle"/>
          </p:nvPr>
        </p:nvSpPr>
        <p:spPr>
          <a:xfrm>
            <a:off x="6184050" y="3711138"/>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composed of hydrogen and helium</a:t>
            </a:r>
            <a:endParaRPr/>
          </a:p>
        </p:txBody>
      </p:sp>
      <p:cxnSp>
        <p:nvCxnSpPr>
          <p:cNvPr id="997" name="Google Shape;997;p45"/>
          <p:cNvCxnSpPr/>
          <p:nvPr/>
        </p:nvCxnSpPr>
        <p:spPr>
          <a:xfrm>
            <a:off x="6236400" y="3691750"/>
            <a:ext cx="2186400" cy="0"/>
          </a:xfrm>
          <a:prstGeom prst="straightConnector1">
            <a:avLst/>
          </a:prstGeom>
          <a:noFill/>
          <a:ln cap="flat" cmpd="sng" w="9525">
            <a:solidFill>
              <a:schemeClr val="dk1"/>
            </a:solidFill>
            <a:prstDash val="solid"/>
            <a:round/>
            <a:headEnd len="med" w="med" type="none"/>
            <a:tailEnd len="med" w="med" type="none"/>
          </a:ln>
        </p:spPr>
      </p:cxnSp>
      <p:sp>
        <p:nvSpPr>
          <p:cNvPr id="998" name="Google Shape;998;p45"/>
          <p:cNvSpPr/>
          <p:nvPr/>
        </p:nvSpPr>
        <p:spPr>
          <a:xfrm>
            <a:off x="4801358" y="1638300"/>
            <a:ext cx="1017021" cy="1016906"/>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5"/>
          <p:cNvSpPr/>
          <p:nvPr/>
        </p:nvSpPr>
        <p:spPr>
          <a:xfrm>
            <a:off x="4801358" y="3182141"/>
            <a:ext cx="1017021" cy="1016906"/>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5"/>
          <p:cNvSpPr/>
          <p:nvPr/>
        </p:nvSpPr>
        <p:spPr>
          <a:xfrm>
            <a:off x="3325625" y="1638300"/>
            <a:ext cx="1017021" cy="1016906"/>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5"/>
          <p:cNvSpPr/>
          <p:nvPr/>
        </p:nvSpPr>
        <p:spPr>
          <a:xfrm>
            <a:off x="3325625" y="3182141"/>
            <a:ext cx="1017021" cy="1016906"/>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 name="Google Shape;1002;p45"/>
          <p:cNvGrpSpPr/>
          <p:nvPr/>
        </p:nvGrpSpPr>
        <p:grpSpPr>
          <a:xfrm>
            <a:off x="5063493" y="1900399"/>
            <a:ext cx="492751" cy="492707"/>
            <a:chOff x="718806" y="2369875"/>
            <a:chExt cx="437728" cy="437728"/>
          </a:xfrm>
        </p:grpSpPr>
        <p:sp>
          <p:nvSpPr>
            <p:cNvPr id="1003" name="Google Shape;1003;p45"/>
            <p:cNvSpPr/>
            <p:nvPr/>
          </p:nvSpPr>
          <p:spPr>
            <a:xfrm>
              <a:off x="905870" y="2369875"/>
              <a:ext cx="157133" cy="114065"/>
            </a:xfrm>
            <a:custGeom>
              <a:rect b="b" l="l" r="r" t="t"/>
              <a:pathLst>
                <a:path extrusionOk="0" h="5644" w="7775">
                  <a:moveTo>
                    <a:pt x="0" y="0"/>
                  </a:moveTo>
                  <a:lnTo>
                    <a:pt x="0" y="5643"/>
                  </a:lnTo>
                  <a:lnTo>
                    <a:pt x="7774" y="5643"/>
                  </a:lnTo>
                  <a:lnTo>
                    <a:pt x="77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5"/>
            <p:cNvSpPr/>
            <p:nvPr/>
          </p:nvSpPr>
          <p:spPr>
            <a:xfrm>
              <a:off x="975190" y="2563487"/>
              <a:ext cx="79607" cy="115298"/>
            </a:xfrm>
            <a:custGeom>
              <a:rect b="b" l="l" r="r" t="t"/>
              <a:pathLst>
                <a:path extrusionOk="0" h="5705" w="3939">
                  <a:moveTo>
                    <a:pt x="1" y="1"/>
                  </a:moveTo>
                  <a:cubicBezTo>
                    <a:pt x="995" y="1138"/>
                    <a:pt x="1604" y="2619"/>
                    <a:pt x="1604" y="4263"/>
                  </a:cubicBezTo>
                  <a:cubicBezTo>
                    <a:pt x="1604" y="4751"/>
                    <a:pt x="1543" y="5238"/>
                    <a:pt x="1442" y="5705"/>
                  </a:cubicBezTo>
                  <a:lnTo>
                    <a:pt x="3938" y="5705"/>
                  </a:lnTo>
                  <a:lnTo>
                    <a:pt x="39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5"/>
            <p:cNvSpPr/>
            <p:nvPr/>
          </p:nvSpPr>
          <p:spPr>
            <a:xfrm>
              <a:off x="838186" y="2369875"/>
              <a:ext cx="318348" cy="308910"/>
            </a:xfrm>
            <a:custGeom>
              <a:rect b="b" l="l" r="r" t="t"/>
              <a:pathLst>
                <a:path extrusionOk="0" h="15285" w="15752">
                  <a:moveTo>
                    <a:pt x="650" y="0"/>
                  </a:moveTo>
                  <a:cubicBezTo>
                    <a:pt x="284" y="0"/>
                    <a:pt x="0" y="285"/>
                    <a:pt x="0" y="650"/>
                  </a:cubicBezTo>
                  <a:lnTo>
                    <a:pt x="0" y="7673"/>
                  </a:lnTo>
                  <a:cubicBezTo>
                    <a:pt x="609" y="7470"/>
                    <a:pt x="1259" y="7369"/>
                    <a:pt x="1928" y="7369"/>
                  </a:cubicBezTo>
                  <a:cubicBezTo>
                    <a:pt x="3146" y="7369"/>
                    <a:pt x="4283" y="7714"/>
                    <a:pt x="5257" y="8302"/>
                  </a:cubicBezTo>
                  <a:lnTo>
                    <a:pt x="11367" y="8302"/>
                  </a:lnTo>
                  <a:cubicBezTo>
                    <a:pt x="11712" y="8302"/>
                    <a:pt x="11996" y="8586"/>
                    <a:pt x="11996" y="8931"/>
                  </a:cubicBezTo>
                  <a:lnTo>
                    <a:pt x="11996" y="15285"/>
                  </a:lnTo>
                  <a:lnTo>
                    <a:pt x="15102" y="15285"/>
                  </a:lnTo>
                  <a:cubicBezTo>
                    <a:pt x="15467" y="15285"/>
                    <a:pt x="15751" y="15000"/>
                    <a:pt x="15751" y="14655"/>
                  </a:cubicBezTo>
                  <a:lnTo>
                    <a:pt x="15751" y="3350"/>
                  </a:lnTo>
                  <a:cubicBezTo>
                    <a:pt x="15751" y="3187"/>
                    <a:pt x="15670" y="3025"/>
                    <a:pt x="15568" y="2903"/>
                  </a:cubicBezTo>
                  <a:cubicBezTo>
                    <a:pt x="15568" y="2903"/>
                    <a:pt x="12828" y="183"/>
                    <a:pt x="12828" y="163"/>
                  </a:cubicBezTo>
                  <a:cubicBezTo>
                    <a:pt x="12707" y="61"/>
                    <a:pt x="12564" y="0"/>
                    <a:pt x="12402" y="0"/>
                  </a:cubicBezTo>
                  <a:lnTo>
                    <a:pt x="12402" y="6272"/>
                  </a:lnTo>
                  <a:cubicBezTo>
                    <a:pt x="12402" y="6618"/>
                    <a:pt x="12118" y="6902"/>
                    <a:pt x="11773" y="6902"/>
                  </a:cubicBezTo>
                  <a:lnTo>
                    <a:pt x="2720" y="6902"/>
                  </a:lnTo>
                  <a:cubicBezTo>
                    <a:pt x="2375" y="6902"/>
                    <a:pt x="2091" y="6618"/>
                    <a:pt x="2091" y="6272"/>
                  </a:cubicBezTo>
                  <a:lnTo>
                    <a:pt x="20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5"/>
            <p:cNvSpPr/>
            <p:nvPr/>
          </p:nvSpPr>
          <p:spPr>
            <a:xfrm>
              <a:off x="718806" y="2710353"/>
              <a:ext cx="97251" cy="97251"/>
            </a:xfrm>
            <a:custGeom>
              <a:rect b="b" l="l" r="r" t="t"/>
              <a:pathLst>
                <a:path extrusionOk="0" h="4812" w="4812">
                  <a:moveTo>
                    <a:pt x="2112" y="0"/>
                  </a:moveTo>
                  <a:lnTo>
                    <a:pt x="549" y="1563"/>
                  </a:lnTo>
                  <a:cubicBezTo>
                    <a:pt x="204" y="1929"/>
                    <a:pt x="1" y="2396"/>
                    <a:pt x="1" y="2903"/>
                  </a:cubicBezTo>
                  <a:cubicBezTo>
                    <a:pt x="1" y="3959"/>
                    <a:pt x="853" y="4811"/>
                    <a:pt x="1909" y="4811"/>
                  </a:cubicBezTo>
                  <a:cubicBezTo>
                    <a:pt x="2416" y="4811"/>
                    <a:pt x="2883" y="4608"/>
                    <a:pt x="3248" y="4263"/>
                  </a:cubicBezTo>
                  <a:lnTo>
                    <a:pt x="4811" y="2700"/>
                  </a:lnTo>
                  <a:cubicBezTo>
                    <a:pt x="3654" y="2091"/>
                    <a:pt x="2720" y="1157"/>
                    <a:pt x="21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5"/>
            <p:cNvSpPr/>
            <p:nvPr/>
          </p:nvSpPr>
          <p:spPr>
            <a:xfrm>
              <a:off x="772140" y="2544631"/>
              <a:ext cx="210043" cy="210043"/>
            </a:xfrm>
            <a:custGeom>
              <a:rect b="b" l="l" r="r" t="t"/>
              <a:pathLst>
                <a:path extrusionOk="0" h="10393" w="10393">
                  <a:moveTo>
                    <a:pt x="5196" y="0"/>
                  </a:moveTo>
                  <a:cubicBezTo>
                    <a:pt x="2334" y="0"/>
                    <a:pt x="0" y="2334"/>
                    <a:pt x="0" y="5196"/>
                  </a:cubicBezTo>
                  <a:cubicBezTo>
                    <a:pt x="0" y="8058"/>
                    <a:pt x="2334" y="10393"/>
                    <a:pt x="5196" y="10393"/>
                  </a:cubicBezTo>
                  <a:cubicBezTo>
                    <a:pt x="8058" y="10393"/>
                    <a:pt x="10393" y="8058"/>
                    <a:pt x="10393" y="5196"/>
                  </a:cubicBezTo>
                  <a:cubicBezTo>
                    <a:pt x="10393" y="2334"/>
                    <a:pt x="8058" y="0"/>
                    <a:pt x="51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45"/>
          <p:cNvGrpSpPr/>
          <p:nvPr/>
        </p:nvGrpSpPr>
        <p:grpSpPr>
          <a:xfrm>
            <a:off x="3587760" y="3444251"/>
            <a:ext cx="492751" cy="492684"/>
            <a:chOff x="718806" y="3567702"/>
            <a:chExt cx="437728" cy="437708"/>
          </a:xfrm>
        </p:grpSpPr>
        <p:sp>
          <p:nvSpPr>
            <p:cNvPr id="1009" name="Google Shape;1009;p45"/>
            <p:cNvSpPr/>
            <p:nvPr/>
          </p:nvSpPr>
          <p:spPr>
            <a:xfrm>
              <a:off x="718806" y="3567702"/>
              <a:ext cx="437728" cy="437708"/>
            </a:xfrm>
            <a:custGeom>
              <a:rect b="b" l="l" r="r" t="t"/>
              <a:pathLst>
                <a:path extrusionOk="0" h="21658" w="21659">
                  <a:moveTo>
                    <a:pt x="2741" y="1929"/>
                  </a:moveTo>
                  <a:cubicBezTo>
                    <a:pt x="3106" y="1929"/>
                    <a:pt x="3390" y="2213"/>
                    <a:pt x="3390" y="2558"/>
                  </a:cubicBezTo>
                  <a:cubicBezTo>
                    <a:pt x="3390" y="2903"/>
                    <a:pt x="3106" y="3187"/>
                    <a:pt x="2741" y="3187"/>
                  </a:cubicBezTo>
                  <a:cubicBezTo>
                    <a:pt x="2396" y="3187"/>
                    <a:pt x="2112" y="2903"/>
                    <a:pt x="2112" y="2558"/>
                  </a:cubicBezTo>
                  <a:cubicBezTo>
                    <a:pt x="2112" y="2213"/>
                    <a:pt x="2396" y="1929"/>
                    <a:pt x="2741" y="1929"/>
                  </a:cubicBezTo>
                  <a:close/>
                  <a:moveTo>
                    <a:pt x="5278" y="1929"/>
                  </a:moveTo>
                  <a:cubicBezTo>
                    <a:pt x="5643" y="1929"/>
                    <a:pt x="5927" y="2213"/>
                    <a:pt x="5927" y="2558"/>
                  </a:cubicBezTo>
                  <a:cubicBezTo>
                    <a:pt x="5927" y="2903"/>
                    <a:pt x="5643" y="3187"/>
                    <a:pt x="5278" y="3187"/>
                  </a:cubicBezTo>
                  <a:cubicBezTo>
                    <a:pt x="4933" y="3187"/>
                    <a:pt x="4649" y="2903"/>
                    <a:pt x="4649" y="2558"/>
                  </a:cubicBezTo>
                  <a:cubicBezTo>
                    <a:pt x="4649" y="2213"/>
                    <a:pt x="4933" y="1929"/>
                    <a:pt x="5278" y="1929"/>
                  </a:cubicBezTo>
                  <a:close/>
                  <a:moveTo>
                    <a:pt x="7815" y="1929"/>
                  </a:moveTo>
                  <a:cubicBezTo>
                    <a:pt x="8181" y="1929"/>
                    <a:pt x="8465" y="2213"/>
                    <a:pt x="8465" y="2558"/>
                  </a:cubicBezTo>
                  <a:cubicBezTo>
                    <a:pt x="8465" y="2903"/>
                    <a:pt x="8181" y="3187"/>
                    <a:pt x="7815" y="3187"/>
                  </a:cubicBezTo>
                  <a:cubicBezTo>
                    <a:pt x="7470" y="3187"/>
                    <a:pt x="7186" y="2903"/>
                    <a:pt x="7186" y="2558"/>
                  </a:cubicBezTo>
                  <a:cubicBezTo>
                    <a:pt x="7186" y="2213"/>
                    <a:pt x="7470" y="1929"/>
                    <a:pt x="7815" y="1929"/>
                  </a:cubicBezTo>
                  <a:close/>
                  <a:moveTo>
                    <a:pt x="650" y="0"/>
                  </a:moveTo>
                  <a:cubicBezTo>
                    <a:pt x="285" y="0"/>
                    <a:pt x="1" y="305"/>
                    <a:pt x="1" y="650"/>
                  </a:cubicBezTo>
                  <a:lnTo>
                    <a:pt x="1" y="5115"/>
                  </a:lnTo>
                  <a:lnTo>
                    <a:pt x="8668" y="5115"/>
                  </a:lnTo>
                  <a:cubicBezTo>
                    <a:pt x="9094" y="5115"/>
                    <a:pt x="9520" y="4973"/>
                    <a:pt x="9845" y="4709"/>
                  </a:cubicBezTo>
                  <a:lnTo>
                    <a:pt x="10677" y="4060"/>
                  </a:lnTo>
                  <a:cubicBezTo>
                    <a:pt x="11164" y="3654"/>
                    <a:pt x="11814" y="3431"/>
                    <a:pt x="12443" y="3431"/>
                  </a:cubicBezTo>
                  <a:lnTo>
                    <a:pt x="21658" y="3431"/>
                  </a:lnTo>
                  <a:lnTo>
                    <a:pt x="21658" y="650"/>
                  </a:lnTo>
                  <a:cubicBezTo>
                    <a:pt x="21658" y="305"/>
                    <a:pt x="21354" y="0"/>
                    <a:pt x="21009" y="0"/>
                  </a:cubicBezTo>
                  <a:close/>
                  <a:moveTo>
                    <a:pt x="8444" y="8465"/>
                  </a:moveTo>
                  <a:cubicBezTo>
                    <a:pt x="8789" y="8465"/>
                    <a:pt x="9074" y="8749"/>
                    <a:pt x="9074" y="9094"/>
                  </a:cubicBezTo>
                  <a:cubicBezTo>
                    <a:pt x="9074" y="9459"/>
                    <a:pt x="8789" y="9743"/>
                    <a:pt x="8444" y="9743"/>
                  </a:cubicBezTo>
                  <a:lnTo>
                    <a:pt x="2741" y="9743"/>
                  </a:lnTo>
                  <a:cubicBezTo>
                    <a:pt x="2396" y="9743"/>
                    <a:pt x="2112" y="9459"/>
                    <a:pt x="2112" y="9094"/>
                  </a:cubicBezTo>
                  <a:cubicBezTo>
                    <a:pt x="2112" y="8749"/>
                    <a:pt x="2396" y="8465"/>
                    <a:pt x="2741" y="8465"/>
                  </a:cubicBezTo>
                  <a:close/>
                  <a:moveTo>
                    <a:pt x="5704" y="11002"/>
                  </a:moveTo>
                  <a:cubicBezTo>
                    <a:pt x="6070" y="11002"/>
                    <a:pt x="6354" y="11286"/>
                    <a:pt x="6354" y="11631"/>
                  </a:cubicBezTo>
                  <a:cubicBezTo>
                    <a:pt x="6354" y="11996"/>
                    <a:pt x="6070" y="12280"/>
                    <a:pt x="5704" y="12280"/>
                  </a:cubicBezTo>
                  <a:lnTo>
                    <a:pt x="2741" y="12280"/>
                  </a:lnTo>
                  <a:cubicBezTo>
                    <a:pt x="2396" y="12280"/>
                    <a:pt x="2112" y="11996"/>
                    <a:pt x="2112" y="11631"/>
                  </a:cubicBezTo>
                  <a:cubicBezTo>
                    <a:pt x="2112" y="11286"/>
                    <a:pt x="2396" y="11002"/>
                    <a:pt x="2741" y="11002"/>
                  </a:cubicBezTo>
                  <a:close/>
                  <a:moveTo>
                    <a:pt x="5704" y="13539"/>
                  </a:moveTo>
                  <a:cubicBezTo>
                    <a:pt x="6070" y="13539"/>
                    <a:pt x="6354" y="13823"/>
                    <a:pt x="6354" y="14168"/>
                  </a:cubicBezTo>
                  <a:cubicBezTo>
                    <a:pt x="6354" y="14534"/>
                    <a:pt x="6070" y="14818"/>
                    <a:pt x="5704" y="14818"/>
                  </a:cubicBezTo>
                  <a:lnTo>
                    <a:pt x="2741" y="14818"/>
                  </a:lnTo>
                  <a:cubicBezTo>
                    <a:pt x="2396" y="14818"/>
                    <a:pt x="2112" y="14534"/>
                    <a:pt x="2112" y="14168"/>
                  </a:cubicBezTo>
                  <a:cubicBezTo>
                    <a:pt x="2112" y="13823"/>
                    <a:pt x="2396" y="13539"/>
                    <a:pt x="2741" y="13539"/>
                  </a:cubicBezTo>
                  <a:close/>
                  <a:moveTo>
                    <a:pt x="13235" y="7653"/>
                  </a:moveTo>
                  <a:cubicBezTo>
                    <a:pt x="13448" y="7653"/>
                    <a:pt x="13661" y="7754"/>
                    <a:pt x="13783" y="7957"/>
                  </a:cubicBezTo>
                  <a:lnTo>
                    <a:pt x="20298" y="19243"/>
                  </a:lnTo>
                  <a:cubicBezTo>
                    <a:pt x="20542" y="19669"/>
                    <a:pt x="20237" y="20197"/>
                    <a:pt x="19750" y="20197"/>
                  </a:cubicBezTo>
                  <a:lnTo>
                    <a:pt x="6739" y="20197"/>
                  </a:lnTo>
                  <a:cubicBezTo>
                    <a:pt x="6232" y="20197"/>
                    <a:pt x="5927" y="19669"/>
                    <a:pt x="6171" y="19243"/>
                  </a:cubicBezTo>
                  <a:lnTo>
                    <a:pt x="12687" y="7957"/>
                  </a:lnTo>
                  <a:cubicBezTo>
                    <a:pt x="12808" y="7754"/>
                    <a:pt x="13022" y="7653"/>
                    <a:pt x="13235" y="7653"/>
                  </a:cubicBezTo>
                  <a:close/>
                  <a:moveTo>
                    <a:pt x="12443" y="4689"/>
                  </a:moveTo>
                  <a:cubicBezTo>
                    <a:pt x="12098" y="4689"/>
                    <a:pt x="11733" y="4811"/>
                    <a:pt x="11469" y="5034"/>
                  </a:cubicBezTo>
                  <a:lnTo>
                    <a:pt x="10637" y="5704"/>
                  </a:lnTo>
                  <a:cubicBezTo>
                    <a:pt x="10088" y="6151"/>
                    <a:pt x="9378" y="6394"/>
                    <a:pt x="8668" y="6394"/>
                  </a:cubicBezTo>
                  <a:lnTo>
                    <a:pt x="1" y="6394"/>
                  </a:lnTo>
                  <a:lnTo>
                    <a:pt x="1" y="21029"/>
                  </a:lnTo>
                  <a:cubicBezTo>
                    <a:pt x="1" y="21374"/>
                    <a:pt x="285" y="21658"/>
                    <a:pt x="650" y="21658"/>
                  </a:cubicBezTo>
                  <a:lnTo>
                    <a:pt x="21009" y="21658"/>
                  </a:lnTo>
                  <a:cubicBezTo>
                    <a:pt x="21354" y="21658"/>
                    <a:pt x="21658" y="21374"/>
                    <a:pt x="21658" y="21029"/>
                  </a:cubicBezTo>
                  <a:lnTo>
                    <a:pt x="21658" y="468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5"/>
            <p:cNvSpPr/>
            <p:nvPr/>
          </p:nvSpPr>
          <p:spPr>
            <a:xfrm>
              <a:off x="877151" y="3760909"/>
              <a:ext cx="218672" cy="189125"/>
            </a:xfrm>
            <a:custGeom>
              <a:rect b="b" l="l" r="r" t="t"/>
              <a:pathLst>
                <a:path extrusionOk="0" h="9358" w="10820">
                  <a:moveTo>
                    <a:pt x="5400" y="2619"/>
                  </a:moveTo>
                  <a:cubicBezTo>
                    <a:pt x="5745" y="2619"/>
                    <a:pt x="6029" y="2903"/>
                    <a:pt x="6029" y="3248"/>
                  </a:cubicBezTo>
                  <a:lnTo>
                    <a:pt x="6029" y="5420"/>
                  </a:lnTo>
                  <a:cubicBezTo>
                    <a:pt x="6029" y="5765"/>
                    <a:pt x="5745" y="6049"/>
                    <a:pt x="5400" y="6049"/>
                  </a:cubicBezTo>
                  <a:cubicBezTo>
                    <a:pt x="5055" y="6049"/>
                    <a:pt x="4770" y="5765"/>
                    <a:pt x="4770" y="5420"/>
                  </a:cubicBezTo>
                  <a:lnTo>
                    <a:pt x="4770" y="3248"/>
                  </a:lnTo>
                  <a:cubicBezTo>
                    <a:pt x="4770" y="2903"/>
                    <a:pt x="5055" y="2619"/>
                    <a:pt x="5400" y="2619"/>
                  </a:cubicBezTo>
                  <a:close/>
                  <a:moveTo>
                    <a:pt x="5400" y="6902"/>
                  </a:moveTo>
                  <a:cubicBezTo>
                    <a:pt x="5745" y="6902"/>
                    <a:pt x="6029" y="7186"/>
                    <a:pt x="6029" y="7531"/>
                  </a:cubicBezTo>
                  <a:cubicBezTo>
                    <a:pt x="6029" y="7896"/>
                    <a:pt x="5745" y="8181"/>
                    <a:pt x="5400" y="8181"/>
                  </a:cubicBezTo>
                  <a:cubicBezTo>
                    <a:pt x="5055" y="8181"/>
                    <a:pt x="4770" y="7896"/>
                    <a:pt x="4770" y="7531"/>
                  </a:cubicBezTo>
                  <a:cubicBezTo>
                    <a:pt x="4770" y="7186"/>
                    <a:pt x="5055" y="6902"/>
                    <a:pt x="5400" y="6902"/>
                  </a:cubicBezTo>
                  <a:close/>
                  <a:moveTo>
                    <a:pt x="5400" y="1"/>
                  </a:moveTo>
                  <a:lnTo>
                    <a:pt x="0" y="9358"/>
                  </a:lnTo>
                  <a:lnTo>
                    <a:pt x="10819" y="9358"/>
                  </a:lnTo>
                  <a:lnTo>
                    <a:pt x="54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45"/>
          <p:cNvGrpSpPr/>
          <p:nvPr/>
        </p:nvGrpSpPr>
        <p:grpSpPr>
          <a:xfrm>
            <a:off x="5074572" y="3444240"/>
            <a:ext cx="470592" cy="492707"/>
            <a:chOff x="1332483" y="2968779"/>
            <a:chExt cx="418044" cy="437728"/>
          </a:xfrm>
        </p:grpSpPr>
        <p:sp>
          <p:nvSpPr>
            <p:cNvPr id="1012" name="Google Shape;1012;p45"/>
            <p:cNvSpPr/>
            <p:nvPr/>
          </p:nvSpPr>
          <p:spPr>
            <a:xfrm>
              <a:off x="1332483" y="2968779"/>
              <a:ext cx="94785" cy="94785"/>
            </a:xfrm>
            <a:custGeom>
              <a:rect b="b" l="l" r="r" t="t"/>
              <a:pathLst>
                <a:path extrusionOk="0" h="4690" w="4690">
                  <a:moveTo>
                    <a:pt x="4690" y="1"/>
                  </a:moveTo>
                  <a:cubicBezTo>
                    <a:pt x="4527" y="1"/>
                    <a:pt x="4365" y="82"/>
                    <a:pt x="4243" y="204"/>
                  </a:cubicBezTo>
                  <a:lnTo>
                    <a:pt x="204" y="4243"/>
                  </a:lnTo>
                  <a:cubicBezTo>
                    <a:pt x="62" y="4365"/>
                    <a:pt x="1" y="4527"/>
                    <a:pt x="1" y="4690"/>
                  </a:cubicBezTo>
                  <a:lnTo>
                    <a:pt x="4690" y="4690"/>
                  </a:lnTo>
                  <a:lnTo>
                    <a:pt x="469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5"/>
            <p:cNvSpPr/>
            <p:nvPr/>
          </p:nvSpPr>
          <p:spPr>
            <a:xfrm>
              <a:off x="1332483" y="2968779"/>
              <a:ext cx="322046" cy="437728"/>
            </a:xfrm>
            <a:custGeom>
              <a:rect b="b" l="l" r="r" t="t"/>
              <a:pathLst>
                <a:path extrusionOk="0" h="21659" w="15935">
                  <a:moveTo>
                    <a:pt x="6699" y="8972"/>
                  </a:moveTo>
                  <a:cubicBezTo>
                    <a:pt x="7044" y="8972"/>
                    <a:pt x="7328" y="9257"/>
                    <a:pt x="7328" y="9622"/>
                  </a:cubicBezTo>
                  <a:cubicBezTo>
                    <a:pt x="7328" y="9967"/>
                    <a:pt x="7044" y="10251"/>
                    <a:pt x="6699" y="10251"/>
                  </a:cubicBezTo>
                  <a:lnTo>
                    <a:pt x="2315" y="10251"/>
                  </a:lnTo>
                  <a:cubicBezTo>
                    <a:pt x="1970" y="10251"/>
                    <a:pt x="1686" y="9967"/>
                    <a:pt x="1686" y="9622"/>
                  </a:cubicBezTo>
                  <a:cubicBezTo>
                    <a:pt x="1686" y="9257"/>
                    <a:pt x="1970" y="8972"/>
                    <a:pt x="2315" y="8972"/>
                  </a:cubicBezTo>
                  <a:close/>
                  <a:moveTo>
                    <a:pt x="6699" y="11510"/>
                  </a:moveTo>
                  <a:cubicBezTo>
                    <a:pt x="7044" y="11510"/>
                    <a:pt x="7328" y="11794"/>
                    <a:pt x="7328" y="12159"/>
                  </a:cubicBezTo>
                  <a:cubicBezTo>
                    <a:pt x="7328" y="12504"/>
                    <a:pt x="7044" y="12788"/>
                    <a:pt x="6699" y="12788"/>
                  </a:cubicBezTo>
                  <a:lnTo>
                    <a:pt x="2315" y="12788"/>
                  </a:lnTo>
                  <a:cubicBezTo>
                    <a:pt x="1970" y="12788"/>
                    <a:pt x="1686" y="12504"/>
                    <a:pt x="1686" y="12159"/>
                  </a:cubicBezTo>
                  <a:cubicBezTo>
                    <a:pt x="1686" y="11794"/>
                    <a:pt x="1970" y="11510"/>
                    <a:pt x="2315" y="11510"/>
                  </a:cubicBezTo>
                  <a:close/>
                  <a:moveTo>
                    <a:pt x="6699" y="14047"/>
                  </a:moveTo>
                  <a:cubicBezTo>
                    <a:pt x="7044" y="14047"/>
                    <a:pt x="7328" y="14331"/>
                    <a:pt x="7328" y="14696"/>
                  </a:cubicBezTo>
                  <a:cubicBezTo>
                    <a:pt x="7328" y="15041"/>
                    <a:pt x="7044" y="15326"/>
                    <a:pt x="6699" y="15326"/>
                  </a:cubicBezTo>
                  <a:lnTo>
                    <a:pt x="2315" y="15326"/>
                  </a:lnTo>
                  <a:cubicBezTo>
                    <a:pt x="1970" y="15326"/>
                    <a:pt x="1686" y="15041"/>
                    <a:pt x="1686" y="14696"/>
                  </a:cubicBezTo>
                  <a:cubicBezTo>
                    <a:pt x="1686" y="14331"/>
                    <a:pt x="1970" y="14047"/>
                    <a:pt x="2315" y="14047"/>
                  </a:cubicBezTo>
                  <a:close/>
                  <a:moveTo>
                    <a:pt x="6699" y="16584"/>
                  </a:moveTo>
                  <a:cubicBezTo>
                    <a:pt x="7044" y="16584"/>
                    <a:pt x="7328" y="16868"/>
                    <a:pt x="7328" y="17234"/>
                  </a:cubicBezTo>
                  <a:cubicBezTo>
                    <a:pt x="7328" y="17579"/>
                    <a:pt x="7044" y="17863"/>
                    <a:pt x="6699" y="17863"/>
                  </a:cubicBezTo>
                  <a:lnTo>
                    <a:pt x="2315" y="17863"/>
                  </a:lnTo>
                  <a:cubicBezTo>
                    <a:pt x="1970" y="17863"/>
                    <a:pt x="1686" y="17579"/>
                    <a:pt x="1686" y="17234"/>
                  </a:cubicBezTo>
                  <a:cubicBezTo>
                    <a:pt x="1686" y="16868"/>
                    <a:pt x="1970" y="16584"/>
                    <a:pt x="2315" y="16584"/>
                  </a:cubicBezTo>
                  <a:close/>
                  <a:moveTo>
                    <a:pt x="5968" y="1"/>
                  </a:moveTo>
                  <a:lnTo>
                    <a:pt x="5968" y="5339"/>
                  </a:lnTo>
                  <a:cubicBezTo>
                    <a:pt x="5968" y="5684"/>
                    <a:pt x="5684" y="5968"/>
                    <a:pt x="5339" y="5968"/>
                  </a:cubicBezTo>
                  <a:lnTo>
                    <a:pt x="1" y="5968"/>
                  </a:lnTo>
                  <a:lnTo>
                    <a:pt x="1" y="21029"/>
                  </a:lnTo>
                  <a:cubicBezTo>
                    <a:pt x="1" y="21374"/>
                    <a:pt x="285" y="21658"/>
                    <a:pt x="650" y="21658"/>
                  </a:cubicBezTo>
                  <a:lnTo>
                    <a:pt x="15285" y="21658"/>
                  </a:lnTo>
                  <a:cubicBezTo>
                    <a:pt x="15650" y="21658"/>
                    <a:pt x="15934" y="21374"/>
                    <a:pt x="15934" y="21029"/>
                  </a:cubicBezTo>
                  <a:lnTo>
                    <a:pt x="15934" y="19284"/>
                  </a:lnTo>
                  <a:lnTo>
                    <a:pt x="10921" y="19284"/>
                  </a:lnTo>
                  <a:cubicBezTo>
                    <a:pt x="9886" y="19284"/>
                    <a:pt x="9033" y="18431"/>
                    <a:pt x="9033" y="17376"/>
                  </a:cubicBezTo>
                  <a:lnTo>
                    <a:pt x="9033" y="10190"/>
                  </a:lnTo>
                  <a:cubicBezTo>
                    <a:pt x="9033" y="9480"/>
                    <a:pt x="9399" y="8871"/>
                    <a:pt x="9967" y="8526"/>
                  </a:cubicBezTo>
                  <a:lnTo>
                    <a:pt x="9967" y="7714"/>
                  </a:lnTo>
                  <a:cubicBezTo>
                    <a:pt x="9967" y="4690"/>
                    <a:pt x="12443" y="2213"/>
                    <a:pt x="15488" y="2213"/>
                  </a:cubicBezTo>
                  <a:cubicBezTo>
                    <a:pt x="15630" y="2213"/>
                    <a:pt x="15792" y="2213"/>
                    <a:pt x="15934" y="2234"/>
                  </a:cubicBezTo>
                  <a:lnTo>
                    <a:pt x="15934" y="650"/>
                  </a:lnTo>
                  <a:cubicBezTo>
                    <a:pt x="15934" y="285"/>
                    <a:pt x="15650" y="1"/>
                    <a:pt x="152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5"/>
            <p:cNvSpPr/>
            <p:nvPr/>
          </p:nvSpPr>
          <p:spPr>
            <a:xfrm>
              <a:off x="1540464" y="3038927"/>
              <a:ext cx="210063" cy="294157"/>
            </a:xfrm>
            <a:custGeom>
              <a:rect b="b" l="l" r="r" t="t"/>
              <a:pathLst>
                <a:path extrusionOk="0" h="14555" w="10394">
                  <a:moveTo>
                    <a:pt x="5197" y="1280"/>
                  </a:moveTo>
                  <a:cubicBezTo>
                    <a:pt x="6841" y="1280"/>
                    <a:pt x="8181" y="2619"/>
                    <a:pt x="8181" y="4243"/>
                  </a:cubicBezTo>
                  <a:lnTo>
                    <a:pt x="8181" y="6070"/>
                  </a:lnTo>
                  <a:lnTo>
                    <a:pt x="2213" y="6070"/>
                  </a:lnTo>
                  <a:lnTo>
                    <a:pt x="2213" y="4243"/>
                  </a:lnTo>
                  <a:cubicBezTo>
                    <a:pt x="2213" y="2619"/>
                    <a:pt x="3553" y="1280"/>
                    <a:pt x="5197" y="1280"/>
                  </a:cubicBezTo>
                  <a:close/>
                  <a:moveTo>
                    <a:pt x="2660" y="9683"/>
                  </a:moveTo>
                  <a:cubicBezTo>
                    <a:pt x="3005" y="9683"/>
                    <a:pt x="3289" y="9967"/>
                    <a:pt x="3289" y="10312"/>
                  </a:cubicBezTo>
                  <a:cubicBezTo>
                    <a:pt x="3289" y="10657"/>
                    <a:pt x="3005" y="10941"/>
                    <a:pt x="2660" y="10941"/>
                  </a:cubicBezTo>
                  <a:cubicBezTo>
                    <a:pt x="2315" y="10941"/>
                    <a:pt x="2030" y="10657"/>
                    <a:pt x="2030" y="10312"/>
                  </a:cubicBezTo>
                  <a:cubicBezTo>
                    <a:pt x="2030" y="9967"/>
                    <a:pt x="2315" y="9683"/>
                    <a:pt x="2660" y="9683"/>
                  </a:cubicBezTo>
                  <a:close/>
                  <a:moveTo>
                    <a:pt x="5197" y="9683"/>
                  </a:moveTo>
                  <a:cubicBezTo>
                    <a:pt x="5542" y="9683"/>
                    <a:pt x="5826" y="9967"/>
                    <a:pt x="5826" y="10312"/>
                  </a:cubicBezTo>
                  <a:cubicBezTo>
                    <a:pt x="5826" y="10657"/>
                    <a:pt x="5542" y="10941"/>
                    <a:pt x="5197" y="10941"/>
                  </a:cubicBezTo>
                  <a:cubicBezTo>
                    <a:pt x="4852" y="10941"/>
                    <a:pt x="4568" y="10657"/>
                    <a:pt x="4568" y="10312"/>
                  </a:cubicBezTo>
                  <a:cubicBezTo>
                    <a:pt x="4568" y="9967"/>
                    <a:pt x="4852" y="9683"/>
                    <a:pt x="5197" y="9683"/>
                  </a:cubicBezTo>
                  <a:close/>
                  <a:moveTo>
                    <a:pt x="7734" y="9683"/>
                  </a:moveTo>
                  <a:cubicBezTo>
                    <a:pt x="8079" y="9683"/>
                    <a:pt x="8363" y="9967"/>
                    <a:pt x="8363" y="10312"/>
                  </a:cubicBezTo>
                  <a:cubicBezTo>
                    <a:pt x="8363" y="10657"/>
                    <a:pt x="8079" y="10941"/>
                    <a:pt x="7734" y="10941"/>
                  </a:cubicBezTo>
                  <a:cubicBezTo>
                    <a:pt x="7389" y="10941"/>
                    <a:pt x="7105" y="10657"/>
                    <a:pt x="7105" y="10312"/>
                  </a:cubicBezTo>
                  <a:cubicBezTo>
                    <a:pt x="7105" y="9967"/>
                    <a:pt x="7389" y="9683"/>
                    <a:pt x="7734" y="9683"/>
                  </a:cubicBezTo>
                  <a:close/>
                  <a:moveTo>
                    <a:pt x="5197" y="1"/>
                  </a:moveTo>
                  <a:cubicBezTo>
                    <a:pt x="2863" y="1"/>
                    <a:pt x="955" y="1909"/>
                    <a:pt x="955" y="4243"/>
                  </a:cubicBezTo>
                  <a:lnTo>
                    <a:pt x="955" y="6070"/>
                  </a:lnTo>
                  <a:lnTo>
                    <a:pt x="630" y="6070"/>
                  </a:lnTo>
                  <a:cubicBezTo>
                    <a:pt x="285" y="6070"/>
                    <a:pt x="1" y="6354"/>
                    <a:pt x="1" y="6719"/>
                  </a:cubicBezTo>
                  <a:lnTo>
                    <a:pt x="1" y="13905"/>
                  </a:lnTo>
                  <a:cubicBezTo>
                    <a:pt x="1" y="14270"/>
                    <a:pt x="285" y="14554"/>
                    <a:pt x="630" y="14554"/>
                  </a:cubicBezTo>
                  <a:lnTo>
                    <a:pt x="9764" y="14554"/>
                  </a:lnTo>
                  <a:cubicBezTo>
                    <a:pt x="10109" y="14554"/>
                    <a:pt x="10393" y="14270"/>
                    <a:pt x="10393" y="13905"/>
                  </a:cubicBezTo>
                  <a:lnTo>
                    <a:pt x="10393" y="6719"/>
                  </a:lnTo>
                  <a:cubicBezTo>
                    <a:pt x="10393" y="6354"/>
                    <a:pt x="10109" y="6070"/>
                    <a:pt x="9764" y="6070"/>
                  </a:cubicBezTo>
                  <a:lnTo>
                    <a:pt x="9439" y="6070"/>
                  </a:lnTo>
                  <a:lnTo>
                    <a:pt x="9439" y="4243"/>
                  </a:lnTo>
                  <a:cubicBezTo>
                    <a:pt x="9439" y="1909"/>
                    <a:pt x="7531" y="1"/>
                    <a:pt x="51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5"/>
            <p:cNvSpPr/>
            <p:nvPr/>
          </p:nvSpPr>
          <p:spPr>
            <a:xfrm>
              <a:off x="1611017" y="3090220"/>
              <a:ext cx="43512" cy="45958"/>
            </a:xfrm>
            <a:custGeom>
              <a:rect b="b" l="l" r="r" t="t"/>
              <a:pathLst>
                <a:path extrusionOk="0" h="2274" w="2153">
                  <a:moveTo>
                    <a:pt x="1706" y="0"/>
                  </a:moveTo>
                  <a:cubicBezTo>
                    <a:pt x="772" y="0"/>
                    <a:pt x="1" y="771"/>
                    <a:pt x="1" y="1705"/>
                  </a:cubicBezTo>
                  <a:lnTo>
                    <a:pt x="1" y="2273"/>
                  </a:lnTo>
                  <a:lnTo>
                    <a:pt x="2152" y="2273"/>
                  </a:lnTo>
                  <a:lnTo>
                    <a:pt x="2152" y="61"/>
                  </a:lnTo>
                  <a:cubicBezTo>
                    <a:pt x="2010" y="20"/>
                    <a:pt x="1868" y="0"/>
                    <a:pt x="17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 name="Google Shape;1016;p45"/>
          <p:cNvGrpSpPr/>
          <p:nvPr/>
        </p:nvGrpSpPr>
        <p:grpSpPr>
          <a:xfrm>
            <a:off x="3587760" y="1941039"/>
            <a:ext cx="492751" cy="411427"/>
            <a:chOff x="4946475" y="1807067"/>
            <a:chExt cx="437728" cy="365518"/>
          </a:xfrm>
        </p:grpSpPr>
        <p:sp>
          <p:nvSpPr>
            <p:cNvPr id="1017" name="Google Shape;1017;p45"/>
            <p:cNvSpPr/>
            <p:nvPr/>
          </p:nvSpPr>
          <p:spPr>
            <a:xfrm>
              <a:off x="4946475" y="1851368"/>
              <a:ext cx="437728" cy="321218"/>
            </a:xfrm>
            <a:custGeom>
              <a:rect b="b" l="l" r="r" t="t"/>
              <a:pathLst>
                <a:path extrusionOk="0" h="15894" w="21659">
                  <a:moveTo>
                    <a:pt x="630" y="0"/>
                  </a:moveTo>
                  <a:cubicBezTo>
                    <a:pt x="285" y="0"/>
                    <a:pt x="1" y="285"/>
                    <a:pt x="1" y="630"/>
                  </a:cubicBezTo>
                  <a:lnTo>
                    <a:pt x="1" y="13681"/>
                  </a:lnTo>
                  <a:cubicBezTo>
                    <a:pt x="1" y="14026"/>
                    <a:pt x="285" y="14310"/>
                    <a:pt x="630" y="14310"/>
                  </a:cubicBezTo>
                  <a:lnTo>
                    <a:pt x="8709" y="14310"/>
                  </a:lnTo>
                  <a:cubicBezTo>
                    <a:pt x="8972" y="15224"/>
                    <a:pt x="9825" y="15893"/>
                    <a:pt x="10820" y="15893"/>
                  </a:cubicBezTo>
                  <a:cubicBezTo>
                    <a:pt x="11834" y="15893"/>
                    <a:pt x="12667" y="15224"/>
                    <a:pt x="12951" y="14310"/>
                  </a:cubicBezTo>
                  <a:lnTo>
                    <a:pt x="21009" y="14310"/>
                  </a:lnTo>
                  <a:cubicBezTo>
                    <a:pt x="21374" y="14310"/>
                    <a:pt x="21659" y="14026"/>
                    <a:pt x="21659" y="13681"/>
                  </a:cubicBezTo>
                  <a:lnTo>
                    <a:pt x="21659" y="630"/>
                  </a:lnTo>
                  <a:cubicBezTo>
                    <a:pt x="21659" y="285"/>
                    <a:pt x="21374" y="0"/>
                    <a:pt x="21009" y="0"/>
                  </a:cubicBezTo>
                  <a:lnTo>
                    <a:pt x="20380" y="0"/>
                  </a:lnTo>
                  <a:lnTo>
                    <a:pt x="20380" y="11123"/>
                  </a:lnTo>
                  <a:cubicBezTo>
                    <a:pt x="20380" y="12179"/>
                    <a:pt x="19548" y="13031"/>
                    <a:pt x="18533" y="13031"/>
                  </a:cubicBezTo>
                  <a:lnTo>
                    <a:pt x="3127" y="13031"/>
                  </a:lnTo>
                  <a:cubicBezTo>
                    <a:pt x="2092" y="13031"/>
                    <a:pt x="1259" y="12179"/>
                    <a:pt x="1259" y="11123"/>
                  </a:cubicBezTo>
                  <a:lnTo>
                    <a:pt x="12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5"/>
            <p:cNvSpPr/>
            <p:nvPr/>
          </p:nvSpPr>
          <p:spPr>
            <a:xfrm>
              <a:off x="5178264" y="1807067"/>
              <a:ext cx="154667" cy="281828"/>
            </a:xfrm>
            <a:custGeom>
              <a:rect b="b" l="l" r="r" t="t"/>
              <a:pathLst>
                <a:path extrusionOk="0" h="13945" w="7653">
                  <a:moveTo>
                    <a:pt x="5095" y="2537"/>
                  </a:moveTo>
                  <a:cubicBezTo>
                    <a:pt x="5460" y="2537"/>
                    <a:pt x="5744" y="2822"/>
                    <a:pt x="5744" y="3167"/>
                  </a:cubicBezTo>
                  <a:lnTo>
                    <a:pt x="5744" y="5704"/>
                  </a:lnTo>
                  <a:cubicBezTo>
                    <a:pt x="5744" y="6049"/>
                    <a:pt x="5460" y="6333"/>
                    <a:pt x="5095" y="6333"/>
                  </a:cubicBezTo>
                  <a:lnTo>
                    <a:pt x="2517" y="6333"/>
                  </a:lnTo>
                  <a:cubicBezTo>
                    <a:pt x="2172" y="6333"/>
                    <a:pt x="1888" y="6049"/>
                    <a:pt x="1888" y="5704"/>
                  </a:cubicBezTo>
                  <a:lnTo>
                    <a:pt x="1888" y="3167"/>
                  </a:lnTo>
                  <a:cubicBezTo>
                    <a:pt x="1888" y="2822"/>
                    <a:pt x="2172" y="2537"/>
                    <a:pt x="2517" y="2537"/>
                  </a:cubicBezTo>
                  <a:close/>
                  <a:moveTo>
                    <a:pt x="5095" y="7612"/>
                  </a:moveTo>
                  <a:cubicBezTo>
                    <a:pt x="5460" y="7612"/>
                    <a:pt x="5744" y="7896"/>
                    <a:pt x="5744" y="8241"/>
                  </a:cubicBezTo>
                  <a:cubicBezTo>
                    <a:pt x="5744" y="8586"/>
                    <a:pt x="5460" y="8870"/>
                    <a:pt x="5095" y="8870"/>
                  </a:cubicBezTo>
                  <a:lnTo>
                    <a:pt x="2517" y="8870"/>
                  </a:lnTo>
                  <a:cubicBezTo>
                    <a:pt x="2172" y="8870"/>
                    <a:pt x="1888" y="8586"/>
                    <a:pt x="1888" y="8241"/>
                  </a:cubicBezTo>
                  <a:cubicBezTo>
                    <a:pt x="1888" y="7896"/>
                    <a:pt x="2172" y="7612"/>
                    <a:pt x="2517" y="7612"/>
                  </a:cubicBezTo>
                  <a:close/>
                  <a:moveTo>
                    <a:pt x="5095" y="10149"/>
                  </a:moveTo>
                  <a:cubicBezTo>
                    <a:pt x="5460" y="10149"/>
                    <a:pt x="5744" y="10433"/>
                    <a:pt x="5744" y="10778"/>
                  </a:cubicBezTo>
                  <a:cubicBezTo>
                    <a:pt x="5744" y="11123"/>
                    <a:pt x="5460" y="11407"/>
                    <a:pt x="5095" y="11407"/>
                  </a:cubicBezTo>
                  <a:lnTo>
                    <a:pt x="2517" y="11407"/>
                  </a:lnTo>
                  <a:cubicBezTo>
                    <a:pt x="2172" y="11407"/>
                    <a:pt x="1888" y="11123"/>
                    <a:pt x="1888" y="10778"/>
                  </a:cubicBezTo>
                  <a:cubicBezTo>
                    <a:pt x="1888" y="10433"/>
                    <a:pt x="2172" y="10149"/>
                    <a:pt x="2517" y="10149"/>
                  </a:cubicBezTo>
                  <a:close/>
                  <a:moveTo>
                    <a:pt x="0" y="0"/>
                  </a:moveTo>
                  <a:lnTo>
                    <a:pt x="0" y="13945"/>
                  </a:lnTo>
                  <a:lnTo>
                    <a:pt x="7064" y="13945"/>
                  </a:lnTo>
                  <a:cubicBezTo>
                    <a:pt x="7388" y="13945"/>
                    <a:pt x="7652" y="13660"/>
                    <a:pt x="7652" y="13315"/>
                  </a:cubicBezTo>
                  <a:lnTo>
                    <a:pt x="7652" y="629"/>
                  </a:lnTo>
                  <a:cubicBezTo>
                    <a:pt x="7652" y="284"/>
                    <a:pt x="7388" y="0"/>
                    <a:pt x="70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5"/>
            <p:cNvSpPr/>
            <p:nvPr/>
          </p:nvSpPr>
          <p:spPr>
            <a:xfrm>
              <a:off x="5241844" y="1883764"/>
              <a:ext cx="26677" cy="25869"/>
            </a:xfrm>
            <a:custGeom>
              <a:rect b="b" l="l" r="r" t="t"/>
              <a:pathLst>
                <a:path extrusionOk="0" h="1280" w="1320">
                  <a:moveTo>
                    <a:pt x="0" y="1"/>
                  </a:moveTo>
                  <a:lnTo>
                    <a:pt x="0" y="1280"/>
                  </a:lnTo>
                  <a:lnTo>
                    <a:pt x="1320" y="1280"/>
                  </a:lnTo>
                  <a:lnTo>
                    <a:pt x="13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5"/>
            <p:cNvSpPr/>
            <p:nvPr/>
          </p:nvSpPr>
          <p:spPr>
            <a:xfrm>
              <a:off x="4997768" y="1807067"/>
              <a:ext cx="154667" cy="281828"/>
            </a:xfrm>
            <a:custGeom>
              <a:rect b="b" l="l" r="r" t="t"/>
              <a:pathLst>
                <a:path extrusionOk="0" h="13945" w="7653">
                  <a:moveTo>
                    <a:pt x="5115" y="2537"/>
                  </a:moveTo>
                  <a:cubicBezTo>
                    <a:pt x="5480" y="2537"/>
                    <a:pt x="5765" y="2822"/>
                    <a:pt x="5765" y="3167"/>
                  </a:cubicBezTo>
                  <a:cubicBezTo>
                    <a:pt x="5765" y="3512"/>
                    <a:pt x="5480" y="3796"/>
                    <a:pt x="5115" y="3796"/>
                  </a:cubicBezTo>
                  <a:lnTo>
                    <a:pt x="2537" y="3796"/>
                  </a:lnTo>
                  <a:cubicBezTo>
                    <a:pt x="2192" y="3796"/>
                    <a:pt x="1908" y="3512"/>
                    <a:pt x="1908" y="3167"/>
                  </a:cubicBezTo>
                  <a:cubicBezTo>
                    <a:pt x="1908" y="2822"/>
                    <a:pt x="2192" y="2537"/>
                    <a:pt x="2537" y="2537"/>
                  </a:cubicBezTo>
                  <a:close/>
                  <a:moveTo>
                    <a:pt x="5115" y="5075"/>
                  </a:moveTo>
                  <a:cubicBezTo>
                    <a:pt x="5480" y="5075"/>
                    <a:pt x="5765" y="5359"/>
                    <a:pt x="5765" y="5704"/>
                  </a:cubicBezTo>
                  <a:cubicBezTo>
                    <a:pt x="5765" y="6049"/>
                    <a:pt x="5480" y="6333"/>
                    <a:pt x="5115" y="6333"/>
                  </a:cubicBezTo>
                  <a:lnTo>
                    <a:pt x="2537" y="6333"/>
                  </a:lnTo>
                  <a:cubicBezTo>
                    <a:pt x="2192" y="6333"/>
                    <a:pt x="1908" y="6049"/>
                    <a:pt x="1908" y="5704"/>
                  </a:cubicBezTo>
                  <a:cubicBezTo>
                    <a:pt x="1908" y="5359"/>
                    <a:pt x="2192" y="5075"/>
                    <a:pt x="2537" y="5075"/>
                  </a:cubicBezTo>
                  <a:close/>
                  <a:moveTo>
                    <a:pt x="5115" y="7612"/>
                  </a:moveTo>
                  <a:cubicBezTo>
                    <a:pt x="5480" y="7612"/>
                    <a:pt x="5765" y="7896"/>
                    <a:pt x="5765" y="8241"/>
                  </a:cubicBezTo>
                  <a:cubicBezTo>
                    <a:pt x="5765" y="8586"/>
                    <a:pt x="5480" y="8870"/>
                    <a:pt x="5115" y="8870"/>
                  </a:cubicBezTo>
                  <a:lnTo>
                    <a:pt x="2537" y="8870"/>
                  </a:lnTo>
                  <a:cubicBezTo>
                    <a:pt x="2192" y="8870"/>
                    <a:pt x="1908" y="8586"/>
                    <a:pt x="1908" y="8241"/>
                  </a:cubicBezTo>
                  <a:cubicBezTo>
                    <a:pt x="1908" y="7896"/>
                    <a:pt x="2192" y="7612"/>
                    <a:pt x="2537" y="7612"/>
                  </a:cubicBezTo>
                  <a:close/>
                  <a:moveTo>
                    <a:pt x="5115" y="10149"/>
                  </a:moveTo>
                  <a:cubicBezTo>
                    <a:pt x="5480" y="10149"/>
                    <a:pt x="5765" y="10433"/>
                    <a:pt x="5765" y="10778"/>
                  </a:cubicBezTo>
                  <a:cubicBezTo>
                    <a:pt x="5765" y="11123"/>
                    <a:pt x="5480" y="11407"/>
                    <a:pt x="5115" y="11407"/>
                  </a:cubicBezTo>
                  <a:lnTo>
                    <a:pt x="2537" y="11407"/>
                  </a:lnTo>
                  <a:cubicBezTo>
                    <a:pt x="2192" y="11407"/>
                    <a:pt x="1908" y="11123"/>
                    <a:pt x="1908" y="10778"/>
                  </a:cubicBezTo>
                  <a:cubicBezTo>
                    <a:pt x="1908" y="10433"/>
                    <a:pt x="2192" y="10149"/>
                    <a:pt x="2537" y="10149"/>
                  </a:cubicBezTo>
                  <a:close/>
                  <a:moveTo>
                    <a:pt x="589" y="0"/>
                  </a:moveTo>
                  <a:cubicBezTo>
                    <a:pt x="264" y="0"/>
                    <a:pt x="0" y="284"/>
                    <a:pt x="0" y="629"/>
                  </a:cubicBezTo>
                  <a:lnTo>
                    <a:pt x="0" y="13315"/>
                  </a:lnTo>
                  <a:cubicBezTo>
                    <a:pt x="0" y="13660"/>
                    <a:pt x="264" y="13945"/>
                    <a:pt x="589" y="13945"/>
                  </a:cubicBezTo>
                  <a:lnTo>
                    <a:pt x="7652" y="13945"/>
                  </a:lnTo>
                  <a:lnTo>
                    <a:pt x="76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 name="Google Shape;1021;p45">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5">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5">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024" name="Google Shape;1024;p45">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025" name="Google Shape;1025;p45">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026" name="Google Shape;1026;p45"/>
          <p:cNvGrpSpPr/>
          <p:nvPr/>
        </p:nvGrpSpPr>
        <p:grpSpPr>
          <a:xfrm>
            <a:off x="706038" y="312972"/>
            <a:ext cx="140222" cy="140409"/>
            <a:chOff x="2741000" y="199475"/>
            <a:chExt cx="191953" cy="192210"/>
          </a:xfrm>
        </p:grpSpPr>
        <p:sp>
          <p:nvSpPr>
            <p:cNvPr id="1027" name="Google Shape;1027;p45"/>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5"/>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5"/>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5"/>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5"/>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5"/>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5"/>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5"/>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5"/>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 name="Google Shape;1036;p45">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5"/>
          <p:cNvSpPr/>
          <p:nvPr/>
        </p:nvSpPr>
        <p:spPr>
          <a:xfrm>
            <a:off x="8354788" y="1361731"/>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5"/>
          <p:cNvSpPr/>
          <p:nvPr/>
        </p:nvSpPr>
        <p:spPr>
          <a:xfrm rot="-1685758">
            <a:off x="7716228" y="72059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5"/>
          <p:cNvSpPr/>
          <p:nvPr/>
        </p:nvSpPr>
        <p:spPr>
          <a:xfrm rot="7201932">
            <a:off x="6176837" y="671290"/>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5"/>
          <p:cNvSpPr/>
          <p:nvPr/>
        </p:nvSpPr>
        <p:spPr>
          <a:xfrm>
            <a:off x="8088151" y="749610"/>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5"/>
          <p:cNvSpPr/>
          <p:nvPr/>
        </p:nvSpPr>
        <p:spPr>
          <a:xfrm>
            <a:off x="6001713" y="110990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 name="Google Shape;1042;p45"/>
          <p:cNvGrpSpPr/>
          <p:nvPr/>
        </p:nvGrpSpPr>
        <p:grpSpPr>
          <a:xfrm>
            <a:off x="7155735" y="987714"/>
            <a:ext cx="695830" cy="243805"/>
            <a:chOff x="2271950" y="2722775"/>
            <a:chExt cx="575875" cy="201775"/>
          </a:xfrm>
        </p:grpSpPr>
        <p:sp>
          <p:nvSpPr>
            <p:cNvPr id="1043" name="Google Shape;1043;p45"/>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5"/>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5"/>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5"/>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5"/>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 name="Google Shape;1048;p45"/>
          <p:cNvSpPr/>
          <p:nvPr/>
        </p:nvSpPr>
        <p:spPr>
          <a:xfrm>
            <a:off x="6895600" y="749606"/>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52" name="Shape 1052"/>
        <p:cNvGrpSpPr/>
        <p:nvPr/>
      </p:nvGrpSpPr>
      <p:grpSpPr>
        <a:xfrm>
          <a:off x="0" y="0"/>
          <a:ext cx="0" cy="0"/>
          <a:chOff x="0" y="0"/>
          <a:chExt cx="0" cy="0"/>
        </a:xfrm>
      </p:grpSpPr>
      <p:sp>
        <p:nvSpPr>
          <p:cNvPr id="1053" name="Google Shape;1053;p46"/>
          <p:cNvSpPr txBox="1"/>
          <p:nvPr>
            <p:ph type="title"/>
          </p:nvPr>
        </p:nvSpPr>
        <p:spPr>
          <a:xfrm>
            <a:off x="750600" y="3073400"/>
            <a:ext cx="3358500" cy="124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t>
            </a:r>
            <a:r>
              <a:rPr lang="en">
                <a:solidFill>
                  <a:schemeClr val="lt2"/>
                </a:solidFill>
              </a:rPr>
              <a:t>IS WORTH </a:t>
            </a:r>
            <a:r>
              <a:rPr lang="en"/>
              <a:t>A THOUSAND WORD</a:t>
            </a:r>
            <a:r>
              <a:rPr lang="en"/>
              <a:t>S</a:t>
            </a:r>
            <a:endParaRPr/>
          </a:p>
        </p:txBody>
      </p:sp>
      <p:sp>
        <p:nvSpPr>
          <p:cNvPr id="1054" name="Google Shape;1054;p46"/>
          <p:cNvSpPr/>
          <p:nvPr/>
        </p:nvSpPr>
        <p:spPr>
          <a:xfrm>
            <a:off x="856775" y="3293950"/>
            <a:ext cx="1396116" cy="346975"/>
          </a:xfrm>
          <a:prstGeom prst="rect">
            <a:avLst/>
          </a:prstGeom>
        </p:spPr>
        <p:txBody>
          <a:bodyPr>
            <a:prstTxWarp prst="textPlain"/>
          </a:bodyPr>
          <a:lstStyle/>
          <a:p>
            <a:pPr lvl="0" algn="ctr"/>
            <a:r>
              <a:rPr b="0" i="0">
                <a:ln cap="flat" cmpd="sng" w="9525">
                  <a:solidFill>
                    <a:schemeClr val="dk1"/>
                  </a:solidFill>
                  <a:prstDash val="solid"/>
                  <a:round/>
                  <a:headEnd len="sm" w="sm" type="none"/>
                  <a:tailEnd len="sm" w="sm" type="none"/>
                </a:ln>
                <a:noFill/>
                <a:latin typeface="Bebas Neue"/>
              </a:rPr>
              <a:t>A PICTURE</a:t>
            </a:r>
          </a:p>
        </p:txBody>
      </p:sp>
      <p:sp>
        <p:nvSpPr>
          <p:cNvPr id="1055" name="Google Shape;1055;p46"/>
          <p:cNvSpPr/>
          <p:nvPr/>
        </p:nvSpPr>
        <p:spPr>
          <a:xfrm>
            <a:off x="1973163" y="27846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6"/>
          <p:cNvSpPr/>
          <p:nvPr/>
        </p:nvSpPr>
        <p:spPr>
          <a:xfrm>
            <a:off x="4951838" y="387180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6"/>
          <p:cNvSpPr/>
          <p:nvPr/>
        </p:nvSpPr>
        <p:spPr>
          <a:xfrm>
            <a:off x="4323201" y="4175480"/>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6"/>
          <p:cNvSpPr/>
          <p:nvPr/>
        </p:nvSpPr>
        <p:spPr>
          <a:xfrm rot="-1685758">
            <a:off x="4253003" y="33044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6"/>
          <p:cNvSpPr/>
          <p:nvPr/>
        </p:nvSpPr>
        <p:spPr>
          <a:xfrm>
            <a:off x="846238" y="256996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gradFill>
            <a:gsLst>
              <a:gs pos="0">
                <a:schemeClr val="accent1"/>
              </a:gs>
              <a:gs pos="100000">
                <a:schemeClr val="lt2"/>
              </a:gs>
            </a:gsLst>
            <a:lin ang="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6"/>
          <p:cNvSpPr/>
          <p:nvPr/>
        </p:nvSpPr>
        <p:spPr>
          <a:xfrm rot="-1685758">
            <a:off x="746378" y="234898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6"/>
          <p:cNvSpPr/>
          <p:nvPr/>
        </p:nvSpPr>
        <p:spPr>
          <a:xfrm>
            <a:off x="1203076" y="2863005"/>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6"/>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063" name="Google Shape;1063;p46">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6">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6">
            <a:hlinkClick action="ppaction://hlinksldjump" r:id="rId4"/>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066" name="Google Shape;1066;p46">
            <a:hlinkClick action="ppaction://hlinksldjump" r:id="rId5"/>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067" name="Google Shape;1067;p46">
            <a:hlinkClick action="ppaction://hlinksldjump" r:id="rId6"/>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068" name="Google Shape;1068;p46"/>
          <p:cNvGrpSpPr/>
          <p:nvPr/>
        </p:nvGrpSpPr>
        <p:grpSpPr>
          <a:xfrm>
            <a:off x="706038" y="312972"/>
            <a:ext cx="140222" cy="140409"/>
            <a:chOff x="2741000" y="199475"/>
            <a:chExt cx="191953" cy="192210"/>
          </a:xfrm>
        </p:grpSpPr>
        <p:sp>
          <p:nvSpPr>
            <p:cNvPr id="1069" name="Google Shape;1069;p46"/>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6"/>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6"/>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6"/>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6"/>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6"/>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6"/>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6"/>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6"/>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 name="Google Shape;1078;p46">
            <a:hlinkClick action="ppaction://hlinksldjump" r:id="rId7"/>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2" name="Shape 1082"/>
        <p:cNvGrpSpPr/>
        <p:nvPr/>
      </p:nvGrpSpPr>
      <p:grpSpPr>
        <a:xfrm>
          <a:off x="0" y="0"/>
          <a:ext cx="0" cy="0"/>
          <a:chOff x="0" y="0"/>
          <a:chExt cx="0" cy="0"/>
        </a:xfrm>
      </p:grpSpPr>
      <p:sp>
        <p:nvSpPr>
          <p:cNvPr id="1083" name="Google Shape;1083;p47"/>
          <p:cNvSpPr txBox="1"/>
          <p:nvPr>
            <p:ph type="title"/>
          </p:nvPr>
        </p:nvSpPr>
        <p:spPr>
          <a:xfrm>
            <a:off x="714300" y="2484688"/>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084" name="Google Shape;1084;p47"/>
          <p:cNvSpPr txBox="1"/>
          <p:nvPr>
            <p:ph idx="1" type="subTitle"/>
          </p:nvPr>
        </p:nvSpPr>
        <p:spPr>
          <a:xfrm>
            <a:off x="714300" y="3131503"/>
            <a:ext cx="2230500" cy="78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 and the smallest in the Solar System</a:t>
            </a:r>
            <a:endParaRPr/>
          </a:p>
        </p:txBody>
      </p:sp>
      <p:cxnSp>
        <p:nvCxnSpPr>
          <p:cNvPr id="1085" name="Google Shape;1085;p47"/>
          <p:cNvCxnSpPr/>
          <p:nvPr/>
        </p:nvCxnSpPr>
        <p:spPr>
          <a:xfrm>
            <a:off x="736350" y="3112113"/>
            <a:ext cx="2186400" cy="0"/>
          </a:xfrm>
          <a:prstGeom prst="straightConnector1">
            <a:avLst/>
          </a:prstGeom>
          <a:noFill/>
          <a:ln cap="flat" cmpd="sng" w="9525">
            <a:solidFill>
              <a:schemeClr val="dk1"/>
            </a:solidFill>
            <a:prstDash val="solid"/>
            <a:round/>
            <a:headEnd len="med" w="med" type="none"/>
            <a:tailEnd len="med" w="med" type="none"/>
          </a:ln>
        </p:spPr>
      </p:cxnSp>
      <p:sp>
        <p:nvSpPr>
          <p:cNvPr id="1086" name="Google Shape;1086;p47"/>
          <p:cNvSpPr txBox="1"/>
          <p:nvPr>
            <p:ph idx="6"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DESCRIPTIVE ANALYSIS</a:t>
            </a:r>
            <a:endParaRPr/>
          </a:p>
        </p:txBody>
      </p:sp>
      <p:sp>
        <p:nvSpPr>
          <p:cNvPr id="1087" name="Google Shape;1087;p47"/>
          <p:cNvSpPr/>
          <p:nvPr/>
        </p:nvSpPr>
        <p:spPr>
          <a:xfrm>
            <a:off x="1391278" y="1521051"/>
            <a:ext cx="876544" cy="876452"/>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7"/>
          <p:cNvSpPr txBox="1"/>
          <p:nvPr>
            <p:ph idx="2" type="title"/>
          </p:nvPr>
        </p:nvSpPr>
        <p:spPr>
          <a:xfrm>
            <a:off x="3456750" y="2484688"/>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089" name="Google Shape;1089;p47"/>
          <p:cNvSpPr txBox="1"/>
          <p:nvPr>
            <p:ph idx="3" type="subTitle"/>
          </p:nvPr>
        </p:nvSpPr>
        <p:spPr>
          <a:xfrm>
            <a:off x="3456750" y="3131503"/>
            <a:ext cx="2230500" cy="78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090" name="Google Shape;1090;p47"/>
          <p:cNvSpPr txBox="1"/>
          <p:nvPr>
            <p:ph idx="4" type="title"/>
          </p:nvPr>
        </p:nvSpPr>
        <p:spPr>
          <a:xfrm>
            <a:off x="6199188" y="2484688"/>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091" name="Google Shape;1091;p47"/>
          <p:cNvSpPr txBox="1"/>
          <p:nvPr>
            <p:ph idx="5" type="subTitle"/>
          </p:nvPr>
        </p:nvSpPr>
        <p:spPr>
          <a:xfrm>
            <a:off x="6199188" y="3131503"/>
            <a:ext cx="2230500" cy="78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092" name="Google Shape;1092;p47"/>
          <p:cNvSpPr/>
          <p:nvPr/>
        </p:nvSpPr>
        <p:spPr>
          <a:xfrm>
            <a:off x="4133728" y="1521051"/>
            <a:ext cx="876544" cy="876452"/>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3" name="Google Shape;1093;p47"/>
          <p:cNvCxnSpPr/>
          <p:nvPr/>
        </p:nvCxnSpPr>
        <p:spPr>
          <a:xfrm>
            <a:off x="3478800" y="3112113"/>
            <a:ext cx="2186400" cy="0"/>
          </a:xfrm>
          <a:prstGeom prst="straightConnector1">
            <a:avLst/>
          </a:prstGeom>
          <a:noFill/>
          <a:ln cap="flat" cmpd="sng" w="9525">
            <a:solidFill>
              <a:schemeClr val="dk1"/>
            </a:solidFill>
            <a:prstDash val="solid"/>
            <a:round/>
            <a:headEnd len="med" w="med" type="none"/>
            <a:tailEnd len="med" w="med" type="none"/>
          </a:ln>
        </p:spPr>
      </p:cxnSp>
      <p:cxnSp>
        <p:nvCxnSpPr>
          <p:cNvPr id="1094" name="Google Shape;1094;p47"/>
          <p:cNvCxnSpPr/>
          <p:nvPr/>
        </p:nvCxnSpPr>
        <p:spPr>
          <a:xfrm>
            <a:off x="6221238" y="3112113"/>
            <a:ext cx="2186400" cy="0"/>
          </a:xfrm>
          <a:prstGeom prst="straightConnector1">
            <a:avLst/>
          </a:prstGeom>
          <a:noFill/>
          <a:ln cap="flat" cmpd="sng" w="9525">
            <a:solidFill>
              <a:schemeClr val="dk1"/>
            </a:solidFill>
            <a:prstDash val="solid"/>
            <a:round/>
            <a:headEnd len="med" w="med" type="none"/>
            <a:tailEnd len="med" w="med" type="none"/>
          </a:ln>
        </p:spPr>
      </p:cxnSp>
      <p:sp>
        <p:nvSpPr>
          <p:cNvPr id="1095" name="Google Shape;1095;p47"/>
          <p:cNvSpPr/>
          <p:nvPr/>
        </p:nvSpPr>
        <p:spPr>
          <a:xfrm>
            <a:off x="6876165" y="1521051"/>
            <a:ext cx="876544" cy="876452"/>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 name="Google Shape;1096;p47"/>
          <p:cNvGrpSpPr/>
          <p:nvPr/>
        </p:nvGrpSpPr>
        <p:grpSpPr>
          <a:xfrm>
            <a:off x="1627800" y="1729787"/>
            <a:ext cx="403500" cy="458981"/>
            <a:chOff x="2556986" y="1770972"/>
            <a:chExt cx="384798" cy="437708"/>
          </a:xfrm>
        </p:grpSpPr>
        <p:sp>
          <p:nvSpPr>
            <p:cNvPr id="1097" name="Google Shape;1097;p47"/>
            <p:cNvSpPr/>
            <p:nvPr/>
          </p:nvSpPr>
          <p:spPr>
            <a:xfrm>
              <a:off x="2556986" y="1945304"/>
              <a:ext cx="384798" cy="263377"/>
            </a:xfrm>
            <a:custGeom>
              <a:rect b="b" l="l" r="r" t="t"/>
              <a:pathLst>
                <a:path extrusionOk="0" h="13032" w="19040">
                  <a:moveTo>
                    <a:pt x="7998" y="2538"/>
                  </a:moveTo>
                  <a:cubicBezTo>
                    <a:pt x="8343" y="2538"/>
                    <a:pt x="8627" y="2822"/>
                    <a:pt x="8627" y="3167"/>
                  </a:cubicBezTo>
                  <a:cubicBezTo>
                    <a:pt x="8627" y="3512"/>
                    <a:pt x="8343" y="3796"/>
                    <a:pt x="7998" y="3796"/>
                  </a:cubicBezTo>
                  <a:lnTo>
                    <a:pt x="5054" y="3796"/>
                  </a:lnTo>
                  <a:cubicBezTo>
                    <a:pt x="4709" y="3796"/>
                    <a:pt x="4425" y="3512"/>
                    <a:pt x="4425" y="3167"/>
                  </a:cubicBezTo>
                  <a:cubicBezTo>
                    <a:pt x="4425" y="2822"/>
                    <a:pt x="4709" y="2538"/>
                    <a:pt x="5054" y="2538"/>
                  </a:cubicBezTo>
                  <a:close/>
                  <a:moveTo>
                    <a:pt x="13559" y="2497"/>
                  </a:moveTo>
                  <a:cubicBezTo>
                    <a:pt x="13924" y="2497"/>
                    <a:pt x="14229" y="2802"/>
                    <a:pt x="14229" y="3167"/>
                  </a:cubicBezTo>
                  <a:cubicBezTo>
                    <a:pt x="14229" y="3532"/>
                    <a:pt x="13924" y="3837"/>
                    <a:pt x="13559" y="3837"/>
                  </a:cubicBezTo>
                  <a:cubicBezTo>
                    <a:pt x="13194" y="3837"/>
                    <a:pt x="12889" y="3532"/>
                    <a:pt x="12889" y="3167"/>
                  </a:cubicBezTo>
                  <a:cubicBezTo>
                    <a:pt x="12889" y="2802"/>
                    <a:pt x="13194" y="2497"/>
                    <a:pt x="13559" y="2497"/>
                  </a:cubicBezTo>
                  <a:close/>
                  <a:moveTo>
                    <a:pt x="3816" y="0"/>
                  </a:moveTo>
                  <a:cubicBezTo>
                    <a:pt x="2984" y="0"/>
                    <a:pt x="2314" y="670"/>
                    <a:pt x="2314" y="1503"/>
                  </a:cubicBezTo>
                  <a:lnTo>
                    <a:pt x="2314" y="4831"/>
                  </a:lnTo>
                  <a:cubicBezTo>
                    <a:pt x="2314" y="5664"/>
                    <a:pt x="2984" y="6333"/>
                    <a:pt x="3816" y="6333"/>
                  </a:cubicBezTo>
                  <a:lnTo>
                    <a:pt x="5075" y="6333"/>
                  </a:lnTo>
                  <a:lnTo>
                    <a:pt x="5075" y="8343"/>
                  </a:lnTo>
                  <a:lnTo>
                    <a:pt x="3085" y="9622"/>
                  </a:lnTo>
                  <a:cubicBezTo>
                    <a:pt x="2761" y="9378"/>
                    <a:pt x="2355" y="9216"/>
                    <a:pt x="1908" y="9216"/>
                  </a:cubicBezTo>
                  <a:cubicBezTo>
                    <a:pt x="853" y="9216"/>
                    <a:pt x="0" y="10068"/>
                    <a:pt x="0" y="11124"/>
                  </a:cubicBezTo>
                  <a:cubicBezTo>
                    <a:pt x="0" y="12179"/>
                    <a:pt x="853" y="13032"/>
                    <a:pt x="1908" y="13032"/>
                  </a:cubicBezTo>
                  <a:cubicBezTo>
                    <a:pt x="2964" y="13032"/>
                    <a:pt x="3816" y="12179"/>
                    <a:pt x="3816" y="11124"/>
                  </a:cubicBezTo>
                  <a:cubicBezTo>
                    <a:pt x="3816" y="10981"/>
                    <a:pt x="3796" y="10839"/>
                    <a:pt x="3755" y="10697"/>
                  </a:cubicBezTo>
                  <a:lnTo>
                    <a:pt x="6069" y="9216"/>
                  </a:lnTo>
                  <a:cubicBezTo>
                    <a:pt x="6232" y="9094"/>
                    <a:pt x="6353" y="8891"/>
                    <a:pt x="6353" y="8688"/>
                  </a:cubicBezTo>
                  <a:lnTo>
                    <a:pt x="6353" y="6333"/>
                  </a:lnTo>
                  <a:lnTo>
                    <a:pt x="8891" y="6333"/>
                  </a:lnTo>
                  <a:lnTo>
                    <a:pt x="8891" y="9337"/>
                  </a:lnTo>
                  <a:cubicBezTo>
                    <a:pt x="8160" y="9601"/>
                    <a:pt x="7612" y="10291"/>
                    <a:pt x="7612" y="11124"/>
                  </a:cubicBezTo>
                  <a:cubicBezTo>
                    <a:pt x="7612" y="12179"/>
                    <a:pt x="8464" y="13032"/>
                    <a:pt x="9520" y="13032"/>
                  </a:cubicBezTo>
                  <a:cubicBezTo>
                    <a:pt x="10575" y="13032"/>
                    <a:pt x="11428" y="12179"/>
                    <a:pt x="11428" y="11124"/>
                  </a:cubicBezTo>
                  <a:cubicBezTo>
                    <a:pt x="11428" y="10291"/>
                    <a:pt x="10900" y="9601"/>
                    <a:pt x="10149" y="9337"/>
                  </a:cubicBezTo>
                  <a:lnTo>
                    <a:pt x="10149" y="6333"/>
                  </a:lnTo>
                  <a:lnTo>
                    <a:pt x="12686" y="6333"/>
                  </a:lnTo>
                  <a:lnTo>
                    <a:pt x="12686" y="8688"/>
                  </a:lnTo>
                  <a:cubicBezTo>
                    <a:pt x="12686" y="8891"/>
                    <a:pt x="12808" y="9094"/>
                    <a:pt x="12991" y="9216"/>
                  </a:cubicBezTo>
                  <a:lnTo>
                    <a:pt x="15284" y="10697"/>
                  </a:lnTo>
                  <a:cubicBezTo>
                    <a:pt x="15244" y="10839"/>
                    <a:pt x="15223" y="10981"/>
                    <a:pt x="15223" y="11124"/>
                  </a:cubicBezTo>
                  <a:cubicBezTo>
                    <a:pt x="15223" y="12179"/>
                    <a:pt x="16096" y="13032"/>
                    <a:pt x="17131" y="13032"/>
                  </a:cubicBezTo>
                  <a:cubicBezTo>
                    <a:pt x="18187" y="13032"/>
                    <a:pt x="19039" y="12179"/>
                    <a:pt x="19039" y="11124"/>
                  </a:cubicBezTo>
                  <a:cubicBezTo>
                    <a:pt x="19039" y="10068"/>
                    <a:pt x="18187" y="9216"/>
                    <a:pt x="17131" y="9216"/>
                  </a:cubicBezTo>
                  <a:cubicBezTo>
                    <a:pt x="16705" y="9216"/>
                    <a:pt x="16299" y="9378"/>
                    <a:pt x="15974" y="9622"/>
                  </a:cubicBezTo>
                  <a:lnTo>
                    <a:pt x="13965" y="8343"/>
                  </a:lnTo>
                  <a:lnTo>
                    <a:pt x="13965" y="6333"/>
                  </a:lnTo>
                  <a:lnTo>
                    <a:pt x="15223" y="6333"/>
                  </a:lnTo>
                  <a:cubicBezTo>
                    <a:pt x="16056" y="6333"/>
                    <a:pt x="16725" y="5664"/>
                    <a:pt x="16725" y="4831"/>
                  </a:cubicBezTo>
                  <a:lnTo>
                    <a:pt x="16725" y="1503"/>
                  </a:lnTo>
                  <a:cubicBezTo>
                    <a:pt x="16725" y="670"/>
                    <a:pt x="16056" y="0"/>
                    <a:pt x="15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7"/>
            <p:cNvSpPr/>
            <p:nvPr/>
          </p:nvSpPr>
          <p:spPr>
            <a:xfrm>
              <a:off x="2653792" y="1770972"/>
              <a:ext cx="191187" cy="59498"/>
            </a:xfrm>
            <a:custGeom>
              <a:rect b="b" l="l" r="r" t="t"/>
              <a:pathLst>
                <a:path extrusionOk="0" h="2944" w="9460">
                  <a:moveTo>
                    <a:pt x="4730" y="0"/>
                  </a:moveTo>
                  <a:cubicBezTo>
                    <a:pt x="3045" y="0"/>
                    <a:pt x="1442" y="670"/>
                    <a:pt x="244" y="1867"/>
                  </a:cubicBezTo>
                  <a:cubicBezTo>
                    <a:pt x="0" y="2111"/>
                    <a:pt x="0" y="2517"/>
                    <a:pt x="244" y="2760"/>
                  </a:cubicBezTo>
                  <a:cubicBezTo>
                    <a:pt x="366" y="2882"/>
                    <a:pt x="528" y="2943"/>
                    <a:pt x="691" y="2943"/>
                  </a:cubicBezTo>
                  <a:cubicBezTo>
                    <a:pt x="853" y="2943"/>
                    <a:pt x="1015" y="2882"/>
                    <a:pt x="1137" y="2760"/>
                  </a:cubicBezTo>
                  <a:cubicBezTo>
                    <a:pt x="2111" y="1807"/>
                    <a:pt x="3370" y="1279"/>
                    <a:pt x="4730" y="1279"/>
                  </a:cubicBezTo>
                  <a:cubicBezTo>
                    <a:pt x="6090" y="1279"/>
                    <a:pt x="7369" y="1807"/>
                    <a:pt x="8323" y="2760"/>
                  </a:cubicBezTo>
                  <a:cubicBezTo>
                    <a:pt x="8444" y="2882"/>
                    <a:pt x="8607" y="2943"/>
                    <a:pt x="8769" y="2943"/>
                  </a:cubicBezTo>
                  <a:cubicBezTo>
                    <a:pt x="8931" y="2943"/>
                    <a:pt x="9094" y="2882"/>
                    <a:pt x="9216" y="2760"/>
                  </a:cubicBezTo>
                  <a:cubicBezTo>
                    <a:pt x="9459" y="2517"/>
                    <a:pt x="9459" y="2111"/>
                    <a:pt x="9216" y="1867"/>
                  </a:cubicBezTo>
                  <a:cubicBezTo>
                    <a:pt x="8018" y="670"/>
                    <a:pt x="6435" y="0"/>
                    <a:pt x="47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7"/>
            <p:cNvSpPr/>
            <p:nvPr/>
          </p:nvSpPr>
          <p:spPr>
            <a:xfrm>
              <a:off x="2736653" y="1886634"/>
              <a:ext cx="25465" cy="25465"/>
            </a:xfrm>
            <a:custGeom>
              <a:rect b="b" l="l" r="r" t="t"/>
              <a:pathLst>
                <a:path extrusionOk="0" h="1260" w="1260">
                  <a:moveTo>
                    <a:pt x="630" y="1"/>
                  </a:moveTo>
                  <a:cubicBezTo>
                    <a:pt x="285" y="1"/>
                    <a:pt x="1" y="285"/>
                    <a:pt x="1" y="630"/>
                  </a:cubicBezTo>
                  <a:cubicBezTo>
                    <a:pt x="1" y="975"/>
                    <a:pt x="285" y="1259"/>
                    <a:pt x="630" y="1259"/>
                  </a:cubicBezTo>
                  <a:cubicBezTo>
                    <a:pt x="975" y="1259"/>
                    <a:pt x="1259" y="975"/>
                    <a:pt x="1259" y="630"/>
                  </a:cubicBezTo>
                  <a:cubicBezTo>
                    <a:pt x="1259" y="285"/>
                    <a:pt x="975" y="1"/>
                    <a:pt x="6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7"/>
            <p:cNvSpPr/>
            <p:nvPr/>
          </p:nvSpPr>
          <p:spPr>
            <a:xfrm>
              <a:off x="2694394" y="1828793"/>
              <a:ext cx="109963" cy="42582"/>
            </a:xfrm>
            <a:custGeom>
              <a:rect b="b" l="l" r="r" t="t"/>
              <a:pathLst>
                <a:path extrusionOk="0" h="2107" w="5441">
                  <a:moveTo>
                    <a:pt x="2721" y="1"/>
                  </a:moveTo>
                  <a:cubicBezTo>
                    <a:pt x="1787" y="1"/>
                    <a:pt x="914" y="366"/>
                    <a:pt x="265" y="1016"/>
                  </a:cubicBezTo>
                  <a:cubicBezTo>
                    <a:pt x="1" y="1259"/>
                    <a:pt x="1" y="1665"/>
                    <a:pt x="265" y="1909"/>
                  </a:cubicBezTo>
                  <a:cubicBezTo>
                    <a:pt x="387" y="2041"/>
                    <a:pt x="549" y="2107"/>
                    <a:pt x="711" y="2107"/>
                  </a:cubicBezTo>
                  <a:cubicBezTo>
                    <a:pt x="874" y="2107"/>
                    <a:pt x="1036" y="2041"/>
                    <a:pt x="1158" y="1909"/>
                  </a:cubicBezTo>
                  <a:cubicBezTo>
                    <a:pt x="1564" y="1503"/>
                    <a:pt x="2132" y="1259"/>
                    <a:pt x="2721" y="1259"/>
                  </a:cubicBezTo>
                  <a:cubicBezTo>
                    <a:pt x="3309" y="1259"/>
                    <a:pt x="3878" y="1503"/>
                    <a:pt x="4304" y="1909"/>
                  </a:cubicBezTo>
                  <a:cubicBezTo>
                    <a:pt x="4426" y="2041"/>
                    <a:pt x="4588" y="2107"/>
                    <a:pt x="4751" y="2107"/>
                  </a:cubicBezTo>
                  <a:cubicBezTo>
                    <a:pt x="4913" y="2107"/>
                    <a:pt x="5075" y="2041"/>
                    <a:pt x="5197" y="1909"/>
                  </a:cubicBezTo>
                  <a:cubicBezTo>
                    <a:pt x="5441" y="1665"/>
                    <a:pt x="5441" y="1259"/>
                    <a:pt x="5197" y="1016"/>
                  </a:cubicBezTo>
                  <a:cubicBezTo>
                    <a:pt x="4527" y="366"/>
                    <a:pt x="3655" y="1"/>
                    <a:pt x="2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 name="Google Shape;1101;p47"/>
          <p:cNvGrpSpPr/>
          <p:nvPr/>
        </p:nvGrpSpPr>
        <p:grpSpPr>
          <a:xfrm>
            <a:off x="7084947" y="1729776"/>
            <a:ext cx="458981" cy="459002"/>
            <a:chOff x="3738402" y="2968779"/>
            <a:chExt cx="437708" cy="437728"/>
          </a:xfrm>
        </p:grpSpPr>
        <p:sp>
          <p:nvSpPr>
            <p:cNvPr id="1102" name="Google Shape;1102;p47"/>
            <p:cNvSpPr/>
            <p:nvPr/>
          </p:nvSpPr>
          <p:spPr>
            <a:xfrm>
              <a:off x="4017765" y="3020071"/>
              <a:ext cx="70573" cy="25849"/>
            </a:xfrm>
            <a:custGeom>
              <a:rect b="b" l="l" r="r" t="t"/>
              <a:pathLst>
                <a:path extrusionOk="0" h="1279" w="3492">
                  <a:moveTo>
                    <a:pt x="650" y="0"/>
                  </a:moveTo>
                  <a:cubicBezTo>
                    <a:pt x="284" y="0"/>
                    <a:pt x="0" y="284"/>
                    <a:pt x="0" y="650"/>
                  </a:cubicBezTo>
                  <a:cubicBezTo>
                    <a:pt x="0" y="995"/>
                    <a:pt x="284" y="1279"/>
                    <a:pt x="650" y="1279"/>
                  </a:cubicBezTo>
                  <a:lnTo>
                    <a:pt x="2842" y="1279"/>
                  </a:lnTo>
                  <a:cubicBezTo>
                    <a:pt x="3207" y="1279"/>
                    <a:pt x="3491" y="995"/>
                    <a:pt x="3491" y="650"/>
                  </a:cubicBezTo>
                  <a:cubicBezTo>
                    <a:pt x="3491" y="284"/>
                    <a:pt x="3207" y="0"/>
                    <a:pt x="28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7"/>
            <p:cNvSpPr/>
            <p:nvPr/>
          </p:nvSpPr>
          <p:spPr>
            <a:xfrm>
              <a:off x="4105961" y="3193595"/>
              <a:ext cx="70149" cy="25849"/>
            </a:xfrm>
            <a:custGeom>
              <a:rect b="b" l="l" r="r" t="t"/>
              <a:pathLst>
                <a:path extrusionOk="0" h="1279" w="3471">
                  <a:moveTo>
                    <a:pt x="629" y="0"/>
                  </a:moveTo>
                  <a:cubicBezTo>
                    <a:pt x="284" y="0"/>
                    <a:pt x="0" y="284"/>
                    <a:pt x="0" y="650"/>
                  </a:cubicBezTo>
                  <a:cubicBezTo>
                    <a:pt x="0" y="995"/>
                    <a:pt x="284" y="1279"/>
                    <a:pt x="629" y="1279"/>
                  </a:cubicBezTo>
                  <a:lnTo>
                    <a:pt x="2842" y="1279"/>
                  </a:lnTo>
                  <a:cubicBezTo>
                    <a:pt x="3187" y="1279"/>
                    <a:pt x="3471" y="995"/>
                    <a:pt x="3471" y="650"/>
                  </a:cubicBezTo>
                  <a:cubicBezTo>
                    <a:pt x="3471" y="284"/>
                    <a:pt x="3187" y="0"/>
                    <a:pt x="28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7"/>
            <p:cNvSpPr/>
            <p:nvPr/>
          </p:nvSpPr>
          <p:spPr>
            <a:xfrm>
              <a:off x="4037045" y="3329770"/>
              <a:ext cx="70573" cy="25465"/>
            </a:xfrm>
            <a:custGeom>
              <a:rect b="b" l="l" r="r" t="t"/>
              <a:pathLst>
                <a:path extrusionOk="0" h="1260" w="3492">
                  <a:moveTo>
                    <a:pt x="650" y="1"/>
                  </a:moveTo>
                  <a:cubicBezTo>
                    <a:pt x="284" y="1"/>
                    <a:pt x="0" y="285"/>
                    <a:pt x="0" y="630"/>
                  </a:cubicBezTo>
                  <a:cubicBezTo>
                    <a:pt x="0" y="975"/>
                    <a:pt x="284" y="1259"/>
                    <a:pt x="650" y="1259"/>
                  </a:cubicBezTo>
                  <a:lnTo>
                    <a:pt x="2842" y="1259"/>
                  </a:lnTo>
                  <a:cubicBezTo>
                    <a:pt x="3207" y="1259"/>
                    <a:pt x="3491" y="975"/>
                    <a:pt x="3491" y="630"/>
                  </a:cubicBezTo>
                  <a:cubicBezTo>
                    <a:pt x="3491" y="285"/>
                    <a:pt x="3207" y="1"/>
                    <a:pt x="28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7"/>
            <p:cNvSpPr/>
            <p:nvPr/>
          </p:nvSpPr>
          <p:spPr>
            <a:xfrm>
              <a:off x="3917261" y="3219423"/>
              <a:ext cx="190358" cy="187084"/>
            </a:xfrm>
            <a:custGeom>
              <a:rect b="b" l="l" r="r" t="t"/>
              <a:pathLst>
                <a:path extrusionOk="0" h="9257" w="9419">
                  <a:moveTo>
                    <a:pt x="0" y="1"/>
                  </a:moveTo>
                  <a:lnTo>
                    <a:pt x="0" y="6618"/>
                  </a:lnTo>
                  <a:cubicBezTo>
                    <a:pt x="366" y="6598"/>
                    <a:pt x="751" y="6537"/>
                    <a:pt x="1096" y="6455"/>
                  </a:cubicBezTo>
                  <a:lnTo>
                    <a:pt x="3715" y="9074"/>
                  </a:lnTo>
                  <a:cubicBezTo>
                    <a:pt x="3816" y="9196"/>
                    <a:pt x="3979" y="9256"/>
                    <a:pt x="4161" y="9256"/>
                  </a:cubicBezTo>
                  <a:lnTo>
                    <a:pt x="8769" y="9256"/>
                  </a:lnTo>
                  <a:cubicBezTo>
                    <a:pt x="9134" y="9256"/>
                    <a:pt x="9418" y="8972"/>
                    <a:pt x="9418" y="8627"/>
                  </a:cubicBezTo>
                  <a:cubicBezTo>
                    <a:pt x="9418" y="8282"/>
                    <a:pt x="9134" y="7998"/>
                    <a:pt x="8769" y="7998"/>
                  </a:cubicBezTo>
                  <a:lnTo>
                    <a:pt x="4425" y="7998"/>
                  </a:lnTo>
                  <a:lnTo>
                    <a:pt x="2476" y="6029"/>
                  </a:lnTo>
                  <a:cubicBezTo>
                    <a:pt x="3288" y="5704"/>
                    <a:pt x="4019" y="5238"/>
                    <a:pt x="4689" y="4669"/>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7"/>
            <p:cNvSpPr/>
            <p:nvPr/>
          </p:nvSpPr>
          <p:spPr>
            <a:xfrm>
              <a:off x="3796243" y="3022517"/>
              <a:ext cx="95593" cy="134983"/>
            </a:xfrm>
            <a:custGeom>
              <a:rect b="b" l="l" r="r" t="t"/>
              <a:pathLst>
                <a:path extrusionOk="0" h="6679" w="4730">
                  <a:moveTo>
                    <a:pt x="4730" y="1"/>
                  </a:moveTo>
                  <a:cubicBezTo>
                    <a:pt x="2923" y="143"/>
                    <a:pt x="1299" y="853"/>
                    <a:pt x="0" y="1970"/>
                  </a:cubicBezTo>
                  <a:lnTo>
                    <a:pt x="4730" y="6679"/>
                  </a:lnTo>
                  <a:lnTo>
                    <a:pt x="47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7"/>
            <p:cNvSpPr/>
            <p:nvPr/>
          </p:nvSpPr>
          <p:spPr>
            <a:xfrm>
              <a:off x="3738402" y="3080358"/>
              <a:ext cx="153434" cy="272815"/>
            </a:xfrm>
            <a:custGeom>
              <a:rect b="b" l="l" r="r" t="t"/>
              <a:pathLst>
                <a:path extrusionOk="0" h="13499" w="7592">
                  <a:moveTo>
                    <a:pt x="1969" y="1"/>
                  </a:moveTo>
                  <a:cubicBezTo>
                    <a:pt x="751" y="1442"/>
                    <a:pt x="0" y="3289"/>
                    <a:pt x="0" y="5319"/>
                  </a:cubicBezTo>
                  <a:cubicBezTo>
                    <a:pt x="0" y="9642"/>
                    <a:pt x="3350" y="13194"/>
                    <a:pt x="7592" y="13499"/>
                  </a:cubicBezTo>
                  <a:lnTo>
                    <a:pt x="7592" y="5603"/>
                  </a:lnTo>
                  <a:lnTo>
                    <a:pt x="19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7"/>
            <p:cNvSpPr/>
            <p:nvPr/>
          </p:nvSpPr>
          <p:spPr>
            <a:xfrm>
              <a:off x="3917261" y="2968779"/>
              <a:ext cx="171078" cy="188721"/>
            </a:xfrm>
            <a:custGeom>
              <a:rect b="b" l="l" r="r" t="t"/>
              <a:pathLst>
                <a:path extrusionOk="0" h="9338" w="8465">
                  <a:moveTo>
                    <a:pt x="3958" y="1"/>
                  </a:moveTo>
                  <a:cubicBezTo>
                    <a:pt x="3776" y="1"/>
                    <a:pt x="3633" y="82"/>
                    <a:pt x="3512" y="204"/>
                  </a:cubicBezTo>
                  <a:lnTo>
                    <a:pt x="914" y="2782"/>
                  </a:lnTo>
                  <a:cubicBezTo>
                    <a:pt x="609" y="2721"/>
                    <a:pt x="305" y="2680"/>
                    <a:pt x="0" y="2660"/>
                  </a:cubicBezTo>
                  <a:lnTo>
                    <a:pt x="0" y="9338"/>
                  </a:lnTo>
                  <a:lnTo>
                    <a:pt x="4709" y="4629"/>
                  </a:lnTo>
                  <a:cubicBezTo>
                    <a:pt x="3999" y="4020"/>
                    <a:pt x="3187" y="3533"/>
                    <a:pt x="2314" y="3188"/>
                  </a:cubicBezTo>
                  <a:lnTo>
                    <a:pt x="4222" y="1280"/>
                  </a:lnTo>
                  <a:lnTo>
                    <a:pt x="7815" y="1280"/>
                  </a:lnTo>
                  <a:cubicBezTo>
                    <a:pt x="8180" y="1280"/>
                    <a:pt x="8464" y="996"/>
                    <a:pt x="8464" y="650"/>
                  </a:cubicBezTo>
                  <a:cubicBezTo>
                    <a:pt x="8464" y="285"/>
                    <a:pt x="8180" y="1"/>
                    <a:pt x="78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7"/>
            <p:cNvSpPr/>
            <p:nvPr/>
          </p:nvSpPr>
          <p:spPr>
            <a:xfrm>
              <a:off x="3922596" y="3080358"/>
              <a:ext cx="253514" cy="215398"/>
            </a:xfrm>
            <a:custGeom>
              <a:rect b="b" l="l" r="r" t="t"/>
              <a:pathLst>
                <a:path extrusionOk="0" h="10658" w="12544">
                  <a:moveTo>
                    <a:pt x="5338" y="1"/>
                  </a:moveTo>
                  <a:lnTo>
                    <a:pt x="0" y="5339"/>
                  </a:lnTo>
                  <a:lnTo>
                    <a:pt x="5318" y="10657"/>
                  </a:lnTo>
                  <a:cubicBezTo>
                    <a:pt x="6374" y="9419"/>
                    <a:pt x="7084" y="7856"/>
                    <a:pt x="7246" y="6151"/>
                  </a:cubicBezTo>
                  <a:lnTo>
                    <a:pt x="9053" y="4345"/>
                  </a:lnTo>
                  <a:lnTo>
                    <a:pt x="11915" y="4345"/>
                  </a:lnTo>
                  <a:cubicBezTo>
                    <a:pt x="12260" y="4345"/>
                    <a:pt x="12544" y="4060"/>
                    <a:pt x="12544" y="3715"/>
                  </a:cubicBezTo>
                  <a:cubicBezTo>
                    <a:pt x="12544" y="3350"/>
                    <a:pt x="12260" y="3066"/>
                    <a:pt x="11915" y="3066"/>
                  </a:cubicBezTo>
                  <a:lnTo>
                    <a:pt x="8789" y="3066"/>
                  </a:lnTo>
                  <a:cubicBezTo>
                    <a:pt x="8627" y="3066"/>
                    <a:pt x="8464" y="3147"/>
                    <a:pt x="8342" y="3249"/>
                  </a:cubicBezTo>
                  <a:lnTo>
                    <a:pt x="7226" y="4365"/>
                  </a:lnTo>
                  <a:cubicBezTo>
                    <a:pt x="7043" y="2721"/>
                    <a:pt x="6353" y="1219"/>
                    <a:pt x="53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 name="Google Shape;1110;p47"/>
          <p:cNvGrpSpPr/>
          <p:nvPr/>
        </p:nvGrpSpPr>
        <p:grpSpPr>
          <a:xfrm>
            <a:off x="4342711" y="1729787"/>
            <a:ext cx="458578" cy="458981"/>
            <a:chOff x="4342641" y="1770972"/>
            <a:chExt cx="437324" cy="437708"/>
          </a:xfrm>
        </p:grpSpPr>
        <p:sp>
          <p:nvSpPr>
            <p:cNvPr id="1111" name="Google Shape;1111;p47"/>
            <p:cNvSpPr/>
            <p:nvPr/>
          </p:nvSpPr>
          <p:spPr>
            <a:xfrm>
              <a:off x="4400078" y="2118827"/>
              <a:ext cx="25869" cy="25444"/>
            </a:xfrm>
            <a:custGeom>
              <a:rect b="b" l="l" r="r" t="t"/>
              <a:pathLst>
                <a:path extrusionOk="0" h="1259" w="1280">
                  <a:moveTo>
                    <a:pt x="650" y="0"/>
                  </a:moveTo>
                  <a:cubicBezTo>
                    <a:pt x="285" y="0"/>
                    <a:pt x="0" y="285"/>
                    <a:pt x="0" y="630"/>
                  </a:cubicBezTo>
                  <a:cubicBezTo>
                    <a:pt x="0" y="975"/>
                    <a:pt x="285" y="1259"/>
                    <a:pt x="650" y="1259"/>
                  </a:cubicBezTo>
                  <a:cubicBezTo>
                    <a:pt x="995" y="1259"/>
                    <a:pt x="1279" y="975"/>
                    <a:pt x="1279" y="630"/>
                  </a:cubicBezTo>
                  <a:cubicBezTo>
                    <a:pt x="1279" y="285"/>
                    <a:pt x="995" y="0"/>
                    <a:pt x="6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7"/>
            <p:cNvSpPr/>
            <p:nvPr/>
          </p:nvSpPr>
          <p:spPr>
            <a:xfrm>
              <a:off x="4400078" y="1963351"/>
              <a:ext cx="25869" cy="25869"/>
            </a:xfrm>
            <a:custGeom>
              <a:rect b="b" l="l" r="r" t="t"/>
              <a:pathLst>
                <a:path extrusionOk="0" h="1280" w="1280">
                  <a:moveTo>
                    <a:pt x="650" y="1"/>
                  </a:moveTo>
                  <a:cubicBezTo>
                    <a:pt x="285" y="1"/>
                    <a:pt x="0" y="285"/>
                    <a:pt x="0" y="630"/>
                  </a:cubicBezTo>
                  <a:cubicBezTo>
                    <a:pt x="0" y="995"/>
                    <a:pt x="285" y="1279"/>
                    <a:pt x="650" y="1279"/>
                  </a:cubicBezTo>
                  <a:cubicBezTo>
                    <a:pt x="995" y="1279"/>
                    <a:pt x="1279" y="995"/>
                    <a:pt x="1279" y="630"/>
                  </a:cubicBezTo>
                  <a:cubicBezTo>
                    <a:pt x="1279" y="285"/>
                    <a:pt x="995" y="1"/>
                    <a:pt x="6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7"/>
            <p:cNvSpPr/>
            <p:nvPr/>
          </p:nvSpPr>
          <p:spPr>
            <a:xfrm>
              <a:off x="4488274" y="2041301"/>
              <a:ext cx="25444" cy="25444"/>
            </a:xfrm>
            <a:custGeom>
              <a:rect b="b" l="l" r="r" t="t"/>
              <a:pathLst>
                <a:path extrusionOk="0" h="1259" w="1259">
                  <a:moveTo>
                    <a:pt x="630" y="0"/>
                  </a:moveTo>
                  <a:cubicBezTo>
                    <a:pt x="285" y="0"/>
                    <a:pt x="0" y="284"/>
                    <a:pt x="0" y="629"/>
                  </a:cubicBezTo>
                  <a:cubicBezTo>
                    <a:pt x="0" y="974"/>
                    <a:pt x="285" y="1259"/>
                    <a:pt x="630" y="1259"/>
                  </a:cubicBezTo>
                  <a:cubicBezTo>
                    <a:pt x="975" y="1259"/>
                    <a:pt x="1259" y="974"/>
                    <a:pt x="1259" y="629"/>
                  </a:cubicBezTo>
                  <a:cubicBezTo>
                    <a:pt x="1259" y="284"/>
                    <a:pt x="975" y="0"/>
                    <a:pt x="6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7"/>
            <p:cNvSpPr/>
            <p:nvPr/>
          </p:nvSpPr>
          <p:spPr>
            <a:xfrm>
              <a:off x="4425926" y="1989200"/>
              <a:ext cx="150160" cy="129647"/>
            </a:xfrm>
            <a:custGeom>
              <a:rect b="b" l="l" r="r" t="t"/>
              <a:pathLst>
                <a:path extrusionOk="0" h="6415" w="7430">
                  <a:moveTo>
                    <a:pt x="3715" y="1299"/>
                  </a:moveTo>
                  <a:cubicBezTo>
                    <a:pt x="4770" y="1299"/>
                    <a:pt x="5623" y="2152"/>
                    <a:pt x="5623" y="3207"/>
                  </a:cubicBezTo>
                  <a:cubicBezTo>
                    <a:pt x="5623" y="4243"/>
                    <a:pt x="4770" y="5115"/>
                    <a:pt x="3715" y="5115"/>
                  </a:cubicBezTo>
                  <a:cubicBezTo>
                    <a:pt x="2659" y="5115"/>
                    <a:pt x="1807" y="4243"/>
                    <a:pt x="1807" y="3207"/>
                  </a:cubicBezTo>
                  <a:cubicBezTo>
                    <a:pt x="1807" y="2152"/>
                    <a:pt x="2659" y="1299"/>
                    <a:pt x="3715" y="1299"/>
                  </a:cubicBezTo>
                  <a:close/>
                  <a:moveTo>
                    <a:pt x="1157" y="0"/>
                  </a:moveTo>
                  <a:cubicBezTo>
                    <a:pt x="954" y="528"/>
                    <a:pt x="528" y="954"/>
                    <a:pt x="0" y="1157"/>
                  </a:cubicBezTo>
                  <a:lnTo>
                    <a:pt x="0" y="5257"/>
                  </a:lnTo>
                  <a:cubicBezTo>
                    <a:pt x="528" y="5440"/>
                    <a:pt x="954" y="5866"/>
                    <a:pt x="1157" y="6414"/>
                  </a:cubicBezTo>
                  <a:lnTo>
                    <a:pt x="6293" y="6414"/>
                  </a:lnTo>
                  <a:cubicBezTo>
                    <a:pt x="6475" y="5866"/>
                    <a:pt x="6901" y="5440"/>
                    <a:pt x="7429" y="5257"/>
                  </a:cubicBezTo>
                  <a:lnTo>
                    <a:pt x="7429" y="1157"/>
                  </a:lnTo>
                  <a:cubicBezTo>
                    <a:pt x="6901" y="954"/>
                    <a:pt x="6475" y="528"/>
                    <a:pt x="62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7"/>
            <p:cNvSpPr/>
            <p:nvPr/>
          </p:nvSpPr>
          <p:spPr>
            <a:xfrm>
              <a:off x="4576470" y="2118827"/>
              <a:ext cx="25444" cy="25444"/>
            </a:xfrm>
            <a:custGeom>
              <a:rect b="b" l="l" r="r" t="t"/>
              <a:pathLst>
                <a:path extrusionOk="0" h="1259" w="1259">
                  <a:moveTo>
                    <a:pt x="630" y="0"/>
                  </a:moveTo>
                  <a:cubicBezTo>
                    <a:pt x="285" y="0"/>
                    <a:pt x="0" y="285"/>
                    <a:pt x="0" y="630"/>
                  </a:cubicBezTo>
                  <a:cubicBezTo>
                    <a:pt x="0" y="975"/>
                    <a:pt x="285" y="1259"/>
                    <a:pt x="630" y="1259"/>
                  </a:cubicBezTo>
                  <a:cubicBezTo>
                    <a:pt x="975" y="1259"/>
                    <a:pt x="1259" y="975"/>
                    <a:pt x="1259" y="630"/>
                  </a:cubicBezTo>
                  <a:cubicBezTo>
                    <a:pt x="1259" y="285"/>
                    <a:pt x="975" y="0"/>
                    <a:pt x="6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7"/>
            <p:cNvSpPr/>
            <p:nvPr/>
          </p:nvSpPr>
          <p:spPr>
            <a:xfrm>
              <a:off x="4576470" y="1963351"/>
              <a:ext cx="25444" cy="25869"/>
            </a:xfrm>
            <a:custGeom>
              <a:rect b="b" l="l" r="r" t="t"/>
              <a:pathLst>
                <a:path extrusionOk="0" h="1280" w="1259">
                  <a:moveTo>
                    <a:pt x="630" y="1"/>
                  </a:moveTo>
                  <a:cubicBezTo>
                    <a:pt x="285" y="1"/>
                    <a:pt x="0" y="285"/>
                    <a:pt x="0" y="630"/>
                  </a:cubicBezTo>
                  <a:lnTo>
                    <a:pt x="0" y="650"/>
                  </a:lnTo>
                  <a:cubicBezTo>
                    <a:pt x="0" y="995"/>
                    <a:pt x="285" y="1279"/>
                    <a:pt x="630" y="1279"/>
                  </a:cubicBezTo>
                  <a:cubicBezTo>
                    <a:pt x="975" y="1279"/>
                    <a:pt x="1259" y="995"/>
                    <a:pt x="1259" y="630"/>
                  </a:cubicBezTo>
                  <a:cubicBezTo>
                    <a:pt x="1259" y="285"/>
                    <a:pt x="975" y="1"/>
                    <a:pt x="6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7"/>
            <p:cNvSpPr/>
            <p:nvPr/>
          </p:nvSpPr>
          <p:spPr>
            <a:xfrm>
              <a:off x="4342641" y="1770972"/>
              <a:ext cx="437324" cy="437708"/>
            </a:xfrm>
            <a:custGeom>
              <a:rect b="b" l="l" r="r" t="t"/>
              <a:pathLst>
                <a:path extrusionOk="0" h="21658" w="21639">
                  <a:moveTo>
                    <a:pt x="2558" y="1908"/>
                  </a:moveTo>
                  <a:cubicBezTo>
                    <a:pt x="2903" y="1908"/>
                    <a:pt x="3188" y="2192"/>
                    <a:pt x="3188" y="2537"/>
                  </a:cubicBezTo>
                  <a:cubicBezTo>
                    <a:pt x="3188" y="2903"/>
                    <a:pt x="2903" y="3187"/>
                    <a:pt x="2558" y="3187"/>
                  </a:cubicBezTo>
                  <a:cubicBezTo>
                    <a:pt x="2213" y="3187"/>
                    <a:pt x="1929" y="2903"/>
                    <a:pt x="1929" y="2537"/>
                  </a:cubicBezTo>
                  <a:cubicBezTo>
                    <a:pt x="1929" y="2192"/>
                    <a:pt x="2213" y="1908"/>
                    <a:pt x="2558" y="1908"/>
                  </a:cubicBezTo>
                  <a:close/>
                  <a:moveTo>
                    <a:pt x="5096" y="1908"/>
                  </a:moveTo>
                  <a:cubicBezTo>
                    <a:pt x="5441" y="1908"/>
                    <a:pt x="5725" y="2192"/>
                    <a:pt x="5725" y="2537"/>
                  </a:cubicBezTo>
                  <a:cubicBezTo>
                    <a:pt x="5725" y="2903"/>
                    <a:pt x="5441" y="3187"/>
                    <a:pt x="5096" y="3187"/>
                  </a:cubicBezTo>
                  <a:cubicBezTo>
                    <a:pt x="4750" y="3187"/>
                    <a:pt x="4466" y="2903"/>
                    <a:pt x="4466" y="2537"/>
                  </a:cubicBezTo>
                  <a:cubicBezTo>
                    <a:pt x="4466" y="2192"/>
                    <a:pt x="4750" y="1908"/>
                    <a:pt x="5096" y="1908"/>
                  </a:cubicBezTo>
                  <a:close/>
                  <a:moveTo>
                    <a:pt x="7633" y="1908"/>
                  </a:moveTo>
                  <a:cubicBezTo>
                    <a:pt x="7978" y="1908"/>
                    <a:pt x="8262" y="2192"/>
                    <a:pt x="8262" y="2537"/>
                  </a:cubicBezTo>
                  <a:cubicBezTo>
                    <a:pt x="8262" y="2903"/>
                    <a:pt x="7978" y="3187"/>
                    <a:pt x="7633" y="3187"/>
                  </a:cubicBezTo>
                  <a:cubicBezTo>
                    <a:pt x="7288" y="3187"/>
                    <a:pt x="7004" y="2903"/>
                    <a:pt x="7004" y="2537"/>
                  </a:cubicBezTo>
                  <a:cubicBezTo>
                    <a:pt x="7004" y="2192"/>
                    <a:pt x="7288" y="1908"/>
                    <a:pt x="7633" y="1908"/>
                  </a:cubicBezTo>
                  <a:close/>
                  <a:moveTo>
                    <a:pt x="630" y="0"/>
                  </a:moveTo>
                  <a:cubicBezTo>
                    <a:pt x="285" y="0"/>
                    <a:pt x="1" y="284"/>
                    <a:pt x="1" y="629"/>
                  </a:cubicBezTo>
                  <a:lnTo>
                    <a:pt x="1" y="5074"/>
                  </a:lnTo>
                  <a:lnTo>
                    <a:pt x="8668" y="5074"/>
                  </a:lnTo>
                  <a:cubicBezTo>
                    <a:pt x="9094" y="5074"/>
                    <a:pt x="9520" y="4932"/>
                    <a:pt x="9845" y="4668"/>
                  </a:cubicBezTo>
                  <a:lnTo>
                    <a:pt x="10657" y="4019"/>
                  </a:lnTo>
                  <a:cubicBezTo>
                    <a:pt x="11165" y="3613"/>
                    <a:pt x="11794" y="3390"/>
                    <a:pt x="12443" y="3390"/>
                  </a:cubicBezTo>
                  <a:lnTo>
                    <a:pt x="21638" y="3390"/>
                  </a:lnTo>
                  <a:lnTo>
                    <a:pt x="21638" y="629"/>
                  </a:lnTo>
                  <a:cubicBezTo>
                    <a:pt x="21638" y="284"/>
                    <a:pt x="21354" y="0"/>
                    <a:pt x="21009" y="0"/>
                  </a:cubicBezTo>
                  <a:close/>
                  <a:moveTo>
                    <a:pt x="12200" y="8261"/>
                  </a:moveTo>
                  <a:cubicBezTo>
                    <a:pt x="13255" y="8261"/>
                    <a:pt x="14108" y="9114"/>
                    <a:pt x="14108" y="10149"/>
                  </a:cubicBezTo>
                  <a:cubicBezTo>
                    <a:pt x="14108" y="10981"/>
                    <a:pt x="13560" y="11691"/>
                    <a:pt x="12829" y="11955"/>
                  </a:cubicBezTo>
                  <a:lnTo>
                    <a:pt x="12829" y="16055"/>
                  </a:lnTo>
                  <a:cubicBezTo>
                    <a:pt x="13560" y="16299"/>
                    <a:pt x="14108" y="17009"/>
                    <a:pt x="14108" y="17842"/>
                  </a:cubicBezTo>
                  <a:cubicBezTo>
                    <a:pt x="14108" y="18897"/>
                    <a:pt x="13255" y="19750"/>
                    <a:pt x="12200" y="19750"/>
                  </a:cubicBezTo>
                  <a:cubicBezTo>
                    <a:pt x="11367" y="19750"/>
                    <a:pt x="10657" y="19222"/>
                    <a:pt x="10414" y="18471"/>
                  </a:cubicBezTo>
                  <a:lnTo>
                    <a:pt x="5278" y="18471"/>
                  </a:lnTo>
                  <a:cubicBezTo>
                    <a:pt x="5014" y="19222"/>
                    <a:pt x="4304" y="19750"/>
                    <a:pt x="3492" y="19750"/>
                  </a:cubicBezTo>
                  <a:cubicBezTo>
                    <a:pt x="2437" y="19750"/>
                    <a:pt x="1584" y="18897"/>
                    <a:pt x="1584" y="17842"/>
                  </a:cubicBezTo>
                  <a:cubicBezTo>
                    <a:pt x="1584" y="17009"/>
                    <a:pt x="2112" y="16319"/>
                    <a:pt x="2842" y="16055"/>
                  </a:cubicBezTo>
                  <a:lnTo>
                    <a:pt x="2842" y="11955"/>
                  </a:lnTo>
                  <a:cubicBezTo>
                    <a:pt x="2112" y="11691"/>
                    <a:pt x="1584" y="10981"/>
                    <a:pt x="1584" y="10149"/>
                  </a:cubicBezTo>
                  <a:cubicBezTo>
                    <a:pt x="1584" y="9114"/>
                    <a:pt x="2437" y="8261"/>
                    <a:pt x="3492" y="8261"/>
                  </a:cubicBezTo>
                  <a:cubicBezTo>
                    <a:pt x="4304" y="8261"/>
                    <a:pt x="5014" y="8789"/>
                    <a:pt x="5278" y="9520"/>
                  </a:cubicBezTo>
                  <a:lnTo>
                    <a:pt x="10414" y="9520"/>
                  </a:lnTo>
                  <a:cubicBezTo>
                    <a:pt x="10657" y="8789"/>
                    <a:pt x="11367" y="8261"/>
                    <a:pt x="12200" y="8261"/>
                  </a:cubicBezTo>
                  <a:close/>
                  <a:moveTo>
                    <a:pt x="12443" y="4668"/>
                  </a:moveTo>
                  <a:cubicBezTo>
                    <a:pt x="12078" y="4668"/>
                    <a:pt x="11733" y="4790"/>
                    <a:pt x="11449" y="5014"/>
                  </a:cubicBezTo>
                  <a:lnTo>
                    <a:pt x="10637" y="5663"/>
                  </a:lnTo>
                  <a:cubicBezTo>
                    <a:pt x="10089" y="6110"/>
                    <a:pt x="9378" y="6353"/>
                    <a:pt x="8668" y="6353"/>
                  </a:cubicBezTo>
                  <a:lnTo>
                    <a:pt x="1" y="6353"/>
                  </a:lnTo>
                  <a:lnTo>
                    <a:pt x="1" y="21028"/>
                  </a:lnTo>
                  <a:cubicBezTo>
                    <a:pt x="1" y="21373"/>
                    <a:pt x="285" y="21658"/>
                    <a:pt x="630" y="21658"/>
                  </a:cubicBezTo>
                  <a:lnTo>
                    <a:pt x="15691" y="21658"/>
                  </a:lnTo>
                  <a:lnTo>
                    <a:pt x="15691" y="16340"/>
                  </a:lnTo>
                  <a:cubicBezTo>
                    <a:pt x="15691" y="15974"/>
                    <a:pt x="15975" y="15690"/>
                    <a:pt x="16320" y="15690"/>
                  </a:cubicBezTo>
                  <a:lnTo>
                    <a:pt x="21638" y="15690"/>
                  </a:lnTo>
                  <a:lnTo>
                    <a:pt x="21638" y="4668"/>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7"/>
            <p:cNvSpPr/>
            <p:nvPr/>
          </p:nvSpPr>
          <p:spPr>
            <a:xfrm>
              <a:off x="4685180" y="2113896"/>
              <a:ext cx="94785" cy="94785"/>
            </a:xfrm>
            <a:custGeom>
              <a:rect b="b" l="l" r="r" t="t"/>
              <a:pathLst>
                <a:path extrusionOk="0" h="4690" w="4690">
                  <a:moveTo>
                    <a:pt x="0" y="1"/>
                  </a:moveTo>
                  <a:lnTo>
                    <a:pt x="0" y="4690"/>
                  </a:lnTo>
                  <a:cubicBezTo>
                    <a:pt x="183" y="4690"/>
                    <a:pt x="345" y="4608"/>
                    <a:pt x="447" y="4507"/>
                  </a:cubicBezTo>
                  <a:lnTo>
                    <a:pt x="4506" y="447"/>
                  </a:lnTo>
                  <a:cubicBezTo>
                    <a:pt x="4628" y="326"/>
                    <a:pt x="4689" y="163"/>
                    <a:pt x="46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 name="Google Shape;1119;p47"/>
          <p:cNvSpPr/>
          <p:nvPr/>
        </p:nvSpPr>
        <p:spPr>
          <a:xfrm>
            <a:off x="8330113" y="1667031"/>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7"/>
          <p:cNvSpPr/>
          <p:nvPr/>
        </p:nvSpPr>
        <p:spPr>
          <a:xfrm rot="-1685758">
            <a:off x="7763353" y="1319972"/>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7"/>
          <p:cNvSpPr/>
          <p:nvPr/>
        </p:nvSpPr>
        <p:spPr>
          <a:xfrm rot="7201932">
            <a:off x="8122562" y="766515"/>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7"/>
          <p:cNvSpPr/>
          <p:nvPr/>
        </p:nvSpPr>
        <p:spPr>
          <a:xfrm>
            <a:off x="6822013" y="815985"/>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7"/>
          <p:cNvSpPr/>
          <p:nvPr/>
        </p:nvSpPr>
        <p:spPr>
          <a:xfrm>
            <a:off x="2209601" y="425363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p>
        </p:txBody>
      </p:sp>
      <p:sp>
        <p:nvSpPr>
          <p:cNvPr id="1124" name="Google Shape;1124;p47"/>
          <p:cNvSpPr/>
          <p:nvPr/>
        </p:nvSpPr>
        <p:spPr>
          <a:xfrm>
            <a:off x="6333513" y="120512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5" name="Google Shape;1125;p47"/>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126" name="Google Shape;1126;p47"/>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
        <p:nvSpPr>
          <p:cNvPr id="1127" name="Google Shape;1127;p47"/>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128" name="Google Shape;1128;p47"/>
          <p:cNvSpPr/>
          <p:nvPr/>
        </p:nvSpPr>
        <p:spPr>
          <a:xfrm>
            <a:off x="722238" y="4116706"/>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7"/>
          <p:cNvSpPr/>
          <p:nvPr/>
        </p:nvSpPr>
        <p:spPr>
          <a:xfrm rot="-1685758">
            <a:off x="1243591" y="43843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7">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7">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7">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133" name="Google Shape;1133;p47">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134" name="Google Shape;1134;p47">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135" name="Google Shape;1135;p47"/>
          <p:cNvGrpSpPr/>
          <p:nvPr/>
        </p:nvGrpSpPr>
        <p:grpSpPr>
          <a:xfrm>
            <a:off x="706038" y="312972"/>
            <a:ext cx="140222" cy="140409"/>
            <a:chOff x="2741000" y="199475"/>
            <a:chExt cx="191953" cy="192210"/>
          </a:xfrm>
        </p:grpSpPr>
        <p:sp>
          <p:nvSpPr>
            <p:cNvPr id="1136" name="Google Shape;1136;p47"/>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7"/>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7"/>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7"/>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7"/>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7"/>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7"/>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7"/>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7"/>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 name="Google Shape;1145;p47">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7"/>
          <p:cNvSpPr/>
          <p:nvPr/>
        </p:nvSpPr>
        <p:spPr>
          <a:xfrm>
            <a:off x="1725013" y="4088406"/>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0" name="Shape 1150"/>
        <p:cNvGrpSpPr/>
        <p:nvPr/>
      </p:nvGrpSpPr>
      <p:grpSpPr>
        <a:xfrm>
          <a:off x="0" y="0"/>
          <a:ext cx="0" cy="0"/>
          <a:chOff x="0" y="0"/>
          <a:chExt cx="0" cy="0"/>
        </a:xfrm>
      </p:grpSpPr>
      <p:sp>
        <p:nvSpPr>
          <p:cNvPr id="1151" name="Google Shape;1151;p48"/>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DO WE DO?</a:t>
            </a:r>
            <a:endParaRPr/>
          </a:p>
        </p:txBody>
      </p:sp>
      <p:sp>
        <p:nvSpPr>
          <p:cNvPr id="1152" name="Google Shape;1152;p48"/>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pic>
        <p:nvPicPr>
          <p:cNvPr id="1153" name="Google Shape;1153;p48" title="Gráfico">
            <a:hlinkClick r:id="rId3"/>
          </p:cNvPr>
          <p:cNvPicPr preferRelativeResize="0"/>
          <p:nvPr/>
        </p:nvPicPr>
        <p:blipFill>
          <a:blip r:embed="rId4">
            <a:alphaModFix/>
          </a:blip>
          <a:stretch>
            <a:fillRect/>
          </a:stretch>
        </p:blipFill>
        <p:spPr>
          <a:xfrm>
            <a:off x="3219049" y="1286907"/>
            <a:ext cx="2697651" cy="2811301"/>
          </a:xfrm>
          <a:prstGeom prst="rect">
            <a:avLst/>
          </a:prstGeom>
          <a:noFill/>
          <a:ln>
            <a:noFill/>
          </a:ln>
        </p:spPr>
      </p:pic>
      <p:sp>
        <p:nvSpPr>
          <p:cNvPr id="1154" name="Google Shape;1154;p48"/>
          <p:cNvSpPr txBox="1"/>
          <p:nvPr/>
        </p:nvSpPr>
        <p:spPr>
          <a:xfrm>
            <a:off x="714300" y="4129100"/>
            <a:ext cx="7715400" cy="35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rimo"/>
                <a:ea typeface="Arimo"/>
                <a:cs typeface="Arimo"/>
                <a:sym typeface="Arimo"/>
              </a:rPr>
              <a:t>Follow the link in the graph to modify its data and then paste the new one here. </a:t>
            </a:r>
            <a:r>
              <a:rPr b="1" lang="en" sz="1200">
                <a:solidFill>
                  <a:schemeClr val="dk1"/>
                </a:solidFill>
                <a:uFill>
                  <a:noFill/>
                </a:uFill>
                <a:latin typeface="Arimo"/>
                <a:ea typeface="Arimo"/>
                <a:cs typeface="Arimo"/>
                <a:sym typeface="Arimo"/>
                <a:hlinkClick r:id="rId5">
                  <a:extLst>
                    <a:ext uri="{A12FA001-AC4F-418D-AE19-62706E023703}">
                      <ahyp:hlinkClr val="tx"/>
                    </a:ext>
                  </a:extLst>
                </a:hlinkClick>
              </a:rPr>
              <a:t>For more info, click here</a:t>
            </a:r>
            <a:endParaRPr b="1" sz="1200">
              <a:solidFill>
                <a:schemeClr val="dk1"/>
              </a:solidFill>
              <a:latin typeface="Arimo"/>
              <a:ea typeface="Arimo"/>
              <a:cs typeface="Arimo"/>
              <a:sym typeface="Arimo"/>
            </a:endParaRPr>
          </a:p>
        </p:txBody>
      </p:sp>
      <p:sp>
        <p:nvSpPr>
          <p:cNvPr id="1155" name="Google Shape;1155;p48"/>
          <p:cNvSpPr txBox="1"/>
          <p:nvPr/>
        </p:nvSpPr>
        <p:spPr>
          <a:xfrm>
            <a:off x="706050" y="1477457"/>
            <a:ext cx="1124700" cy="35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200">
                <a:solidFill>
                  <a:schemeClr val="dk1"/>
                </a:solidFill>
                <a:latin typeface="Bebas Neue"/>
                <a:ea typeface="Bebas Neue"/>
                <a:cs typeface="Bebas Neue"/>
                <a:sym typeface="Bebas Neue"/>
              </a:rPr>
              <a:t>24.0%</a:t>
            </a:r>
            <a:endParaRPr sz="3200">
              <a:solidFill>
                <a:schemeClr val="dk1"/>
              </a:solidFill>
              <a:latin typeface="Bebas Neue"/>
              <a:ea typeface="Bebas Neue"/>
              <a:cs typeface="Bebas Neue"/>
              <a:sym typeface="Bebas Neue"/>
            </a:endParaRPr>
          </a:p>
        </p:txBody>
      </p:sp>
      <p:sp>
        <p:nvSpPr>
          <p:cNvPr id="1156" name="Google Shape;1156;p48"/>
          <p:cNvSpPr txBox="1"/>
          <p:nvPr/>
        </p:nvSpPr>
        <p:spPr>
          <a:xfrm>
            <a:off x="706050" y="1900296"/>
            <a:ext cx="1974300" cy="60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Mercury is</a:t>
            </a:r>
            <a:r>
              <a:rPr lang="en">
                <a:solidFill>
                  <a:schemeClr val="dk1"/>
                </a:solidFill>
                <a:latin typeface="Arimo"/>
                <a:ea typeface="Arimo"/>
                <a:cs typeface="Arimo"/>
                <a:sym typeface="Arimo"/>
              </a:rPr>
              <a:t> the closest planet to the Sun</a:t>
            </a:r>
            <a:endParaRPr>
              <a:solidFill>
                <a:schemeClr val="dk1"/>
              </a:solidFill>
              <a:latin typeface="Arimo"/>
              <a:ea typeface="Arimo"/>
              <a:cs typeface="Arimo"/>
              <a:sym typeface="Arimo"/>
            </a:endParaRPr>
          </a:p>
        </p:txBody>
      </p:sp>
      <p:sp>
        <p:nvSpPr>
          <p:cNvPr id="1157" name="Google Shape;1157;p48"/>
          <p:cNvSpPr txBox="1"/>
          <p:nvPr/>
        </p:nvSpPr>
        <p:spPr>
          <a:xfrm>
            <a:off x="706050" y="2935945"/>
            <a:ext cx="1124700" cy="35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200">
                <a:solidFill>
                  <a:schemeClr val="dk1"/>
                </a:solidFill>
                <a:latin typeface="Bebas Neue"/>
                <a:ea typeface="Bebas Neue"/>
                <a:cs typeface="Bebas Neue"/>
                <a:sym typeface="Bebas Neue"/>
              </a:rPr>
              <a:t>26.1</a:t>
            </a:r>
            <a:r>
              <a:rPr lang="en" sz="3200">
                <a:solidFill>
                  <a:schemeClr val="dk1"/>
                </a:solidFill>
                <a:latin typeface="Bebas Neue"/>
                <a:ea typeface="Bebas Neue"/>
                <a:cs typeface="Bebas Neue"/>
                <a:sym typeface="Bebas Neue"/>
              </a:rPr>
              <a:t>%</a:t>
            </a:r>
            <a:endParaRPr sz="3200">
              <a:solidFill>
                <a:schemeClr val="dk1"/>
              </a:solidFill>
              <a:latin typeface="Bebas Neue"/>
              <a:ea typeface="Bebas Neue"/>
              <a:cs typeface="Bebas Neue"/>
              <a:sym typeface="Bebas Neue"/>
            </a:endParaRPr>
          </a:p>
        </p:txBody>
      </p:sp>
      <p:sp>
        <p:nvSpPr>
          <p:cNvPr id="1158" name="Google Shape;1158;p48"/>
          <p:cNvSpPr txBox="1"/>
          <p:nvPr/>
        </p:nvSpPr>
        <p:spPr>
          <a:xfrm>
            <a:off x="706050" y="3358783"/>
            <a:ext cx="1974300" cy="60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Venus is the second planet from the Sun</a:t>
            </a:r>
            <a:endParaRPr>
              <a:solidFill>
                <a:schemeClr val="dk1"/>
              </a:solidFill>
              <a:latin typeface="Arimo"/>
              <a:ea typeface="Arimo"/>
              <a:cs typeface="Arimo"/>
              <a:sym typeface="Arimo"/>
            </a:endParaRPr>
          </a:p>
        </p:txBody>
      </p:sp>
      <p:sp>
        <p:nvSpPr>
          <p:cNvPr id="1159" name="Google Shape;1159;p48"/>
          <p:cNvSpPr txBox="1"/>
          <p:nvPr/>
        </p:nvSpPr>
        <p:spPr>
          <a:xfrm>
            <a:off x="7305000" y="1477457"/>
            <a:ext cx="1124700" cy="355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3200">
                <a:solidFill>
                  <a:schemeClr val="dk1"/>
                </a:solidFill>
                <a:latin typeface="Bebas Neue"/>
                <a:ea typeface="Bebas Neue"/>
                <a:cs typeface="Bebas Neue"/>
                <a:sym typeface="Bebas Neue"/>
              </a:rPr>
              <a:t>39.</a:t>
            </a:r>
            <a:r>
              <a:rPr lang="en" sz="3200">
                <a:solidFill>
                  <a:schemeClr val="dk1"/>
                </a:solidFill>
                <a:latin typeface="Bebas Neue"/>
                <a:ea typeface="Bebas Neue"/>
                <a:cs typeface="Bebas Neue"/>
                <a:sym typeface="Bebas Neue"/>
              </a:rPr>
              <a:t>0%</a:t>
            </a:r>
            <a:endParaRPr sz="3200">
              <a:solidFill>
                <a:schemeClr val="dk1"/>
              </a:solidFill>
              <a:latin typeface="Bebas Neue"/>
              <a:ea typeface="Bebas Neue"/>
              <a:cs typeface="Bebas Neue"/>
              <a:sym typeface="Bebas Neue"/>
            </a:endParaRPr>
          </a:p>
        </p:txBody>
      </p:sp>
      <p:sp>
        <p:nvSpPr>
          <p:cNvPr id="1160" name="Google Shape;1160;p48"/>
          <p:cNvSpPr txBox="1"/>
          <p:nvPr/>
        </p:nvSpPr>
        <p:spPr>
          <a:xfrm>
            <a:off x="6455400" y="1900296"/>
            <a:ext cx="1974300" cy="605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imo"/>
                <a:ea typeface="Arimo"/>
                <a:cs typeface="Arimo"/>
                <a:sym typeface="Arimo"/>
              </a:rPr>
              <a:t>Despite being red, Mars is a cold place</a:t>
            </a:r>
            <a:endParaRPr>
              <a:solidFill>
                <a:schemeClr val="dk1"/>
              </a:solidFill>
              <a:latin typeface="Arimo"/>
              <a:ea typeface="Arimo"/>
              <a:cs typeface="Arimo"/>
              <a:sym typeface="Arimo"/>
            </a:endParaRPr>
          </a:p>
        </p:txBody>
      </p:sp>
      <p:sp>
        <p:nvSpPr>
          <p:cNvPr id="1161" name="Google Shape;1161;p48"/>
          <p:cNvSpPr txBox="1"/>
          <p:nvPr/>
        </p:nvSpPr>
        <p:spPr>
          <a:xfrm>
            <a:off x="7305000" y="2935945"/>
            <a:ext cx="1124700" cy="355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3200">
                <a:solidFill>
                  <a:schemeClr val="dk1"/>
                </a:solidFill>
                <a:latin typeface="Bebas Neue"/>
                <a:ea typeface="Bebas Neue"/>
                <a:cs typeface="Bebas Neue"/>
                <a:sym typeface="Bebas Neue"/>
              </a:rPr>
              <a:t>1</a:t>
            </a:r>
            <a:r>
              <a:rPr lang="en" sz="3200">
                <a:solidFill>
                  <a:schemeClr val="dk1"/>
                </a:solidFill>
                <a:latin typeface="Bebas Neue"/>
                <a:ea typeface="Bebas Neue"/>
                <a:cs typeface="Bebas Neue"/>
                <a:sym typeface="Bebas Neue"/>
              </a:rPr>
              <a:t>0.9%</a:t>
            </a:r>
            <a:endParaRPr sz="3200">
              <a:solidFill>
                <a:schemeClr val="dk1"/>
              </a:solidFill>
              <a:latin typeface="Bebas Neue"/>
              <a:ea typeface="Bebas Neue"/>
              <a:cs typeface="Bebas Neue"/>
              <a:sym typeface="Bebas Neue"/>
            </a:endParaRPr>
          </a:p>
        </p:txBody>
      </p:sp>
      <p:sp>
        <p:nvSpPr>
          <p:cNvPr id="1162" name="Google Shape;1162;p48"/>
          <p:cNvSpPr txBox="1"/>
          <p:nvPr/>
        </p:nvSpPr>
        <p:spPr>
          <a:xfrm>
            <a:off x="6455400" y="3358783"/>
            <a:ext cx="1974300" cy="605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imo"/>
                <a:ea typeface="Arimo"/>
                <a:cs typeface="Arimo"/>
                <a:sym typeface="Arimo"/>
              </a:rPr>
              <a:t>It’s now considered a dwarf planet</a:t>
            </a:r>
            <a:endParaRPr>
              <a:solidFill>
                <a:schemeClr val="dk1"/>
              </a:solidFill>
              <a:latin typeface="Arimo"/>
              <a:ea typeface="Arimo"/>
              <a:cs typeface="Arimo"/>
              <a:sym typeface="Arimo"/>
            </a:endParaRPr>
          </a:p>
        </p:txBody>
      </p:sp>
      <p:cxnSp>
        <p:nvCxnSpPr>
          <p:cNvPr id="1163" name="Google Shape;1163;p48"/>
          <p:cNvCxnSpPr/>
          <p:nvPr/>
        </p:nvCxnSpPr>
        <p:spPr>
          <a:xfrm>
            <a:off x="1830750" y="1655357"/>
            <a:ext cx="2121300" cy="3399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1164" name="Google Shape;1164;p48"/>
          <p:cNvCxnSpPr/>
          <p:nvPr/>
        </p:nvCxnSpPr>
        <p:spPr>
          <a:xfrm flipH="1" rot="10800000">
            <a:off x="1830750" y="2847745"/>
            <a:ext cx="1724100" cy="2661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1165" name="Google Shape;1165;p48"/>
          <p:cNvCxnSpPr>
            <a:stCxn id="1159" idx="1"/>
          </p:cNvCxnSpPr>
          <p:nvPr/>
        </p:nvCxnSpPr>
        <p:spPr>
          <a:xfrm flipH="1">
            <a:off x="5143500" y="1655357"/>
            <a:ext cx="2161500" cy="3789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1166" name="Google Shape;1166;p48"/>
          <p:cNvCxnSpPr>
            <a:stCxn id="1161" idx="1"/>
          </p:cNvCxnSpPr>
          <p:nvPr/>
        </p:nvCxnSpPr>
        <p:spPr>
          <a:xfrm flipH="1">
            <a:off x="4949700" y="3113845"/>
            <a:ext cx="2355300" cy="354000"/>
          </a:xfrm>
          <a:prstGeom prst="bentConnector3">
            <a:avLst>
              <a:gd fmla="val 50000" name="adj1"/>
            </a:avLst>
          </a:prstGeom>
          <a:noFill/>
          <a:ln cap="flat" cmpd="sng" w="9525">
            <a:solidFill>
              <a:schemeClr val="dk1"/>
            </a:solidFill>
            <a:prstDash val="solid"/>
            <a:round/>
            <a:headEnd len="med" w="med" type="none"/>
            <a:tailEnd len="med" w="med" type="oval"/>
          </a:ln>
        </p:spPr>
      </p:cxnSp>
      <p:sp>
        <p:nvSpPr>
          <p:cNvPr id="1167" name="Google Shape;1167;p48">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8">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8">
            <a:hlinkClick action="ppaction://hlinksldjump" r:id="rId6"/>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170" name="Google Shape;1170;p48">
            <a:hlinkClick action="ppaction://hlinksldjump" r:id="rId7"/>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171" name="Google Shape;1171;p48">
            <a:hlinkClick action="ppaction://hlinksldjump" r:id="rId8"/>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172" name="Google Shape;1172;p48"/>
          <p:cNvGrpSpPr/>
          <p:nvPr/>
        </p:nvGrpSpPr>
        <p:grpSpPr>
          <a:xfrm>
            <a:off x="706038" y="312972"/>
            <a:ext cx="140222" cy="140409"/>
            <a:chOff x="2741000" y="199475"/>
            <a:chExt cx="191953" cy="192210"/>
          </a:xfrm>
        </p:grpSpPr>
        <p:sp>
          <p:nvSpPr>
            <p:cNvPr id="1173" name="Google Shape;1173;p48"/>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8"/>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8"/>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8"/>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8"/>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8"/>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8"/>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8"/>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8"/>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 name="Google Shape;1182;p48">
            <a:hlinkClick action="ppaction://hlinksldjump" r:id="rId9"/>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8"/>
          <p:cNvSpPr/>
          <p:nvPr/>
        </p:nvSpPr>
        <p:spPr>
          <a:xfrm>
            <a:off x="7234875" y="70457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8"/>
          <p:cNvSpPr/>
          <p:nvPr/>
        </p:nvSpPr>
        <p:spPr>
          <a:xfrm>
            <a:off x="5996112" y="704563"/>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 name="Google Shape;1185;p48"/>
          <p:cNvGrpSpPr/>
          <p:nvPr/>
        </p:nvGrpSpPr>
        <p:grpSpPr>
          <a:xfrm>
            <a:off x="7741747" y="734402"/>
            <a:ext cx="695830" cy="243805"/>
            <a:chOff x="2271950" y="2722775"/>
            <a:chExt cx="575875" cy="201775"/>
          </a:xfrm>
        </p:grpSpPr>
        <p:sp>
          <p:nvSpPr>
            <p:cNvPr id="1186" name="Google Shape;1186;p48"/>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8"/>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8"/>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8"/>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8"/>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 name="Google Shape;1191;p48"/>
          <p:cNvSpPr/>
          <p:nvPr/>
        </p:nvSpPr>
        <p:spPr>
          <a:xfrm>
            <a:off x="6625763" y="91051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8"/>
          <p:cNvSpPr/>
          <p:nvPr/>
        </p:nvSpPr>
        <p:spPr>
          <a:xfrm rot="-1685758">
            <a:off x="8359482" y="1209422"/>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8"/>
          <p:cNvSpPr/>
          <p:nvPr/>
        </p:nvSpPr>
        <p:spPr>
          <a:xfrm>
            <a:off x="6839211" y="718412"/>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7" name="Shape 1197"/>
        <p:cNvGrpSpPr/>
        <p:nvPr/>
      </p:nvGrpSpPr>
      <p:grpSpPr>
        <a:xfrm>
          <a:off x="0" y="0"/>
          <a:ext cx="0" cy="0"/>
          <a:chOff x="0" y="0"/>
          <a:chExt cx="0" cy="0"/>
        </a:xfrm>
      </p:grpSpPr>
      <p:sp>
        <p:nvSpPr>
          <p:cNvPr id="1198" name="Google Shape;1198;p49"/>
          <p:cNvSpPr/>
          <p:nvPr/>
        </p:nvSpPr>
        <p:spPr>
          <a:xfrm>
            <a:off x="1933575" y="3088675"/>
            <a:ext cx="5153100" cy="491700"/>
          </a:xfrm>
          <a:prstGeom prst="roundRect">
            <a:avLst>
              <a:gd fmla="val 50000" name="adj"/>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9"/>
          <p:cNvSpPr txBox="1"/>
          <p:nvPr>
            <p:ph type="title"/>
          </p:nvPr>
        </p:nvSpPr>
        <p:spPr>
          <a:xfrm>
            <a:off x="3293750" y="1495425"/>
            <a:ext cx="3764400" cy="1012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2"/>
                </a:solidFill>
              </a:rPr>
              <a:t>000.</a:t>
            </a:r>
            <a:r>
              <a:rPr lang="en"/>
              <a:t>000</a:t>
            </a:r>
            <a:endParaRPr/>
          </a:p>
        </p:txBody>
      </p:sp>
      <p:sp>
        <p:nvSpPr>
          <p:cNvPr id="1200" name="Google Shape;1200;p49"/>
          <p:cNvSpPr txBox="1"/>
          <p:nvPr>
            <p:ph idx="1" type="subTitle"/>
          </p:nvPr>
        </p:nvSpPr>
        <p:spPr>
          <a:xfrm>
            <a:off x="1933650" y="3189775"/>
            <a:ext cx="5153100" cy="28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1201" name="Google Shape;1201;p49"/>
          <p:cNvSpPr/>
          <p:nvPr/>
        </p:nvSpPr>
        <p:spPr>
          <a:xfrm>
            <a:off x="2085850" y="1545350"/>
            <a:ext cx="1560326" cy="1065500"/>
          </a:xfrm>
          <a:prstGeom prst="rect">
            <a:avLst/>
          </a:prstGeom>
        </p:spPr>
        <p:txBody>
          <a:bodyPr>
            <a:prstTxWarp prst="textPlain"/>
          </a:bodyPr>
          <a:lstStyle/>
          <a:p>
            <a:pPr lvl="0" algn="ctr"/>
            <a:r>
              <a:rPr b="0" i="0">
                <a:ln cap="flat" cmpd="sng" w="9525">
                  <a:solidFill>
                    <a:schemeClr val="dk1"/>
                  </a:solidFill>
                  <a:prstDash val="solid"/>
                  <a:round/>
                  <a:headEnd len="sm" w="sm" type="none"/>
                  <a:tailEnd len="sm" w="sm" type="none"/>
                </a:ln>
                <a:noFill/>
                <a:latin typeface="Bebas Neue"/>
              </a:rPr>
              <a:t>120,</a:t>
            </a:r>
          </a:p>
        </p:txBody>
      </p:sp>
      <p:sp>
        <p:nvSpPr>
          <p:cNvPr id="1202" name="Google Shape;1202;p49"/>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203" name="Google Shape;1203;p49"/>
          <p:cNvSpPr/>
          <p:nvPr/>
        </p:nvSpPr>
        <p:spPr>
          <a:xfrm>
            <a:off x="8119788" y="40718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 name="Google Shape;1204;p49"/>
          <p:cNvGrpSpPr/>
          <p:nvPr/>
        </p:nvGrpSpPr>
        <p:grpSpPr>
          <a:xfrm>
            <a:off x="6636847" y="4126352"/>
            <a:ext cx="695830" cy="243805"/>
            <a:chOff x="2271950" y="2722775"/>
            <a:chExt cx="575875" cy="201775"/>
          </a:xfrm>
        </p:grpSpPr>
        <p:sp>
          <p:nvSpPr>
            <p:cNvPr id="1205" name="Google Shape;1205;p49"/>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9"/>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9"/>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9"/>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9"/>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 name="Google Shape;1210;p49"/>
          <p:cNvSpPr/>
          <p:nvPr/>
        </p:nvSpPr>
        <p:spPr>
          <a:xfrm rot="-1685758">
            <a:off x="8240328" y="383929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9"/>
          <p:cNvSpPr/>
          <p:nvPr/>
        </p:nvSpPr>
        <p:spPr>
          <a:xfrm rot="7198898">
            <a:off x="1116987" y="678619"/>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9"/>
          <p:cNvSpPr/>
          <p:nvPr/>
        </p:nvSpPr>
        <p:spPr>
          <a:xfrm rot="7201932">
            <a:off x="781587" y="1561865"/>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9"/>
          <p:cNvSpPr/>
          <p:nvPr/>
        </p:nvSpPr>
        <p:spPr>
          <a:xfrm>
            <a:off x="7586788" y="79340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9"/>
          <p:cNvSpPr/>
          <p:nvPr/>
        </p:nvSpPr>
        <p:spPr>
          <a:xfrm>
            <a:off x="1549276" y="19018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9"/>
          <p:cNvSpPr/>
          <p:nvPr/>
        </p:nvSpPr>
        <p:spPr>
          <a:xfrm rot="-1685758">
            <a:off x="2431941" y="895772"/>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9"/>
          <p:cNvSpPr/>
          <p:nvPr/>
        </p:nvSpPr>
        <p:spPr>
          <a:xfrm>
            <a:off x="1826501" y="4035260"/>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 name="Google Shape;1217;p49"/>
          <p:cNvGrpSpPr/>
          <p:nvPr/>
        </p:nvGrpSpPr>
        <p:grpSpPr>
          <a:xfrm>
            <a:off x="7476107" y="3173929"/>
            <a:ext cx="953591" cy="334099"/>
            <a:chOff x="2271950" y="2722775"/>
            <a:chExt cx="575875" cy="201775"/>
          </a:xfrm>
        </p:grpSpPr>
        <p:sp>
          <p:nvSpPr>
            <p:cNvPr id="1218" name="Google Shape;1218;p49"/>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9"/>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9"/>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9"/>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9"/>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 name="Google Shape;1223;p49"/>
          <p:cNvSpPr/>
          <p:nvPr/>
        </p:nvSpPr>
        <p:spPr>
          <a:xfrm>
            <a:off x="8026427" y="2273838"/>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9"/>
          <p:cNvSpPr/>
          <p:nvPr/>
        </p:nvSpPr>
        <p:spPr>
          <a:xfrm>
            <a:off x="842975" y="2373690"/>
            <a:ext cx="335779" cy="396134"/>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9"/>
          <p:cNvSpPr/>
          <p:nvPr/>
        </p:nvSpPr>
        <p:spPr>
          <a:xfrm>
            <a:off x="7952901" y="1053922"/>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9"/>
          <p:cNvSpPr/>
          <p:nvPr/>
        </p:nvSpPr>
        <p:spPr>
          <a:xfrm rot="-1685758">
            <a:off x="8049603" y="19714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9"/>
          <p:cNvSpPr/>
          <p:nvPr/>
        </p:nvSpPr>
        <p:spPr>
          <a:xfrm rot="-1685758">
            <a:off x="1437403" y="320024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9">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9">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9">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231" name="Google Shape;1231;p49">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232" name="Google Shape;1232;p49">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233" name="Google Shape;1233;p49"/>
          <p:cNvGrpSpPr/>
          <p:nvPr/>
        </p:nvGrpSpPr>
        <p:grpSpPr>
          <a:xfrm>
            <a:off x="706038" y="312972"/>
            <a:ext cx="140222" cy="140409"/>
            <a:chOff x="2741000" y="199475"/>
            <a:chExt cx="191953" cy="192210"/>
          </a:xfrm>
        </p:grpSpPr>
        <p:sp>
          <p:nvSpPr>
            <p:cNvPr id="1234" name="Google Shape;1234;p49"/>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9"/>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9"/>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9"/>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9"/>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9"/>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9"/>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9"/>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9"/>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3" name="Google Shape;1243;p49">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9"/>
          <p:cNvSpPr/>
          <p:nvPr/>
        </p:nvSpPr>
        <p:spPr>
          <a:xfrm>
            <a:off x="1129525" y="4087713"/>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8" name="Shape 1248"/>
        <p:cNvGrpSpPr/>
        <p:nvPr/>
      </p:nvGrpSpPr>
      <p:grpSpPr>
        <a:xfrm>
          <a:off x="0" y="0"/>
          <a:ext cx="0" cy="0"/>
          <a:chOff x="0" y="0"/>
          <a:chExt cx="0" cy="0"/>
        </a:xfrm>
      </p:grpSpPr>
      <p:grpSp>
        <p:nvGrpSpPr>
          <p:cNvPr id="1249" name="Google Shape;1249;p50"/>
          <p:cNvGrpSpPr/>
          <p:nvPr/>
        </p:nvGrpSpPr>
        <p:grpSpPr>
          <a:xfrm>
            <a:off x="7192079" y="3371409"/>
            <a:ext cx="1214578" cy="425543"/>
            <a:chOff x="2271950" y="2722775"/>
            <a:chExt cx="575875" cy="201775"/>
          </a:xfrm>
        </p:grpSpPr>
        <p:sp>
          <p:nvSpPr>
            <p:cNvPr id="1250" name="Google Shape;1250;p50"/>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0"/>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0"/>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0"/>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0"/>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 name="Google Shape;1255;p50"/>
          <p:cNvSpPr txBox="1"/>
          <p:nvPr>
            <p:ph idx="1" type="subTitle"/>
          </p:nvPr>
        </p:nvSpPr>
        <p:spPr>
          <a:xfrm>
            <a:off x="714300" y="1971675"/>
            <a:ext cx="3857700" cy="238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Do you know what helps you make your point clear? Lists like this one:</a:t>
            </a:r>
            <a:endParaRPr/>
          </a:p>
          <a:p>
            <a:pPr indent="-317500" lvl="0" marL="457200" rtl="0" algn="l">
              <a:spcBef>
                <a:spcPts val="1000"/>
              </a:spcBef>
              <a:spcAft>
                <a:spcPts val="0"/>
              </a:spcAft>
              <a:buSzPts val="1400"/>
              <a:buFont typeface="Arimo"/>
              <a:buChar char="●"/>
            </a:pPr>
            <a:r>
              <a:rPr lang="en"/>
              <a:t>They’re simple </a:t>
            </a:r>
            <a:endParaRPr/>
          </a:p>
          <a:p>
            <a:pPr indent="-317500" lvl="0" marL="457200" rtl="0" algn="l">
              <a:spcBef>
                <a:spcPts val="0"/>
              </a:spcBef>
              <a:spcAft>
                <a:spcPts val="0"/>
              </a:spcAft>
              <a:buSzPts val="1400"/>
              <a:buFont typeface="Arimo"/>
              <a:buChar char="●"/>
            </a:pPr>
            <a:r>
              <a:rPr lang="en"/>
              <a:t>You can organize your ideas clearly</a:t>
            </a:r>
            <a:endParaRPr/>
          </a:p>
          <a:p>
            <a:pPr indent="-317500" lvl="0" marL="457200" rtl="0" algn="l">
              <a:spcBef>
                <a:spcPts val="0"/>
              </a:spcBef>
              <a:spcAft>
                <a:spcPts val="0"/>
              </a:spcAft>
              <a:buSzPts val="1400"/>
              <a:buFont typeface="Arimo"/>
              <a:buChar char="●"/>
            </a:pPr>
            <a:r>
              <a:rPr lang="en"/>
              <a:t>You’ll never forget to buy milk!</a:t>
            </a:r>
            <a:endParaRPr/>
          </a:p>
          <a:p>
            <a:pPr indent="0" lvl="0" marL="0" rtl="0" algn="l">
              <a:spcBef>
                <a:spcPts val="1600"/>
              </a:spcBef>
              <a:spcAft>
                <a:spcPts val="0"/>
              </a:spcAft>
              <a:buClr>
                <a:schemeClr val="hlink"/>
              </a:buClr>
              <a:buSzPts val="1100"/>
              <a:buFont typeface="Arial"/>
              <a:buNone/>
            </a:pPr>
            <a:r>
              <a:rPr lang="en"/>
              <a:t>And the most important thing: the audience won’t miss the point of your presentation</a:t>
            </a:r>
            <a:endParaRPr/>
          </a:p>
        </p:txBody>
      </p:sp>
      <p:sp>
        <p:nvSpPr>
          <p:cNvPr id="1256" name="Google Shape;1256;p50"/>
          <p:cNvSpPr txBox="1"/>
          <p:nvPr>
            <p:ph type="title"/>
          </p:nvPr>
        </p:nvSpPr>
        <p:spPr>
          <a:xfrm>
            <a:off x="714300" y="553450"/>
            <a:ext cx="3857700" cy="124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METHODS, TECHNIQUES AND TOOLS</a:t>
            </a:r>
            <a:endParaRPr/>
          </a:p>
        </p:txBody>
      </p:sp>
      <p:pic>
        <p:nvPicPr>
          <p:cNvPr id="1257" name="Google Shape;1257;p50"/>
          <p:cNvPicPr preferRelativeResize="0"/>
          <p:nvPr/>
        </p:nvPicPr>
        <p:blipFill rotWithShape="1">
          <a:blip r:embed="rId3">
            <a:alphaModFix/>
          </a:blip>
          <a:srcRect b="0" l="17481" r="15847" t="0"/>
          <a:stretch/>
        </p:blipFill>
        <p:spPr>
          <a:xfrm>
            <a:off x="5327475" y="1194600"/>
            <a:ext cx="2754300" cy="2754300"/>
          </a:xfrm>
          <a:prstGeom prst="ellipse">
            <a:avLst/>
          </a:prstGeom>
          <a:noFill/>
          <a:ln cap="flat" cmpd="sng" w="9525">
            <a:solidFill>
              <a:schemeClr val="dk1"/>
            </a:solidFill>
            <a:prstDash val="solid"/>
            <a:round/>
            <a:headEnd len="sm" w="sm" type="none"/>
            <a:tailEnd len="sm" w="sm" type="none"/>
          </a:ln>
        </p:spPr>
      </p:pic>
      <p:sp>
        <p:nvSpPr>
          <p:cNvPr id="1258" name="Google Shape;1258;p50"/>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259" name="Google Shape;1259;p50"/>
          <p:cNvSpPr/>
          <p:nvPr/>
        </p:nvSpPr>
        <p:spPr>
          <a:xfrm>
            <a:off x="4762138" y="84585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0"/>
          <p:cNvSpPr/>
          <p:nvPr/>
        </p:nvSpPr>
        <p:spPr>
          <a:xfrm>
            <a:off x="5414751" y="7775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0"/>
          <p:cNvSpPr/>
          <p:nvPr/>
        </p:nvSpPr>
        <p:spPr>
          <a:xfrm>
            <a:off x="8216276" y="954347"/>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0"/>
          <p:cNvSpPr/>
          <p:nvPr/>
        </p:nvSpPr>
        <p:spPr>
          <a:xfrm rot="-1685758">
            <a:off x="5045528" y="12896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0"/>
          <p:cNvSpPr/>
          <p:nvPr/>
        </p:nvSpPr>
        <p:spPr>
          <a:xfrm>
            <a:off x="7626025" y="91777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0"/>
          <p:cNvSpPr/>
          <p:nvPr/>
        </p:nvSpPr>
        <p:spPr>
          <a:xfrm>
            <a:off x="8286401" y="3002225"/>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0"/>
          <p:cNvSpPr/>
          <p:nvPr/>
        </p:nvSpPr>
        <p:spPr>
          <a:xfrm rot="-1685758">
            <a:off x="7555828" y="413045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0"/>
          <p:cNvSpPr/>
          <p:nvPr/>
        </p:nvSpPr>
        <p:spPr>
          <a:xfrm>
            <a:off x="8359576" y="172669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0"/>
          <p:cNvSpPr/>
          <p:nvPr/>
        </p:nvSpPr>
        <p:spPr>
          <a:xfrm>
            <a:off x="5021388" y="357525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0">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0">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0">
            <a:hlinkClick action="ppaction://hlinksldjump" r:id="rId4"/>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271" name="Google Shape;1271;p50">
            <a:hlinkClick action="ppaction://hlinksldjump" r:id="rId5"/>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272" name="Google Shape;1272;p50">
            <a:hlinkClick action="ppaction://hlinksldjump" r:id="rId6"/>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273" name="Google Shape;1273;p50"/>
          <p:cNvGrpSpPr/>
          <p:nvPr/>
        </p:nvGrpSpPr>
        <p:grpSpPr>
          <a:xfrm>
            <a:off x="706038" y="312972"/>
            <a:ext cx="140222" cy="140409"/>
            <a:chOff x="2741000" y="199475"/>
            <a:chExt cx="191953" cy="192210"/>
          </a:xfrm>
        </p:grpSpPr>
        <p:sp>
          <p:nvSpPr>
            <p:cNvPr id="1274" name="Google Shape;1274;p50"/>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0"/>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0"/>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0"/>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0"/>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0"/>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0"/>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0"/>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0"/>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3" name="Google Shape;1283;p50">
            <a:hlinkClick action="ppaction://hlinksldjump" r:id="rId7"/>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7" name="Shape 1287"/>
        <p:cNvGrpSpPr/>
        <p:nvPr/>
      </p:nvGrpSpPr>
      <p:grpSpPr>
        <a:xfrm>
          <a:off x="0" y="0"/>
          <a:ext cx="0" cy="0"/>
          <a:chOff x="0" y="0"/>
          <a:chExt cx="0" cy="0"/>
        </a:xfrm>
      </p:grpSpPr>
      <p:sp>
        <p:nvSpPr>
          <p:cNvPr id="1288" name="Google Shape;1288;p51"/>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PROCESSING</a:t>
            </a:r>
            <a:endParaRPr/>
          </a:p>
        </p:txBody>
      </p:sp>
      <p:sp>
        <p:nvSpPr>
          <p:cNvPr id="1289" name="Google Shape;1289;p51"/>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290" name="Google Shape;1290;p51"/>
          <p:cNvSpPr txBox="1"/>
          <p:nvPr/>
        </p:nvSpPr>
        <p:spPr>
          <a:xfrm>
            <a:off x="1708975" y="2043238"/>
            <a:ext cx="1790700" cy="300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VENUS</a:t>
            </a:r>
            <a:endParaRPr sz="2700">
              <a:solidFill>
                <a:schemeClr val="dk1"/>
              </a:solidFill>
              <a:latin typeface="Bebas Neue"/>
              <a:ea typeface="Bebas Neue"/>
              <a:cs typeface="Bebas Neue"/>
              <a:sym typeface="Bebas Neue"/>
            </a:endParaRPr>
          </a:p>
        </p:txBody>
      </p:sp>
      <p:sp>
        <p:nvSpPr>
          <p:cNvPr id="1291" name="Google Shape;1291;p51"/>
          <p:cNvSpPr txBox="1"/>
          <p:nvPr/>
        </p:nvSpPr>
        <p:spPr>
          <a:xfrm>
            <a:off x="1708975" y="2420863"/>
            <a:ext cx="1790700" cy="54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Venus is the second planet from the Sun</a:t>
            </a:r>
            <a:endParaRPr>
              <a:solidFill>
                <a:schemeClr val="dk1"/>
              </a:solidFill>
              <a:latin typeface="Arimo"/>
              <a:ea typeface="Arimo"/>
              <a:cs typeface="Arimo"/>
              <a:sym typeface="Arimo"/>
            </a:endParaRPr>
          </a:p>
        </p:txBody>
      </p:sp>
      <p:sp>
        <p:nvSpPr>
          <p:cNvPr id="1292" name="Google Shape;1292;p51"/>
          <p:cNvSpPr/>
          <p:nvPr/>
        </p:nvSpPr>
        <p:spPr>
          <a:xfrm>
            <a:off x="865300" y="2139638"/>
            <a:ext cx="715800" cy="7158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3" name="Google Shape;1293;p51"/>
          <p:cNvGrpSpPr/>
          <p:nvPr/>
        </p:nvGrpSpPr>
        <p:grpSpPr>
          <a:xfrm>
            <a:off x="1016352" y="2278160"/>
            <a:ext cx="413699" cy="438759"/>
            <a:chOff x="3751114" y="1770972"/>
            <a:chExt cx="412708" cy="437708"/>
          </a:xfrm>
        </p:grpSpPr>
        <p:sp>
          <p:nvSpPr>
            <p:cNvPr id="1294" name="Google Shape;1294;p51"/>
            <p:cNvSpPr/>
            <p:nvPr/>
          </p:nvSpPr>
          <p:spPr>
            <a:xfrm>
              <a:off x="3858187" y="2029397"/>
              <a:ext cx="44725" cy="48827"/>
            </a:xfrm>
            <a:custGeom>
              <a:rect b="b" l="l" r="r" t="t"/>
              <a:pathLst>
                <a:path extrusionOk="0" h="2416" w="2213">
                  <a:moveTo>
                    <a:pt x="163" y="0"/>
                  </a:moveTo>
                  <a:cubicBezTo>
                    <a:pt x="61" y="386"/>
                    <a:pt x="0" y="792"/>
                    <a:pt x="0" y="1218"/>
                  </a:cubicBezTo>
                  <a:cubicBezTo>
                    <a:pt x="0" y="1624"/>
                    <a:pt x="61" y="2030"/>
                    <a:pt x="163" y="2416"/>
                  </a:cubicBezTo>
                  <a:lnTo>
                    <a:pt x="2213" y="2416"/>
                  </a:lnTo>
                  <a:cubicBezTo>
                    <a:pt x="2172" y="2030"/>
                    <a:pt x="2152" y="1624"/>
                    <a:pt x="2152" y="1218"/>
                  </a:cubicBezTo>
                  <a:cubicBezTo>
                    <a:pt x="2152" y="812"/>
                    <a:pt x="2172" y="406"/>
                    <a:pt x="22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1"/>
            <p:cNvSpPr/>
            <p:nvPr/>
          </p:nvSpPr>
          <p:spPr>
            <a:xfrm>
              <a:off x="3871728" y="2104053"/>
              <a:ext cx="46362" cy="41047"/>
            </a:xfrm>
            <a:custGeom>
              <a:rect b="b" l="l" r="r" t="t"/>
              <a:pathLst>
                <a:path extrusionOk="0" h="2031" w="2294">
                  <a:moveTo>
                    <a:pt x="0" y="1"/>
                  </a:moveTo>
                  <a:cubicBezTo>
                    <a:pt x="528" y="894"/>
                    <a:pt x="1340" y="1604"/>
                    <a:pt x="2294" y="2030"/>
                  </a:cubicBezTo>
                  <a:cubicBezTo>
                    <a:pt x="2030" y="1442"/>
                    <a:pt x="1827" y="752"/>
                    <a:pt x="17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1"/>
            <p:cNvSpPr/>
            <p:nvPr/>
          </p:nvSpPr>
          <p:spPr>
            <a:xfrm>
              <a:off x="3871728" y="1962947"/>
              <a:ext cx="46362" cy="41047"/>
            </a:xfrm>
            <a:custGeom>
              <a:rect b="b" l="l" r="r" t="t"/>
              <a:pathLst>
                <a:path extrusionOk="0" h="2031" w="2294">
                  <a:moveTo>
                    <a:pt x="2294" y="0"/>
                  </a:moveTo>
                  <a:lnTo>
                    <a:pt x="2294" y="0"/>
                  </a:lnTo>
                  <a:cubicBezTo>
                    <a:pt x="1340" y="406"/>
                    <a:pt x="528" y="1137"/>
                    <a:pt x="0" y="2030"/>
                  </a:cubicBezTo>
                  <a:lnTo>
                    <a:pt x="1705" y="2030"/>
                  </a:lnTo>
                  <a:cubicBezTo>
                    <a:pt x="1827" y="1279"/>
                    <a:pt x="2030" y="569"/>
                    <a:pt x="22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1"/>
            <p:cNvSpPr/>
            <p:nvPr/>
          </p:nvSpPr>
          <p:spPr>
            <a:xfrm>
              <a:off x="3932014" y="2104053"/>
              <a:ext cx="50485" cy="48848"/>
            </a:xfrm>
            <a:custGeom>
              <a:rect b="b" l="l" r="r" t="t"/>
              <a:pathLst>
                <a:path extrusionOk="0" h="2417" w="2498">
                  <a:moveTo>
                    <a:pt x="1" y="1"/>
                  </a:moveTo>
                  <a:cubicBezTo>
                    <a:pt x="102" y="447"/>
                    <a:pt x="204" y="853"/>
                    <a:pt x="346" y="1219"/>
                  </a:cubicBezTo>
                  <a:cubicBezTo>
                    <a:pt x="671" y="2051"/>
                    <a:pt x="1036" y="2416"/>
                    <a:pt x="1259" y="2416"/>
                  </a:cubicBezTo>
                  <a:cubicBezTo>
                    <a:pt x="1462" y="2416"/>
                    <a:pt x="1848" y="2051"/>
                    <a:pt x="2152" y="1219"/>
                  </a:cubicBezTo>
                  <a:cubicBezTo>
                    <a:pt x="2295" y="853"/>
                    <a:pt x="2416" y="447"/>
                    <a:pt x="24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1"/>
            <p:cNvSpPr/>
            <p:nvPr/>
          </p:nvSpPr>
          <p:spPr>
            <a:xfrm>
              <a:off x="3932014" y="1954742"/>
              <a:ext cx="50485" cy="49252"/>
            </a:xfrm>
            <a:custGeom>
              <a:rect b="b" l="l" r="r" t="t"/>
              <a:pathLst>
                <a:path extrusionOk="0" h="2437" w="2498">
                  <a:moveTo>
                    <a:pt x="1259" y="0"/>
                  </a:moveTo>
                  <a:cubicBezTo>
                    <a:pt x="1036" y="0"/>
                    <a:pt x="671" y="386"/>
                    <a:pt x="346" y="1218"/>
                  </a:cubicBezTo>
                  <a:cubicBezTo>
                    <a:pt x="204" y="1584"/>
                    <a:pt x="102" y="1990"/>
                    <a:pt x="1" y="2436"/>
                  </a:cubicBezTo>
                  <a:lnTo>
                    <a:pt x="2498" y="2436"/>
                  </a:lnTo>
                  <a:cubicBezTo>
                    <a:pt x="2416" y="1990"/>
                    <a:pt x="2295" y="1584"/>
                    <a:pt x="2152" y="1218"/>
                  </a:cubicBezTo>
                  <a:cubicBezTo>
                    <a:pt x="1848" y="386"/>
                    <a:pt x="1462" y="0"/>
                    <a:pt x="12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1"/>
            <p:cNvSpPr/>
            <p:nvPr/>
          </p:nvSpPr>
          <p:spPr>
            <a:xfrm>
              <a:off x="3927507" y="2029397"/>
              <a:ext cx="59923" cy="48827"/>
            </a:xfrm>
            <a:custGeom>
              <a:rect b="b" l="l" r="r" t="t"/>
              <a:pathLst>
                <a:path extrusionOk="0" h="2416" w="2965">
                  <a:moveTo>
                    <a:pt x="41" y="0"/>
                  </a:moveTo>
                  <a:cubicBezTo>
                    <a:pt x="1" y="386"/>
                    <a:pt x="1" y="792"/>
                    <a:pt x="1" y="1218"/>
                  </a:cubicBezTo>
                  <a:cubicBezTo>
                    <a:pt x="1" y="1624"/>
                    <a:pt x="1" y="2030"/>
                    <a:pt x="41" y="2416"/>
                  </a:cubicBezTo>
                  <a:lnTo>
                    <a:pt x="2903" y="2416"/>
                  </a:lnTo>
                  <a:cubicBezTo>
                    <a:pt x="2944" y="2030"/>
                    <a:pt x="2964" y="1624"/>
                    <a:pt x="2964" y="1218"/>
                  </a:cubicBezTo>
                  <a:cubicBezTo>
                    <a:pt x="2964" y="792"/>
                    <a:pt x="2944" y="386"/>
                    <a:pt x="29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1"/>
            <p:cNvSpPr/>
            <p:nvPr/>
          </p:nvSpPr>
          <p:spPr>
            <a:xfrm>
              <a:off x="3996423" y="2104053"/>
              <a:ext cx="46382" cy="41047"/>
            </a:xfrm>
            <a:custGeom>
              <a:rect b="b" l="l" r="r" t="t"/>
              <a:pathLst>
                <a:path extrusionOk="0" h="2031" w="2295">
                  <a:moveTo>
                    <a:pt x="610" y="1"/>
                  </a:moveTo>
                  <a:cubicBezTo>
                    <a:pt x="467" y="752"/>
                    <a:pt x="264" y="1442"/>
                    <a:pt x="1" y="2030"/>
                  </a:cubicBezTo>
                  <a:cubicBezTo>
                    <a:pt x="975" y="1604"/>
                    <a:pt x="1767" y="894"/>
                    <a:pt x="22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1"/>
            <p:cNvSpPr/>
            <p:nvPr/>
          </p:nvSpPr>
          <p:spPr>
            <a:xfrm>
              <a:off x="3996423" y="1962947"/>
              <a:ext cx="46382" cy="41047"/>
            </a:xfrm>
            <a:custGeom>
              <a:rect b="b" l="l" r="r" t="t"/>
              <a:pathLst>
                <a:path extrusionOk="0" h="2031" w="2295">
                  <a:moveTo>
                    <a:pt x="1" y="0"/>
                  </a:moveTo>
                  <a:cubicBezTo>
                    <a:pt x="264" y="569"/>
                    <a:pt x="467" y="1279"/>
                    <a:pt x="610" y="2030"/>
                  </a:cubicBezTo>
                  <a:lnTo>
                    <a:pt x="2294" y="2030"/>
                  </a:lnTo>
                  <a:cubicBezTo>
                    <a:pt x="1767" y="1137"/>
                    <a:pt x="975" y="406"/>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1"/>
            <p:cNvSpPr/>
            <p:nvPr/>
          </p:nvSpPr>
          <p:spPr>
            <a:xfrm>
              <a:off x="4012005" y="2029397"/>
              <a:ext cx="44341" cy="48827"/>
            </a:xfrm>
            <a:custGeom>
              <a:rect b="b" l="l" r="r" t="t"/>
              <a:pathLst>
                <a:path extrusionOk="0" h="2416" w="2194">
                  <a:moveTo>
                    <a:pt x="1" y="0"/>
                  </a:moveTo>
                  <a:cubicBezTo>
                    <a:pt x="42" y="406"/>
                    <a:pt x="42" y="812"/>
                    <a:pt x="42" y="1218"/>
                  </a:cubicBezTo>
                  <a:cubicBezTo>
                    <a:pt x="42" y="1624"/>
                    <a:pt x="42" y="2030"/>
                    <a:pt x="1" y="2416"/>
                  </a:cubicBezTo>
                  <a:lnTo>
                    <a:pt x="2051" y="2416"/>
                  </a:lnTo>
                  <a:cubicBezTo>
                    <a:pt x="2152" y="2030"/>
                    <a:pt x="2193" y="1624"/>
                    <a:pt x="2193" y="1218"/>
                  </a:cubicBezTo>
                  <a:cubicBezTo>
                    <a:pt x="2193" y="792"/>
                    <a:pt x="2152" y="386"/>
                    <a:pt x="20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1"/>
            <p:cNvSpPr/>
            <p:nvPr/>
          </p:nvSpPr>
          <p:spPr>
            <a:xfrm>
              <a:off x="3751114" y="1770972"/>
              <a:ext cx="412708" cy="437708"/>
            </a:xfrm>
            <a:custGeom>
              <a:rect b="b" l="l" r="r" t="t"/>
              <a:pathLst>
                <a:path extrusionOk="0" h="21658" w="20421">
                  <a:moveTo>
                    <a:pt x="2558" y="1908"/>
                  </a:moveTo>
                  <a:cubicBezTo>
                    <a:pt x="2903" y="1908"/>
                    <a:pt x="3187" y="2192"/>
                    <a:pt x="3187" y="2537"/>
                  </a:cubicBezTo>
                  <a:cubicBezTo>
                    <a:pt x="3187" y="2882"/>
                    <a:pt x="2903" y="3166"/>
                    <a:pt x="2558" y="3166"/>
                  </a:cubicBezTo>
                  <a:cubicBezTo>
                    <a:pt x="2213" y="3166"/>
                    <a:pt x="1929" y="2882"/>
                    <a:pt x="1929" y="2537"/>
                  </a:cubicBezTo>
                  <a:cubicBezTo>
                    <a:pt x="1929" y="2192"/>
                    <a:pt x="2213" y="1908"/>
                    <a:pt x="2558" y="1908"/>
                  </a:cubicBezTo>
                  <a:close/>
                  <a:moveTo>
                    <a:pt x="5095" y="1908"/>
                  </a:moveTo>
                  <a:cubicBezTo>
                    <a:pt x="5440" y="1908"/>
                    <a:pt x="5725" y="2192"/>
                    <a:pt x="5725" y="2537"/>
                  </a:cubicBezTo>
                  <a:cubicBezTo>
                    <a:pt x="5725" y="2882"/>
                    <a:pt x="5440" y="3166"/>
                    <a:pt x="5095" y="3166"/>
                  </a:cubicBezTo>
                  <a:cubicBezTo>
                    <a:pt x="4750" y="3166"/>
                    <a:pt x="4466" y="2882"/>
                    <a:pt x="4466" y="2537"/>
                  </a:cubicBezTo>
                  <a:cubicBezTo>
                    <a:pt x="4466" y="2192"/>
                    <a:pt x="4750" y="1908"/>
                    <a:pt x="5095" y="1908"/>
                  </a:cubicBezTo>
                  <a:close/>
                  <a:moveTo>
                    <a:pt x="7633" y="1908"/>
                  </a:moveTo>
                  <a:cubicBezTo>
                    <a:pt x="7978" y="1908"/>
                    <a:pt x="8262" y="2192"/>
                    <a:pt x="8262" y="2537"/>
                  </a:cubicBezTo>
                  <a:cubicBezTo>
                    <a:pt x="8262" y="2882"/>
                    <a:pt x="7978" y="3166"/>
                    <a:pt x="7633" y="3166"/>
                  </a:cubicBezTo>
                  <a:cubicBezTo>
                    <a:pt x="7287" y="3166"/>
                    <a:pt x="7003" y="2882"/>
                    <a:pt x="7003" y="2537"/>
                  </a:cubicBezTo>
                  <a:cubicBezTo>
                    <a:pt x="7003" y="2192"/>
                    <a:pt x="7287" y="1908"/>
                    <a:pt x="7633" y="1908"/>
                  </a:cubicBezTo>
                  <a:close/>
                  <a:moveTo>
                    <a:pt x="630" y="0"/>
                  </a:moveTo>
                  <a:cubicBezTo>
                    <a:pt x="285" y="0"/>
                    <a:pt x="1" y="284"/>
                    <a:pt x="1" y="629"/>
                  </a:cubicBezTo>
                  <a:lnTo>
                    <a:pt x="1" y="5074"/>
                  </a:lnTo>
                  <a:lnTo>
                    <a:pt x="8059" y="5074"/>
                  </a:lnTo>
                  <a:cubicBezTo>
                    <a:pt x="8485" y="5074"/>
                    <a:pt x="8891" y="4932"/>
                    <a:pt x="9236" y="4668"/>
                  </a:cubicBezTo>
                  <a:lnTo>
                    <a:pt x="10048" y="4019"/>
                  </a:lnTo>
                  <a:cubicBezTo>
                    <a:pt x="10555" y="3613"/>
                    <a:pt x="11185" y="3390"/>
                    <a:pt x="11834" y="3390"/>
                  </a:cubicBezTo>
                  <a:lnTo>
                    <a:pt x="20420" y="3390"/>
                  </a:lnTo>
                  <a:lnTo>
                    <a:pt x="20420" y="629"/>
                  </a:lnTo>
                  <a:cubicBezTo>
                    <a:pt x="20420" y="284"/>
                    <a:pt x="20136" y="0"/>
                    <a:pt x="19791" y="0"/>
                  </a:cubicBezTo>
                  <a:close/>
                  <a:moveTo>
                    <a:pt x="10210" y="7835"/>
                  </a:moveTo>
                  <a:cubicBezTo>
                    <a:pt x="13620" y="7835"/>
                    <a:pt x="16381" y="10595"/>
                    <a:pt x="16381" y="14005"/>
                  </a:cubicBezTo>
                  <a:cubicBezTo>
                    <a:pt x="16381" y="17395"/>
                    <a:pt x="13620" y="20176"/>
                    <a:pt x="10210" y="20176"/>
                  </a:cubicBezTo>
                  <a:lnTo>
                    <a:pt x="10190" y="20176"/>
                  </a:lnTo>
                  <a:cubicBezTo>
                    <a:pt x="6800" y="20176"/>
                    <a:pt x="4040" y="17395"/>
                    <a:pt x="4040" y="14005"/>
                  </a:cubicBezTo>
                  <a:cubicBezTo>
                    <a:pt x="4040" y="10595"/>
                    <a:pt x="6800" y="7835"/>
                    <a:pt x="10190" y="7835"/>
                  </a:cubicBezTo>
                  <a:close/>
                  <a:moveTo>
                    <a:pt x="11834" y="4648"/>
                  </a:moveTo>
                  <a:cubicBezTo>
                    <a:pt x="11469" y="4648"/>
                    <a:pt x="11124" y="4770"/>
                    <a:pt x="10840" y="4993"/>
                  </a:cubicBezTo>
                  <a:lnTo>
                    <a:pt x="10028" y="5663"/>
                  </a:lnTo>
                  <a:cubicBezTo>
                    <a:pt x="9459" y="6110"/>
                    <a:pt x="8769" y="6353"/>
                    <a:pt x="8059" y="6353"/>
                  </a:cubicBezTo>
                  <a:lnTo>
                    <a:pt x="1" y="6353"/>
                  </a:lnTo>
                  <a:lnTo>
                    <a:pt x="1" y="21028"/>
                  </a:lnTo>
                  <a:cubicBezTo>
                    <a:pt x="1" y="21373"/>
                    <a:pt x="285" y="21658"/>
                    <a:pt x="630" y="21658"/>
                  </a:cubicBezTo>
                  <a:lnTo>
                    <a:pt x="19791" y="21658"/>
                  </a:lnTo>
                  <a:cubicBezTo>
                    <a:pt x="20136" y="21658"/>
                    <a:pt x="20420" y="21373"/>
                    <a:pt x="20420" y="21028"/>
                  </a:cubicBezTo>
                  <a:lnTo>
                    <a:pt x="20420" y="4648"/>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4" name="Google Shape;1304;p51"/>
          <p:cNvSpPr txBox="1"/>
          <p:nvPr/>
        </p:nvSpPr>
        <p:spPr>
          <a:xfrm>
            <a:off x="4480875" y="3268388"/>
            <a:ext cx="1790700" cy="300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MARS</a:t>
            </a:r>
            <a:endParaRPr sz="2700">
              <a:solidFill>
                <a:schemeClr val="dk1"/>
              </a:solidFill>
              <a:latin typeface="Bebas Neue"/>
              <a:ea typeface="Bebas Neue"/>
              <a:cs typeface="Bebas Neue"/>
              <a:sym typeface="Bebas Neue"/>
            </a:endParaRPr>
          </a:p>
        </p:txBody>
      </p:sp>
      <p:sp>
        <p:nvSpPr>
          <p:cNvPr id="1305" name="Google Shape;1305;p51"/>
          <p:cNvSpPr txBox="1"/>
          <p:nvPr/>
        </p:nvSpPr>
        <p:spPr>
          <a:xfrm>
            <a:off x="4480875" y="3646013"/>
            <a:ext cx="1790700" cy="54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Mars is actually a very cold place</a:t>
            </a:r>
            <a:endParaRPr>
              <a:solidFill>
                <a:schemeClr val="dk1"/>
              </a:solidFill>
              <a:latin typeface="Arimo"/>
              <a:ea typeface="Arimo"/>
              <a:cs typeface="Arimo"/>
              <a:sym typeface="Arimo"/>
            </a:endParaRPr>
          </a:p>
        </p:txBody>
      </p:sp>
      <p:sp>
        <p:nvSpPr>
          <p:cNvPr id="1306" name="Google Shape;1306;p51"/>
          <p:cNvSpPr txBox="1"/>
          <p:nvPr/>
        </p:nvSpPr>
        <p:spPr>
          <a:xfrm>
            <a:off x="6928875" y="3178225"/>
            <a:ext cx="1367400" cy="30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dk1"/>
                </a:solidFill>
                <a:latin typeface="Bebas Neue"/>
                <a:ea typeface="Bebas Neue"/>
                <a:cs typeface="Bebas Neue"/>
                <a:sym typeface="Bebas Neue"/>
              </a:rPr>
              <a:t>saturn</a:t>
            </a:r>
            <a:endParaRPr sz="2700">
              <a:solidFill>
                <a:schemeClr val="dk1"/>
              </a:solidFill>
              <a:latin typeface="Bebas Neue"/>
              <a:ea typeface="Bebas Neue"/>
              <a:cs typeface="Bebas Neue"/>
              <a:sym typeface="Bebas Neue"/>
            </a:endParaRPr>
          </a:p>
        </p:txBody>
      </p:sp>
      <p:sp>
        <p:nvSpPr>
          <p:cNvPr id="1307" name="Google Shape;1307;p51"/>
          <p:cNvSpPr txBox="1"/>
          <p:nvPr/>
        </p:nvSpPr>
        <p:spPr>
          <a:xfrm>
            <a:off x="6928875" y="3978325"/>
            <a:ext cx="1367400" cy="30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dk1"/>
                </a:solidFill>
                <a:latin typeface="Bebas Neue"/>
                <a:ea typeface="Bebas Neue"/>
                <a:cs typeface="Bebas Neue"/>
                <a:sym typeface="Bebas Neue"/>
              </a:rPr>
              <a:t>mercury</a:t>
            </a:r>
            <a:endParaRPr sz="2700">
              <a:solidFill>
                <a:schemeClr val="dk1"/>
              </a:solidFill>
              <a:latin typeface="Bebas Neue"/>
              <a:ea typeface="Bebas Neue"/>
              <a:cs typeface="Bebas Neue"/>
              <a:sym typeface="Bebas Neue"/>
            </a:endParaRPr>
          </a:p>
        </p:txBody>
      </p:sp>
      <p:sp>
        <p:nvSpPr>
          <p:cNvPr id="1308" name="Google Shape;1308;p51"/>
          <p:cNvSpPr txBox="1"/>
          <p:nvPr/>
        </p:nvSpPr>
        <p:spPr>
          <a:xfrm>
            <a:off x="4480875" y="1597613"/>
            <a:ext cx="1790700" cy="300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NEPTUNE</a:t>
            </a:r>
            <a:endParaRPr sz="2700">
              <a:solidFill>
                <a:schemeClr val="dk1"/>
              </a:solidFill>
              <a:latin typeface="Bebas Neue"/>
              <a:ea typeface="Bebas Neue"/>
              <a:cs typeface="Bebas Neue"/>
              <a:sym typeface="Bebas Neue"/>
            </a:endParaRPr>
          </a:p>
        </p:txBody>
      </p:sp>
      <p:sp>
        <p:nvSpPr>
          <p:cNvPr id="1309" name="Google Shape;1309;p51"/>
          <p:cNvSpPr txBox="1"/>
          <p:nvPr/>
        </p:nvSpPr>
        <p:spPr>
          <a:xfrm>
            <a:off x="4480875" y="1975238"/>
            <a:ext cx="1790700" cy="54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It’s the farthest planet from the Sun</a:t>
            </a:r>
            <a:endParaRPr>
              <a:solidFill>
                <a:schemeClr val="dk1"/>
              </a:solidFill>
              <a:latin typeface="Arimo"/>
              <a:ea typeface="Arimo"/>
              <a:cs typeface="Arimo"/>
              <a:sym typeface="Arimo"/>
            </a:endParaRPr>
          </a:p>
        </p:txBody>
      </p:sp>
      <p:sp>
        <p:nvSpPr>
          <p:cNvPr id="1310" name="Google Shape;1310;p51"/>
          <p:cNvSpPr txBox="1"/>
          <p:nvPr/>
        </p:nvSpPr>
        <p:spPr>
          <a:xfrm>
            <a:off x="6928875" y="1507450"/>
            <a:ext cx="1367400" cy="30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dk1"/>
                </a:solidFill>
                <a:latin typeface="Bebas Neue"/>
                <a:ea typeface="Bebas Neue"/>
                <a:cs typeface="Bebas Neue"/>
                <a:sym typeface="Bebas Neue"/>
              </a:rPr>
              <a:t>JUPITER</a:t>
            </a:r>
            <a:endParaRPr sz="2700">
              <a:solidFill>
                <a:schemeClr val="dk1"/>
              </a:solidFill>
              <a:latin typeface="Bebas Neue"/>
              <a:ea typeface="Bebas Neue"/>
              <a:cs typeface="Bebas Neue"/>
              <a:sym typeface="Bebas Neue"/>
            </a:endParaRPr>
          </a:p>
        </p:txBody>
      </p:sp>
      <p:sp>
        <p:nvSpPr>
          <p:cNvPr id="1311" name="Google Shape;1311;p51"/>
          <p:cNvSpPr txBox="1"/>
          <p:nvPr/>
        </p:nvSpPr>
        <p:spPr>
          <a:xfrm>
            <a:off x="6928875" y="2307550"/>
            <a:ext cx="1367400" cy="30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dk1"/>
                </a:solidFill>
                <a:latin typeface="Bebas Neue"/>
                <a:ea typeface="Bebas Neue"/>
                <a:cs typeface="Bebas Neue"/>
                <a:sym typeface="Bebas Neue"/>
              </a:rPr>
              <a:t>CERES</a:t>
            </a:r>
            <a:endParaRPr sz="2700">
              <a:solidFill>
                <a:schemeClr val="dk1"/>
              </a:solidFill>
              <a:latin typeface="Bebas Neue"/>
              <a:ea typeface="Bebas Neue"/>
              <a:cs typeface="Bebas Neue"/>
              <a:sym typeface="Bebas Neue"/>
            </a:endParaRPr>
          </a:p>
        </p:txBody>
      </p:sp>
      <p:cxnSp>
        <p:nvCxnSpPr>
          <p:cNvPr id="1312" name="Google Shape;1312;p51"/>
          <p:cNvCxnSpPr>
            <a:stCxn id="1290" idx="3"/>
            <a:endCxn id="1308" idx="1"/>
          </p:cNvCxnSpPr>
          <p:nvPr/>
        </p:nvCxnSpPr>
        <p:spPr>
          <a:xfrm flipH="1" rot="10800000">
            <a:off x="3499675" y="1748188"/>
            <a:ext cx="981300" cy="445500"/>
          </a:xfrm>
          <a:prstGeom prst="bentConnector3">
            <a:avLst>
              <a:gd fmla="val 49995" name="adj1"/>
            </a:avLst>
          </a:prstGeom>
          <a:noFill/>
          <a:ln cap="flat" cmpd="sng" w="9525">
            <a:solidFill>
              <a:schemeClr val="dk1"/>
            </a:solidFill>
            <a:prstDash val="solid"/>
            <a:round/>
            <a:headEnd len="med" w="med" type="none"/>
            <a:tailEnd len="med" w="med" type="none"/>
          </a:ln>
        </p:spPr>
      </p:cxnSp>
      <p:cxnSp>
        <p:nvCxnSpPr>
          <p:cNvPr id="1313" name="Google Shape;1313;p51"/>
          <p:cNvCxnSpPr>
            <a:stCxn id="1290" idx="3"/>
            <a:endCxn id="1304" idx="1"/>
          </p:cNvCxnSpPr>
          <p:nvPr/>
        </p:nvCxnSpPr>
        <p:spPr>
          <a:xfrm>
            <a:off x="3499675" y="2193688"/>
            <a:ext cx="981300" cy="1225200"/>
          </a:xfrm>
          <a:prstGeom prst="bentConnector3">
            <a:avLst>
              <a:gd fmla="val 49995" name="adj1"/>
            </a:avLst>
          </a:prstGeom>
          <a:noFill/>
          <a:ln cap="flat" cmpd="sng" w="9525">
            <a:solidFill>
              <a:schemeClr val="dk1"/>
            </a:solidFill>
            <a:prstDash val="solid"/>
            <a:round/>
            <a:headEnd len="med" w="med" type="none"/>
            <a:tailEnd len="med" w="med" type="none"/>
          </a:ln>
        </p:spPr>
      </p:cxnSp>
      <p:cxnSp>
        <p:nvCxnSpPr>
          <p:cNvPr id="1314" name="Google Shape;1314;p51"/>
          <p:cNvCxnSpPr>
            <a:stCxn id="1308" idx="3"/>
            <a:endCxn id="1310" idx="1"/>
          </p:cNvCxnSpPr>
          <p:nvPr/>
        </p:nvCxnSpPr>
        <p:spPr>
          <a:xfrm flipH="1" rot="10800000">
            <a:off x="6271575" y="1657763"/>
            <a:ext cx="657300" cy="903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1315" name="Google Shape;1315;p51"/>
          <p:cNvCxnSpPr>
            <a:stCxn id="1308" idx="3"/>
            <a:endCxn id="1311" idx="1"/>
          </p:cNvCxnSpPr>
          <p:nvPr/>
        </p:nvCxnSpPr>
        <p:spPr>
          <a:xfrm>
            <a:off x="6271575" y="1748063"/>
            <a:ext cx="657300" cy="7098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1316" name="Google Shape;1316;p51"/>
          <p:cNvCxnSpPr>
            <a:stCxn id="1304" idx="3"/>
            <a:endCxn id="1306" idx="1"/>
          </p:cNvCxnSpPr>
          <p:nvPr/>
        </p:nvCxnSpPr>
        <p:spPr>
          <a:xfrm flipH="1" rot="10800000">
            <a:off x="6271575" y="3328538"/>
            <a:ext cx="657300" cy="903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1317" name="Google Shape;1317;p51"/>
          <p:cNvCxnSpPr>
            <a:stCxn id="1304" idx="3"/>
            <a:endCxn id="1307" idx="1"/>
          </p:cNvCxnSpPr>
          <p:nvPr/>
        </p:nvCxnSpPr>
        <p:spPr>
          <a:xfrm>
            <a:off x="6271575" y="3418838"/>
            <a:ext cx="657300" cy="709800"/>
          </a:xfrm>
          <a:prstGeom prst="bentConnector3">
            <a:avLst>
              <a:gd fmla="val 50000" name="adj1"/>
            </a:avLst>
          </a:prstGeom>
          <a:noFill/>
          <a:ln cap="flat" cmpd="sng" w="9525">
            <a:solidFill>
              <a:schemeClr val="dk1"/>
            </a:solidFill>
            <a:prstDash val="solid"/>
            <a:round/>
            <a:headEnd len="med" w="med" type="none"/>
            <a:tailEnd len="med" w="med" type="none"/>
          </a:ln>
        </p:spPr>
      </p:cxnSp>
      <p:sp>
        <p:nvSpPr>
          <p:cNvPr id="1318" name="Google Shape;1318;p51">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1">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1">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321" name="Google Shape;1321;p51">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322" name="Google Shape;1322;p51">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323" name="Google Shape;1323;p51"/>
          <p:cNvGrpSpPr/>
          <p:nvPr/>
        </p:nvGrpSpPr>
        <p:grpSpPr>
          <a:xfrm>
            <a:off x="706038" y="312972"/>
            <a:ext cx="140222" cy="140409"/>
            <a:chOff x="2741000" y="199475"/>
            <a:chExt cx="191953" cy="192210"/>
          </a:xfrm>
        </p:grpSpPr>
        <p:sp>
          <p:nvSpPr>
            <p:cNvPr id="1324" name="Google Shape;1324;p51"/>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1"/>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1"/>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1"/>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1"/>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1"/>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1"/>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1"/>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1"/>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3" name="Google Shape;1333;p51">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1"/>
          <p:cNvSpPr/>
          <p:nvPr/>
        </p:nvSpPr>
        <p:spPr>
          <a:xfrm>
            <a:off x="7234875" y="70457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1"/>
          <p:cNvSpPr/>
          <p:nvPr/>
        </p:nvSpPr>
        <p:spPr>
          <a:xfrm>
            <a:off x="2714500" y="3449801"/>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6" name="Google Shape;1336;p51"/>
          <p:cNvGrpSpPr/>
          <p:nvPr/>
        </p:nvGrpSpPr>
        <p:grpSpPr>
          <a:xfrm>
            <a:off x="7741747" y="734402"/>
            <a:ext cx="695830" cy="243805"/>
            <a:chOff x="2271950" y="2722775"/>
            <a:chExt cx="575875" cy="201775"/>
          </a:xfrm>
        </p:grpSpPr>
        <p:sp>
          <p:nvSpPr>
            <p:cNvPr id="1337" name="Google Shape;1337;p51"/>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1"/>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1"/>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1"/>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1"/>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 name="Google Shape;1342;p51"/>
          <p:cNvSpPr/>
          <p:nvPr/>
        </p:nvSpPr>
        <p:spPr>
          <a:xfrm rot="7198898">
            <a:off x="1625737" y="3627969"/>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1"/>
          <p:cNvSpPr/>
          <p:nvPr/>
        </p:nvSpPr>
        <p:spPr>
          <a:xfrm rot="7201932">
            <a:off x="771379" y="3609190"/>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1"/>
          <p:cNvSpPr/>
          <p:nvPr/>
        </p:nvSpPr>
        <p:spPr>
          <a:xfrm>
            <a:off x="6605838" y="97818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1"/>
          <p:cNvSpPr/>
          <p:nvPr/>
        </p:nvSpPr>
        <p:spPr>
          <a:xfrm rot="-1685758">
            <a:off x="1428932" y="365544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1"/>
          <p:cNvSpPr/>
          <p:nvPr/>
        </p:nvSpPr>
        <p:spPr>
          <a:xfrm>
            <a:off x="1182786" y="4128662"/>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1"/>
          <p:cNvSpPr/>
          <p:nvPr/>
        </p:nvSpPr>
        <p:spPr>
          <a:xfrm>
            <a:off x="5830601" y="705455"/>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1"/>
          <p:cNvSpPr/>
          <p:nvPr/>
        </p:nvSpPr>
        <p:spPr>
          <a:xfrm rot="-1685758">
            <a:off x="8444007" y="129939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2" name="Shape 1352"/>
        <p:cNvGrpSpPr/>
        <p:nvPr/>
      </p:nvGrpSpPr>
      <p:grpSpPr>
        <a:xfrm>
          <a:off x="0" y="0"/>
          <a:ext cx="0" cy="0"/>
          <a:chOff x="0" y="0"/>
          <a:chExt cx="0" cy="0"/>
        </a:xfrm>
      </p:grpSpPr>
      <p:sp>
        <p:nvSpPr>
          <p:cNvPr id="1353" name="Google Shape;1353;p52"/>
          <p:cNvSpPr txBox="1"/>
          <p:nvPr>
            <p:ph type="title"/>
          </p:nvPr>
        </p:nvSpPr>
        <p:spPr>
          <a:xfrm>
            <a:off x="2367000" y="1163250"/>
            <a:ext cx="4410000" cy="281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rPr>
              <a:t>AWESOME </a:t>
            </a:r>
            <a:r>
              <a:rPr lang="en"/>
              <a:t>WORDS</a:t>
            </a:r>
            <a:endParaRPr/>
          </a:p>
        </p:txBody>
      </p:sp>
      <p:sp>
        <p:nvSpPr>
          <p:cNvPr id="1354" name="Google Shape;1354;p52"/>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355" name="Google Shape;1355;p52"/>
          <p:cNvSpPr/>
          <p:nvPr/>
        </p:nvSpPr>
        <p:spPr>
          <a:xfrm rot="8100000">
            <a:off x="698745" y="2690415"/>
            <a:ext cx="969401" cy="964456"/>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2"/>
          <p:cNvSpPr/>
          <p:nvPr/>
        </p:nvSpPr>
        <p:spPr>
          <a:xfrm rot="7198710">
            <a:off x="7684748" y="783464"/>
            <a:ext cx="630918" cy="627700"/>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2"/>
          <p:cNvSpPr/>
          <p:nvPr/>
        </p:nvSpPr>
        <p:spPr>
          <a:xfrm rot="7198898">
            <a:off x="1428737" y="3657344"/>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2"/>
          <p:cNvSpPr/>
          <p:nvPr/>
        </p:nvSpPr>
        <p:spPr>
          <a:xfrm rot="7201932">
            <a:off x="7814250" y="1749565"/>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2"/>
          <p:cNvSpPr/>
          <p:nvPr/>
        </p:nvSpPr>
        <p:spPr>
          <a:xfrm>
            <a:off x="7414938" y="89730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2"/>
          <p:cNvSpPr/>
          <p:nvPr/>
        </p:nvSpPr>
        <p:spPr>
          <a:xfrm>
            <a:off x="565801" y="2488930"/>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2"/>
          <p:cNvSpPr/>
          <p:nvPr/>
        </p:nvSpPr>
        <p:spPr>
          <a:xfrm>
            <a:off x="8322988" y="2452347"/>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2"/>
          <p:cNvSpPr/>
          <p:nvPr/>
        </p:nvSpPr>
        <p:spPr>
          <a:xfrm>
            <a:off x="8322988" y="368946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2"/>
          <p:cNvSpPr/>
          <p:nvPr/>
        </p:nvSpPr>
        <p:spPr>
          <a:xfrm rot="-1685758">
            <a:off x="840716" y="39146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2"/>
          <p:cNvSpPr/>
          <p:nvPr/>
        </p:nvSpPr>
        <p:spPr>
          <a:xfrm>
            <a:off x="660389" y="1163249"/>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2"/>
          <p:cNvSpPr/>
          <p:nvPr/>
        </p:nvSpPr>
        <p:spPr>
          <a:xfrm>
            <a:off x="8536424" y="332240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2"/>
          <p:cNvSpPr/>
          <p:nvPr/>
        </p:nvSpPr>
        <p:spPr>
          <a:xfrm>
            <a:off x="998263" y="844847"/>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2"/>
          <p:cNvSpPr/>
          <p:nvPr/>
        </p:nvSpPr>
        <p:spPr>
          <a:xfrm>
            <a:off x="910913" y="218816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2"/>
          <p:cNvSpPr/>
          <p:nvPr/>
        </p:nvSpPr>
        <p:spPr>
          <a:xfrm>
            <a:off x="1302152" y="1527401"/>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2"/>
          <p:cNvSpPr/>
          <p:nvPr/>
        </p:nvSpPr>
        <p:spPr>
          <a:xfrm>
            <a:off x="7578100" y="3904140"/>
            <a:ext cx="335779" cy="396134"/>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2"/>
          <p:cNvSpPr/>
          <p:nvPr/>
        </p:nvSpPr>
        <p:spPr>
          <a:xfrm rot="-1685758">
            <a:off x="7500516" y="36188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2">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2">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2">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374" name="Google Shape;1374;p52">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375" name="Google Shape;1375;p52">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376" name="Google Shape;1376;p52"/>
          <p:cNvGrpSpPr/>
          <p:nvPr/>
        </p:nvGrpSpPr>
        <p:grpSpPr>
          <a:xfrm>
            <a:off x="706038" y="312972"/>
            <a:ext cx="140222" cy="140409"/>
            <a:chOff x="2741000" y="199475"/>
            <a:chExt cx="191953" cy="192210"/>
          </a:xfrm>
        </p:grpSpPr>
        <p:sp>
          <p:nvSpPr>
            <p:cNvPr id="1377" name="Google Shape;1377;p52"/>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2"/>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2"/>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2"/>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2"/>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2"/>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2"/>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2"/>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2"/>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 name="Google Shape;1386;p52">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7" name="Google Shape;1387;p52"/>
          <p:cNvCxnSpPr/>
          <p:nvPr/>
        </p:nvCxnSpPr>
        <p:spPr>
          <a:xfrm>
            <a:off x="2526911" y="2571738"/>
            <a:ext cx="40902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35"/>
          <p:cNvSpPr txBox="1"/>
          <p:nvPr>
            <p:ph idx="1" type="subTitle"/>
          </p:nvPr>
        </p:nvSpPr>
        <p:spPr>
          <a:xfrm>
            <a:off x="714300" y="1259225"/>
            <a:ext cx="7715400" cy="334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what you’ll find in this </a:t>
            </a:r>
            <a:r>
              <a:rPr lang="en">
                <a:uFill>
                  <a:noFill/>
                </a:uFill>
                <a:hlinkClick r:id="rId3"/>
              </a:rPr>
              <a:t>Slidesgo</a:t>
            </a:r>
            <a:r>
              <a:rPr lang="en"/>
              <a:t> template: </a:t>
            </a:r>
            <a:endParaRPr/>
          </a:p>
          <a:p>
            <a:pPr indent="-304800" lvl="0" marL="457200" rtl="0" algn="l">
              <a:spcBef>
                <a:spcPts val="0"/>
              </a:spcBef>
              <a:spcAft>
                <a:spcPts val="0"/>
              </a:spcAft>
              <a:buSzPts val="1200"/>
              <a:buAutoNum type="arabicPeriod"/>
            </a:pPr>
            <a:r>
              <a:rPr lang="en"/>
              <a:t>A slide structure based on a multi-purpose presentation for Business, which you can easily adapt to your needs. For more info on how to edit the template, please visit </a:t>
            </a:r>
            <a:r>
              <a:rPr lang="en">
                <a:uFill>
                  <a:noFill/>
                </a:uFill>
                <a:hlinkClick r:id="rId4"/>
              </a:rPr>
              <a:t>Slidesgo School</a:t>
            </a:r>
            <a:r>
              <a:rPr lang="en"/>
              <a:t> or read our </a:t>
            </a:r>
            <a:r>
              <a:rPr b="1" lang="en">
                <a:solidFill>
                  <a:schemeClr val="lt2"/>
                </a:solidFill>
                <a:uFill>
                  <a:noFill/>
                </a:uFill>
                <a:hlinkClick r:id="rId5">
                  <a:extLst>
                    <a:ext uri="{A12FA001-AC4F-418D-AE19-62706E023703}">
                      <ahyp:hlinkClr val="tx"/>
                    </a:ext>
                  </a:extLst>
                </a:hlinkClick>
              </a:rPr>
              <a:t>FAQs</a:t>
            </a:r>
            <a:r>
              <a:rPr lang="en"/>
              <a:t>.</a:t>
            </a:r>
            <a:endParaRPr/>
          </a:p>
          <a:p>
            <a:pPr indent="-304800" lvl="0" marL="457200" rtl="0" algn="l">
              <a:spcBef>
                <a:spcPts val="0"/>
              </a:spcBef>
              <a:spcAft>
                <a:spcPts val="0"/>
              </a:spcAft>
              <a:buSzPts val="1200"/>
              <a:buAutoNum type="arabicPeriod"/>
            </a:pPr>
            <a:r>
              <a:rPr lang="en"/>
              <a:t>An assortment of graphic resources that are suitable for use in the presentation can be found in the </a:t>
            </a:r>
            <a:r>
              <a:rPr b="1" lang="en">
                <a:solidFill>
                  <a:schemeClr val="lt2"/>
                </a:solidFill>
                <a:uFill>
                  <a:noFill/>
                </a:uFill>
                <a:hlinkClick action="ppaction://hlinksldjump" r:id="rId6">
                  <a:extLst>
                    <a:ext uri="{A12FA001-AC4F-418D-AE19-62706E023703}">
                      <ahyp:hlinkClr val="tx"/>
                    </a:ext>
                  </a:extLst>
                </a:hlinkClick>
              </a:rPr>
              <a:t>alternative resources slide</a:t>
            </a:r>
            <a:r>
              <a:rPr b="1" lang="en">
                <a:solidFill>
                  <a:schemeClr val="lt2"/>
                </a:solidFill>
              </a:rPr>
              <a:t>s</a:t>
            </a:r>
            <a:r>
              <a:rPr lang="en"/>
              <a:t>.</a:t>
            </a:r>
            <a:endParaRPr/>
          </a:p>
          <a:p>
            <a:pPr indent="-304800" lvl="0" marL="457200" rtl="0" algn="l">
              <a:spcBef>
                <a:spcPts val="0"/>
              </a:spcBef>
              <a:spcAft>
                <a:spcPts val="0"/>
              </a:spcAft>
              <a:buSzPts val="1200"/>
              <a:buAutoNum type="arabicPeriod"/>
            </a:pPr>
            <a:r>
              <a:rPr lang="en"/>
              <a:t>A</a:t>
            </a:r>
            <a:r>
              <a:rPr b="1" lang="en">
                <a:solidFill>
                  <a:schemeClr val="lt2"/>
                </a:solidFill>
              </a:rPr>
              <a:t> </a:t>
            </a:r>
            <a:r>
              <a:rPr b="1" lang="en">
                <a:solidFill>
                  <a:schemeClr val="lt2"/>
                </a:solidFill>
                <a:uFill>
                  <a:noFill/>
                </a:uFill>
                <a:hlinkClick action="ppaction://hlinksldjump" r:id="rId7">
                  <a:extLst>
                    <a:ext uri="{A12FA001-AC4F-418D-AE19-62706E023703}">
                      <ahyp:hlinkClr val="tx"/>
                    </a:ext>
                  </a:extLst>
                </a:hlinkClick>
              </a:rPr>
              <a:t>thanks slide</a:t>
            </a:r>
            <a:r>
              <a:rPr lang="en"/>
              <a:t>, which you must keep so that proper credits for our design are given.</a:t>
            </a:r>
            <a:endParaRPr/>
          </a:p>
          <a:p>
            <a:pPr indent="-304800" lvl="0" marL="457200" rtl="0" algn="l">
              <a:spcBef>
                <a:spcPts val="0"/>
              </a:spcBef>
              <a:spcAft>
                <a:spcPts val="0"/>
              </a:spcAft>
              <a:buSzPts val="1200"/>
              <a:buAutoNum type="arabicPeriod"/>
            </a:pPr>
            <a:r>
              <a:rPr lang="en"/>
              <a:t>A </a:t>
            </a:r>
            <a:r>
              <a:rPr b="1" lang="en">
                <a:solidFill>
                  <a:schemeClr val="lt2"/>
                </a:solidFill>
                <a:uFill>
                  <a:noFill/>
                </a:uFill>
                <a:hlinkClick action="ppaction://hlinksldjump" r:id="rId8">
                  <a:extLst>
                    <a:ext uri="{A12FA001-AC4F-418D-AE19-62706E023703}">
                      <ahyp:hlinkClr val="tx"/>
                    </a:ext>
                  </a:extLst>
                </a:hlinkClick>
              </a:rPr>
              <a:t>resources slide</a:t>
            </a:r>
            <a:r>
              <a:rPr lang="en"/>
              <a:t>, where you’ll find links to all the elements used in the template.</a:t>
            </a:r>
            <a:endParaRPr/>
          </a:p>
          <a:p>
            <a:pPr indent="-304800" lvl="0" marL="457200" rtl="0" algn="l">
              <a:spcBef>
                <a:spcPts val="0"/>
              </a:spcBef>
              <a:spcAft>
                <a:spcPts val="0"/>
              </a:spcAft>
              <a:buSzPts val="1200"/>
              <a:buAutoNum type="arabicPeriod"/>
            </a:pPr>
            <a:r>
              <a:rPr b="1" lang="en">
                <a:solidFill>
                  <a:schemeClr val="lt2"/>
                </a:solidFill>
                <a:uFill>
                  <a:noFill/>
                </a:uFill>
                <a:hlinkClick action="ppaction://hlinksldjump" r:id="rId9">
                  <a:extLst>
                    <a:ext uri="{A12FA001-AC4F-418D-AE19-62706E023703}">
                      <ahyp:hlinkClr val="tx"/>
                    </a:ext>
                  </a:extLst>
                </a:hlinkClick>
              </a:rPr>
              <a:t>Instructions for use</a:t>
            </a:r>
            <a:r>
              <a:rPr lang="en"/>
              <a:t>.</a:t>
            </a:r>
            <a:endParaRPr/>
          </a:p>
          <a:p>
            <a:pPr indent="-304800" lvl="0" marL="457200" rtl="0" algn="l">
              <a:spcBef>
                <a:spcPts val="0"/>
              </a:spcBef>
              <a:spcAft>
                <a:spcPts val="0"/>
              </a:spcAft>
              <a:buSzPts val="1200"/>
              <a:buAutoNum type="arabicPeriod"/>
            </a:pPr>
            <a:r>
              <a:rPr lang="en"/>
              <a:t>Final slides with:</a:t>
            </a:r>
            <a:endParaRPr/>
          </a:p>
          <a:p>
            <a:pPr indent="-304800" lvl="0" marL="914400" rtl="0" algn="l">
              <a:spcBef>
                <a:spcPts val="0"/>
              </a:spcBef>
              <a:spcAft>
                <a:spcPts val="0"/>
              </a:spcAft>
              <a:buSzPts val="1200"/>
              <a:buChar char="●"/>
            </a:pPr>
            <a:r>
              <a:rPr lang="en"/>
              <a:t>The</a:t>
            </a:r>
            <a:r>
              <a:rPr lang="en">
                <a:uFill>
                  <a:noFill/>
                </a:uFill>
                <a:hlinkClick action="ppaction://hlinksldjump" r:id="rId10"/>
              </a:rPr>
              <a:t> </a:t>
            </a:r>
            <a:r>
              <a:rPr b="1" lang="en">
                <a:solidFill>
                  <a:schemeClr val="lt2"/>
                </a:solidFill>
                <a:uFill>
                  <a:noFill/>
                </a:uFill>
                <a:hlinkClick action="ppaction://hlinksldjump" r:id="rId11">
                  <a:extLst>
                    <a:ext uri="{A12FA001-AC4F-418D-AE19-62706E023703}">
                      <ahyp:hlinkClr val="tx"/>
                    </a:ext>
                  </a:extLst>
                </a:hlinkClick>
              </a:rPr>
              <a:t>fonts and colors</a:t>
            </a:r>
            <a:r>
              <a:rPr lang="en"/>
              <a:t> used in the template.</a:t>
            </a:r>
            <a:endParaRPr/>
          </a:p>
          <a:p>
            <a:pPr indent="-304800" lvl="0" marL="914400" rtl="0" algn="l">
              <a:spcBef>
                <a:spcPts val="0"/>
              </a:spcBef>
              <a:spcAft>
                <a:spcPts val="0"/>
              </a:spcAft>
              <a:buSzPts val="1200"/>
              <a:buChar char="●"/>
            </a:pPr>
            <a:r>
              <a:rPr lang="en"/>
              <a:t>A selection of </a:t>
            </a:r>
            <a:r>
              <a:rPr b="1" lang="en">
                <a:solidFill>
                  <a:schemeClr val="lt2"/>
                </a:solidFill>
                <a:uFill>
                  <a:noFill/>
                </a:uFill>
                <a:hlinkClick action="ppaction://hlinksldjump" r:id="rId12">
                  <a:extLst>
                    <a:ext uri="{A12FA001-AC4F-418D-AE19-62706E023703}">
                      <ahyp:hlinkClr val="tx"/>
                    </a:ext>
                  </a:extLst>
                </a:hlinkClick>
              </a:rPr>
              <a:t>illustrations</a:t>
            </a:r>
            <a:r>
              <a:rPr lang="en"/>
              <a:t>. You can also customize and animate them as you wish with the online editor. Visit </a:t>
            </a:r>
            <a:r>
              <a:rPr b="1" lang="en">
                <a:solidFill>
                  <a:schemeClr val="lt2"/>
                </a:solidFill>
                <a:uFill>
                  <a:noFill/>
                </a:uFill>
                <a:hlinkClick r:id="rId13">
                  <a:extLst>
                    <a:ext uri="{A12FA001-AC4F-418D-AE19-62706E023703}">
                      <ahyp:hlinkClr val="tx"/>
                    </a:ext>
                  </a:extLst>
                </a:hlinkClick>
              </a:rPr>
              <a:t>Storyset</a:t>
            </a:r>
            <a:r>
              <a:rPr lang="en"/>
              <a:t> to find more. </a:t>
            </a:r>
            <a:endParaRPr/>
          </a:p>
          <a:p>
            <a:pPr indent="-304800" lvl="0" marL="914400" rtl="0" algn="l">
              <a:spcBef>
                <a:spcPts val="0"/>
              </a:spcBef>
              <a:spcAft>
                <a:spcPts val="0"/>
              </a:spcAft>
              <a:buSzPts val="1200"/>
              <a:buChar char="●"/>
            </a:pPr>
            <a:r>
              <a:rPr lang="en"/>
              <a:t>More</a:t>
            </a:r>
            <a:r>
              <a:rPr lang="en">
                <a:uFill>
                  <a:noFill/>
                </a:uFill>
                <a:hlinkClick action="ppaction://hlinksldjump" r:id="rId14"/>
              </a:rPr>
              <a:t> </a:t>
            </a:r>
            <a:r>
              <a:rPr b="1" lang="en">
                <a:solidFill>
                  <a:schemeClr val="lt2"/>
                </a:solidFill>
                <a:uFill>
                  <a:noFill/>
                </a:uFill>
                <a:hlinkClick action="ppaction://hlinksldjump" r:id="rId15">
                  <a:extLst>
                    <a:ext uri="{A12FA001-AC4F-418D-AE19-62706E023703}">
                      <ahyp:hlinkClr val="tx"/>
                    </a:ext>
                  </a:extLst>
                </a:hlinkClick>
              </a:rPr>
              <a:t>infographic resources</a:t>
            </a:r>
            <a:r>
              <a:rPr lang="en"/>
              <a:t>, whose size and color can be edited. </a:t>
            </a:r>
            <a:endParaRPr/>
          </a:p>
          <a:p>
            <a:pPr indent="-304800" lvl="0" marL="914400" rtl="0" algn="l">
              <a:spcBef>
                <a:spcPts val="0"/>
              </a:spcBef>
              <a:spcAft>
                <a:spcPts val="0"/>
              </a:spcAft>
              <a:buSzPts val="1200"/>
              <a:buChar char="●"/>
            </a:pPr>
            <a:r>
              <a:rPr lang="en"/>
              <a:t>Sets of </a:t>
            </a:r>
            <a:r>
              <a:rPr b="1" lang="en">
                <a:solidFill>
                  <a:schemeClr val="lt2"/>
                </a:solidFill>
                <a:uFill>
                  <a:noFill/>
                </a:uFill>
                <a:hlinkClick action="ppaction://hlinksldjump" r:id="rId16">
                  <a:extLst>
                    <a:ext uri="{A12FA001-AC4F-418D-AE19-62706E023703}">
                      <ahyp:hlinkClr val="tx"/>
                    </a:ext>
                  </a:extLst>
                </a:hlinkClick>
              </a:rPr>
              <a:t>customizable icons</a:t>
            </a:r>
            <a:r>
              <a:rPr lang="en"/>
              <a:t> of the following themes: general, business, avatar, creative process, education, help &amp; support, medical, nature, performing arts, SEO &amp; marketing, and teamwork.</a:t>
            </a:r>
            <a:endParaRPr/>
          </a:p>
          <a:p>
            <a:pPr indent="0" lvl="0" marL="0" rtl="0" algn="l">
              <a:spcBef>
                <a:spcPts val="1600"/>
              </a:spcBef>
              <a:spcAft>
                <a:spcPts val="0"/>
              </a:spcAft>
              <a:buNone/>
            </a:pPr>
            <a:r>
              <a:rPr lang="en"/>
              <a:t>You can delete this slide when you’re done editing the presentation.</a:t>
            </a:r>
            <a:endParaRPr/>
          </a:p>
        </p:txBody>
      </p:sp>
      <p:sp>
        <p:nvSpPr>
          <p:cNvPr id="328" name="Google Shape;328;p35"/>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329" name="Google Shape;329;p35"/>
          <p:cNvSpPr/>
          <p:nvPr/>
        </p:nvSpPr>
        <p:spPr>
          <a:xfrm>
            <a:off x="7546751" y="94033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5"/>
          <p:cNvSpPr/>
          <p:nvPr/>
        </p:nvSpPr>
        <p:spPr>
          <a:xfrm>
            <a:off x="7093638" y="832531"/>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5"/>
          <p:cNvSpPr/>
          <p:nvPr/>
        </p:nvSpPr>
        <p:spPr>
          <a:xfrm rot="-1685758">
            <a:off x="8328153" y="133405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5"/>
          <p:cNvSpPr/>
          <p:nvPr/>
        </p:nvSpPr>
        <p:spPr>
          <a:xfrm>
            <a:off x="8104063" y="726960"/>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5"/>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334" name="Google Shape;334;p35">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5">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5">
            <a:hlinkClick action="ppaction://hlinksldjump" r:id="rId17"/>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337" name="Google Shape;337;p35">
            <a:hlinkClick action="ppaction://hlinksldjump" r:id="rId18"/>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338" name="Google Shape;338;p35">
            <a:hlinkClick action="ppaction://hlinksldjump" r:id="rId19"/>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339" name="Google Shape;339;p35"/>
          <p:cNvGrpSpPr/>
          <p:nvPr/>
        </p:nvGrpSpPr>
        <p:grpSpPr>
          <a:xfrm>
            <a:off x="706038" y="312972"/>
            <a:ext cx="140222" cy="140409"/>
            <a:chOff x="2741000" y="199475"/>
            <a:chExt cx="191953" cy="192210"/>
          </a:xfrm>
        </p:grpSpPr>
        <p:sp>
          <p:nvSpPr>
            <p:cNvPr id="340" name="Google Shape;340;p35"/>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5"/>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5"/>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5"/>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5"/>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5"/>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5"/>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5"/>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5"/>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 name="Google Shape;349;p35">
            <a:hlinkClick action="ppaction://hlinksldjump" r:id="rId20"/>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1" name="Shape 1391"/>
        <p:cNvGrpSpPr/>
        <p:nvPr/>
      </p:nvGrpSpPr>
      <p:grpSpPr>
        <a:xfrm>
          <a:off x="0" y="0"/>
          <a:ext cx="0" cy="0"/>
          <a:chOff x="0" y="0"/>
          <a:chExt cx="0" cy="0"/>
        </a:xfrm>
      </p:grpSpPr>
      <p:sp>
        <p:nvSpPr>
          <p:cNvPr id="1392" name="Google Shape;1392;p53"/>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DATA ANALYTICS PROCESS</a:t>
            </a:r>
            <a:endParaRPr/>
          </a:p>
        </p:txBody>
      </p:sp>
      <p:sp>
        <p:nvSpPr>
          <p:cNvPr id="1393" name="Google Shape;1393;p53"/>
          <p:cNvSpPr/>
          <p:nvPr/>
        </p:nvSpPr>
        <p:spPr>
          <a:xfrm rot="7201932">
            <a:off x="7983100" y="900015"/>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3"/>
          <p:cNvSpPr/>
          <p:nvPr/>
        </p:nvSpPr>
        <p:spPr>
          <a:xfrm>
            <a:off x="7511800" y="122150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3"/>
          <p:cNvSpPr/>
          <p:nvPr/>
        </p:nvSpPr>
        <p:spPr>
          <a:xfrm>
            <a:off x="425551" y="3468130"/>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3"/>
          <p:cNvSpPr/>
          <p:nvPr/>
        </p:nvSpPr>
        <p:spPr>
          <a:xfrm rot="-1685758">
            <a:off x="644091" y="394370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3"/>
          <p:cNvSpPr/>
          <p:nvPr/>
        </p:nvSpPr>
        <p:spPr>
          <a:xfrm>
            <a:off x="317714" y="4185424"/>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3"/>
          <p:cNvSpPr/>
          <p:nvPr/>
        </p:nvSpPr>
        <p:spPr>
          <a:xfrm>
            <a:off x="6719976" y="749597"/>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3"/>
          <p:cNvSpPr/>
          <p:nvPr/>
        </p:nvSpPr>
        <p:spPr>
          <a:xfrm>
            <a:off x="457963" y="282988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3"/>
          <p:cNvSpPr/>
          <p:nvPr/>
        </p:nvSpPr>
        <p:spPr>
          <a:xfrm>
            <a:off x="8579737" y="1921547"/>
            <a:ext cx="80874" cy="81760"/>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3"/>
          <p:cNvSpPr/>
          <p:nvPr/>
        </p:nvSpPr>
        <p:spPr>
          <a:xfrm>
            <a:off x="8550051" y="1330005"/>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3"/>
          <p:cNvSpPr/>
          <p:nvPr/>
        </p:nvSpPr>
        <p:spPr>
          <a:xfrm rot="-1685758">
            <a:off x="8399928" y="77419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3"/>
          <p:cNvSpPr/>
          <p:nvPr/>
        </p:nvSpPr>
        <p:spPr>
          <a:xfrm rot="5400000">
            <a:off x="4439605" y="1635066"/>
            <a:ext cx="262861" cy="310106"/>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3"/>
          <p:cNvSpPr txBox="1"/>
          <p:nvPr/>
        </p:nvSpPr>
        <p:spPr>
          <a:xfrm>
            <a:off x="1277075" y="1392350"/>
            <a:ext cx="2076600" cy="39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700">
                <a:solidFill>
                  <a:schemeClr val="dk1"/>
                </a:solidFill>
                <a:latin typeface="Bebas Neue"/>
                <a:ea typeface="Bebas Neue"/>
                <a:cs typeface="Bebas Neue"/>
                <a:sym typeface="Bebas Neue"/>
              </a:rPr>
              <a:t>MERCURY</a:t>
            </a:r>
            <a:endParaRPr sz="2700">
              <a:solidFill>
                <a:schemeClr val="dk1"/>
              </a:solidFill>
              <a:latin typeface="Bebas Neue"/>
              <a:ea typeface="Bebas Neue"/>
              <a:cs typeface="Bebas Neue"/>
              <a:sym typeface="Bebas Neue"/>
            </a:endParaRPr>
          </a:p>
        </p:txBody>
      </p:sp>
      <p:sp>
        <p:nvSpPr>
          <p:cNvPr id="1405" name="Google Shape;1405;p53"/>
          <p:cNvSpPr txBox="1"/>
          <p:nvPr/>
        </p:nvSpPr>
        <p:spPr>
          <a:xfrm>
            <a:off x="1277075" y="1793100"/>
            <a:ext cx="2076600" cy="39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imo"/>
                <a:ea typeface="Arimo"/>
                <a:cs typeface="Arimo"/>
                <a:sym typeface="Arimo"/>
              </a:rPr>
              <a:t>Mercury is the closest planet to the Sun</a:t>
            </a:r>
            <a:endParaRPr>
              <a:solidFill>
                <a:schemeClr val="dk1"/>
              </a:solidFill>
              <a:latin typeface="Arimo"/>
              <a:ea typeface="Arimo"/>
              <a:cs typeface="Arimo"/>
              <a:sym typeface="Arimo"/>
            </a:endParaRPr>
          </a:p>
        </p:txBody>
      </p:sp>
      <p:sp>
        <p:nvSpPr>
          <p:cNvPr id="1406" name="Google Shape;1406;p53"/>
          <p:cNvSpPr/>
          <p:nvPr/>
        </p:nvSpPr>
        <p:spPr>
          <a:xfrm>
            <a:off x="3582264" y="1473026"/>
            <a:ext cx="634200" cy="6342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lt1"/>
                </a:solidFill>
                <a:latin typeface="Bebas Neue"/>
                <a:ea typeface="Bebas Neue"/>
                <a:cs typeface="Bebas Neue"/>
                <a:sym typeface="Bebas Neue"/>
              </a:rPr>
              <a:t>01</a:t>
            </a:r>
            <a:endParaRPr sz="2600">
              <a:solidFill>
                <a:schemeClr val="lt1"/>
              </a:solidFill>
              <a:latin typeface="Bebas Neue"/>
              <a:ea typeface="Bebas Neue"/>
              <a:cs typeface="Bebas Neue"/>
              <a:sym typeface="Bebas Neue"/>
            </a:endParaRPr>
          </a:p>
        </p:txBody>
      </p:sp>
      <p:sp>
        <p:nvSpPr>
          <p:cNvPr id="1407" name="Google Shape;1407;p53"/>
          <p:cNvSpPr/>
          <p:nvPr/>
        </p:nvSpPr>
        <p:spPr>
          <a:xfrm>
            <a:off x="4925589" y="1473026"/>
            <a:ext cx="634200" cy="6342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lt1"/>
                </a:solidFill>
                <a:latin typeface="Bebas Neue"/>
                <a:ea typeface="Bebas Neue"/>
                <a:cs typeface="Bebas Neue"/>
                <a:sym typeface="Bebas Neue"/>
              </a:rPr>
              <a:t>02</a:t>
            </a:r>
            <a:endParaRPr sz="2600">
              <a:solidFill>
                <a:schemeClr val="lt1"/>
              </a:solidFill>
              <a:latin typeface="Bebas Neue"/>
              <a:ea typeface="Bebas Neue"/>
              <a:cs typeface="Bebas Neue"/>
              <a:sym typeface="Bebas Neue"/>
            </a:endParaRPr>
          </a:p>
        </p:txBody>
      </p:sp>
      <p:sp>
        <p:nvSpPr>
          <p:cNvPr id="1408" name="Google Shape;1408;p53"/>
          <p:cNvSpPr/>
          <p:nvPr/>
        </p:nvSpPr>
        <p:spPr>
          <a:xfrm>
            <a:off x="3582264" y="2584326"/>
            <a:ext cx="634200" cy="6342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lt1"/>
                </a:solidFill>
                <a:latin typeface="Bebas Neue"/>
                <a:ea typeface="Bebas Neue"/>
                <a:cs typeface="Bebas Neue"/>
                <a:sym typeface="Bebas Neue"/>
              </a:rPr>
              <a:t>04</a:t>
            </a:r>
            <a:endParaRPr sz="2600">
              <a:solidFill>
                <a:schemeClr val="lt1"/>
              </a:solidFill>
              <a:latin typeface="Bebas Neue"/>
              <a:ea typeface="Bebas Neue"/>
              <a:cs typeface="Bebas Neue"/>
              <a:sym typeface="Bebas Neue"/>
            </a:endParaRPr>
          </a:p>
        </p:txBody>
      </p:sp>
      <p:sp>
        <p:nvSpPr>
          <p:cNvPr id="1409" name="Google Shape;1409;p53"/>
          <p:cNvSpPr/>
          <p:nvPr/>
        </p:nvSpPr>
        <p:spPr>
          <a:xfrm>
            <a:off x="4925589" y="2584326"/>
            <a:ext cx="634200" cy="6342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lt1"/>
                </a:solidFill>
                <a:latin typeface="Bebas Neue"/>
                <a:ea typeface="Bebas Neue"/>
                <a:cs typeface="Bebas Neue"/>
                <a:sym typeface="Bebas Neue"/>
              </a:rPr>
              <a:t>03</a:t>
            </a:r>
            <a:endParaRPr sz="2600">
              <a:solidFill>
                <a:schemeClr val="lt1"/>
              </a:solidFill>
              <a:latin typeface="Bebas Neue"/>
              <a:ea typeface="Bebas Neue"/>
              <a:cs typeface="Bebas Neue"/>
              <a:sym typeface="Bebas Neue"/>
            </a:endParaRPr>
          </a:p>
        </p:txBody>
      </p:sp>
      <p:sp>
        <p:nvSpPr>
          <p:cNvPr id="1410" name="Google Shape;1410;p53"/>
          <p:cNvSpPr/>
          <p:nvPr/>
        </p:nvSpPr>
        <p:spPr>
          <a:xfrm>
            <a:off x="3582264" y="3675701"/>
            <a:ext cx="634200" cy="6342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lt1"/>
                </a:solidFill>
                <a:latin typeface="Bebas Neue"/>
                <a:ea typeface="Bebas Neue"/>
                <a:cs typeface="Bebas Neue"/>
                <a:sym typeface="Bebas Neue"/>
              </a:rPr>
              <a:t>05</a:t>
            </a:r>
            <a:endParaRPr sz="2600">
              <a:solidFill>
                <a:schemeClr val="lt1"/>
              </a:solidFill>
              <a:latin typeface="Bebas Neue"/>
              <a:ea typeface="Bebas Neue"/>
              <a:cs typeface="Bebas Neue"/>
              <a:sym typeface="Bebas Neue"/>
            </a:endParaRPr>
          </a:p>
        </p:txBody>
      </p:sp>
      <p:sp>
        <p:nvSpPr>
          <p:cNvPr id="1411" name="Google Shape;1411;p53"/>
          <p:cNvSpPr/>
          <p:nvPr/>
        </p:nvSpPr>
        <p:spPr>
          <a:xfrm>
            <a:off x="4925589" y="3675701"/>
            <a:ext cx="634200" cy="6342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lt1"/>
                </a:solidFill>
                <a:latin typeface="Bebas Neue"/>
                <a:ea typeface="Bebas Neue"/>
                <a:cs typeface="Bebas Neue"/>
                <a:sym typeface="Bebas Neue"/>
              </a:rPr>
              <a:t>06</a:t>
            </a:r>
            <a:endParaRPr sz="2600">
              <a:solidFill>
                <a:schemeClr val="lt1"/>
              </a:solidFill>
              <a:latin typeface="Bebas Neue"/>
              <a:ea typeface="Bebas Neue"/>
              <a:cs typeface="Bebas Neue"/>
              <a:sym typeface="Bebas Neue"/>
            </a:endParaRPr>
          </a:p>
        </p:txBody>
      </p:sp>
      <p:sp>
        <p:nvSpPr>
          <p:cNvPr id="1412" name="Google Shape;1412;p53"/>
          <p:cNvSpPr txBox="1"/>
          <p:nvPr/>
        </p:nvSpPr>
        <p:spPr>
          <a:xfrm>
            <a:off x="1277075" y="2493688"/>
            <a:ext cx="2076600" cy="39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700">
                <a:solidFill>
                  <a:schemeClr val="dk1"/>
                </a:solidFill>
                <a:latin typeface="Bebas Neue"/>
                <a:ea typeface="Bebas Neue"/>
                <a:cs typeface="Bebas Neue"/>
                <a:sym typeface="Bebas Neue"/>
              </a:rPr>
              <a:t>VENUS</a:t>
            </a:r>
            <a:endParaRPr sz="2700">
              <a:solidFill>
                <a:schemeClr val="dk1"/>
              </a:solidFill>
              <a:latin typeface="Bebas Neue"/>
              <a:ea typeface="Bebas Neue"/>
              <a:cs typeface="Bebas Neue"/>
              <a:sym typeface="Bebas Neue"/>
            </a:endParaRPr>
          </a:p>
        </p:txBody>
      </p:sp>
      <p:sp>
        <p:nvSpPr>
          <p:cNvPr id="1413" name="Google Shape;1413;p53"/>
          <p:cNvSpPr txBox="1"/>
          <p:nvPr/>
        </p:nvSpPr>
        <p:spPr>
          <a:xfrm>
            <a:off x="1277075" y="2894438"/>
            <a:ext cx="2076600" cy="39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r>
              <a:rPr lang="en">
                <a:solidFill>
                  <a:schemeClr val="dk1"/>
                </a:solidFill>
                <a:latin typeface="Arimo"/>
                <a:ea typeface="Arimo"/>
                <a:cs typeface="Arimo"/>
                <a:sym typeface="Arimo"/>
              </a:rPr>
              <a:t>Venus is the second planet from the Sun</a:t>
            </a:r>
            <a:endParaRPr>
              <a:solidFill>
                <a:schemeClr val="dk1"/>
              </a:solidFill>
              <a:latin typeface="Arimo"/>
              <a:ea typeface="Arimo"/>
              <a:cs typeface="Arimo"/>
              <a:sym typeface="Arimo"/>
            </a:endParaRPr>
          </a:p>
        </p:txBody>
      </p:sp>
      <p:sp>
        <p:nvSpPr>
          <p:cNvPr id="1414" name="Google Shape;1414;p53"/>
          <p:cNvSpPr txBox="1"/>
          <p:nvPr/>
        </p:nvSpPr>
        <p:spPr>
          <a:xfrm>
            <a:off x="1277075" y="3614938"/>
            <a:ext cx="2076600" cy="39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700">
                <a:solidFill>
                  <a:schemeClr val="dk1"/>
                </a:solidFill>
                <a:latin typeface="Bebas Neue"/>
                <a:ea typeface="Bebas Neue"/>
                <a:cs typeface="Bebas Neue"/>
                <a:sym typeface="Bebas Neue"/>
              </a:rPr>
              <a:t>MARS</a:t>
            </a:r>
            <a:endParaRPr sz="2700">
              <a:solidFill>
                <a:schemeClr val="dk1"/>
              </a:solidFill>
              <a:latin typeface="Bebas Neue"/>
              <a:ea typeface="Bebas Neue"/>
              <a:cs typeface="Bebas Neue"/>
              <a:sym typeface="Bebas Neue"/>
            </a:endParaRPr>
          </a:p>
        </p:txBody>
      </p:sp>
      <p:sp>
        <p:nvSpPr>
          <p:cNvPr id="1415" name="Google Shape;1415;p53"/>
          <p:cNvSpPr txBox="1"/>
          <p:nvPr/>
        </p:nvSpPr>
        <p:spPr>
          <a:xfrm>
            <a:off x="1277075" y="4015688"/>
            <a:ext cx="2076600" cy="39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imo"/>
                <a:ea typeface="Arimo"/>
                <a:cs typeface="Arimo"/>
                <a:sym typeface="Arimo"/>
              </a:rPr>
              <a:t>Despite being red, Mars is a cold place</a:t>
            </a:r>
            <a:endParaRPr>
              <a:solidFill>
                <a:schemeClr val="dk1"/>
              </a:solidFill>
              <a:latin typeface="Arimo"/>
              <a:ea typeface="Arimo"/>
              <a:cs typeface="Arimo"/>
              <a:sym typeface="Arimo"/>
            </a:endParaRPr>
          </a:p>
        </p:txBody>
      </p:sp>
      <p:sp>
        <p:nvSpPr>
          <p:cNvPr id="1416" name="Google Shape;1416;p53"/>
          <p:cNvSpPr txBox="1"/>
          <p:nvPr/>
        </p:nvSpPr>
        <p:spPr>
          <a:xfrm>
            <a:off x="5788400" y="1392350"/>
            <a:ext cx="2076600" cy="39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NEPTUNE</a:t>
            </a:r>
            <a:endParaRPr sz="2700">
              <a:solidFill>
                <a:schemeClr val="dk1"/>
              </a:solidFill>
              <a:latin typeface="Bebas Neue"/>
              <a:ea typeface="Bebas Neue"/>
              <a:cs typeface="Bebas Neue"/>
              <a:sym typeface="Bebas Neue"/>
            </a:endParaRPr>
          </a:p>
        </p:txBody>
      </p:sp>
      <p:sp>
        <p:nvSpPr>
          <p:cNvPr id="1417" name="Google Shape;1417;p53"/>
          <p:cNvSpPr txBox="1"/>
          <p:nvPr/>
        </p:nvSpPr>
        <p:spPr>
          <a:xfrm>
            <a:off x="5788400" y="1793100"/>
            <a:ext cx="2076600" cy="39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It’s the farthest planet from the Sun</a:t>
            </a:r>
            <a:endParaRPr>
              <a:solidFill>
                <a:schemeClr val="dk1"/>
              </a:solidFill>
              <a:latin typeface="Arimo"/>
              <a:ea typeface="Arimo"/>
              <a:cs typeface="Arimo"/>
              <a:sym typeface="Arimo"/>
            </a:endParaRPr>
          </a:p>
        </p:txBody>
      </p:sp>
      <p:sp>
        <p:nvSpPr>
          <p:cNvPr id="1418" name="Google Shape;1418;p53"/>
          <p:cNvSpPr txBox="1"/>
          <p:nvPr/>
        </p:nvSpPr>
        <p:spPr>
          <a:xfrm>
            <a:off x="5788400" y="2493688"/>
            <a:ext cx="2076600" cy="39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JUPITER</a:t>
            </a:r>
            <a:endParaRPr sz="2700">
              <a:solidFill>
                <a:schemeClr val="dk1"/>
              </a:solidFill>
              <a:latin typeface="Bebas Neue"/>
              <a:ea typeface="Bebas Neue"/>
              <a:cs typeface="Bebas Neue"/>
              <a:sym typeface="Bebas Neue"/>
            </a:endParaRPr>
          </a:p>
        </p:txBody>
      </p:sp>
      <p:sp>
        <p:nvSpPr>
          <p:cNvPr id="1419" name="Google Shape;1419;p53"/>
          <p:cNvSpPr txBox="1"/>
          <p:nvPr/>
        </p:nvSpPr>
        <p:spPr>
          <a:xfrm>
            <a:off x="5788400" y="2894438"/>
            <a:ext cx="2076600" cy="39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Jupiter is the biggest planet of them all</a:t>
            </a:r>
            <a:endParaRPr>
              <a:solidFill>
                <a:schemeClr val="dk1"/>
              </a:solidFill>
              <a:latin typeface="Arimo"/>
              <a:ea typeface="Arimo"/>
              <a:cs typeface="Arimo"/>
              <a:sym typeface="Arimo"/>
            </a:endParaRPr>
          </a:p>
        </p:txBody>
      </p:sp>
      <p:sp>
        <p:nvSpPr>
          <p:cNvPr id="1420" name="Google Shape;1420;p53"/>
          <p:cNvSpPr txBox="1"/>
          <p:nvPr/>
        </p:nvSpPr>
        <p:spPr>
          <a:xfrm>
            <a:off x="5788400" y="3614938"/>
            <a:ext cx="2076600" cy="39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SATURN</a:t>
            </a:r>
            <a:endParaRPr sz="2700">
              <a:solidFill>
                <a:schemeClr val="dk1"/>
              </a:solidFill>
              <a:latin typeface="Bebas Neue"/>
              <a:ea typeface="Bebas Neue"/>
              <a:cs typeface="Bebas Neue"/>
              <a:sym typeface="Bebas Neue"/>
            </a:endParaRPr>
          </a:p>
        </p:txBody>
      </p:sp>
      <p:sp>
        <p:nvSpPr>
          <p:cNvPr id="1421" name="Google Shape;1421;p53"/>
          <p:cNvSpPr txBox="1"/>
          <p:nvPr/>
        </p:nvSpPr>
        <p:spPr>
          <a:xfrm>
            <a:off x="5788400" y="4015688"/>
            <a:ext cx="2076600" cy="39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It’s composed of hydrogen and helium</a:t>
            </a:r>
            <a:endParaRPr>
              <a:solidFill>
                <a:schemeClr val="dk1"/>
              </a:solidFill>
              <a:latin typeface="Arimo"/>
              <a:ea typeface="Arimo"/>
              <a:cs typeface="Arimo"/>
              <a:sym typeface="Arimo"/>
            </a:endParaRPr>
          </a:p>
        </p:txBody>
      </p:sp>
      <p:sp>
        <p:nvSpPr>
          <p:cNvPr id="1422" name="Google Shape;1422;p53"/>
          <p:cNvSpPr/>
          <p:nvPr/>
        </p:nvSpPr>
        <p:spPr>
          <a:xfrm rot="10800000">
            <a:off x="5111267" y="2190716"/>
            <a:ext cx="262861" cy="310106"/>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3"/>
          <p:cNvSpPr/>
          <p:nvPr/>
        </p:nvSpPr>
        <p:spPr>
          <a:xfrm rot="5400000">
            <a:off x="4439605" y="3837741"/>
            <a:ext cx="262861" cy="310106"/>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3"/>
          <p:cNvSpPr/>
          <p:nvPr/>
        </p:nvSpPr>
        <p:spPr>
          <a:xfrm rot="10800000">
            <a:off x="3767942" y="3302016"/>
            <a:ext cx="262861" cy="310106"/>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3"/>
          <p:cNvSpPr/>
          <p:nvPr/>
        </p:nvSpPr>
        <p:spPr>
          <a:xfrm rot="-5400000">
            <a:off x="4439605" y="2782178"/>
            <a:ext cx="262861" cy="310106"/>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3">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3">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3">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429" name="Google Shape;1429;p53">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430" name="Google Shape;1430;p53">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431" name="Google Shape;1431;p53"/>
          <p:cNvGrpSpPr/>
          <p:nvPr/>
        </p:nvGrpSpPr>
        <p:grpSpPr>
          <a:xfrm>
            <a:off x="706038" y="312972"/>
            <a:ext cx="140222" cy="140409"/>
            <a:chOff x="2741000" y="199475"/>
            <a:chExt cx="191953" cy="192210"/>
          </a:xfrm>
        </p:grpSpPr>
        <p:sp>
          <p:nvSpPr>
            <p:cNvPr id="1432" name="Google Shape;1432;p53"/>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3"/>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3"/>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3"/>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3"/>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3"/>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3"/>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3"/>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3"/>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1" name="Google Shape;1441;p53">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5" name="Shape 1445"/>
        <p:cNvGrpSpPr/>
        <p:nvPr/>
      </p:nvGrpSpPr>
      <p:grpSpPr>
        <a:xfrm>
          <a:off x="0" y="0"/>
          <a:ext cx="0" cy="0"/>
          <a:chOff x="0" y="0"/>
          <a:chExt cx="0" cy="0"/>
        </a:xfrm>
      </p:grpSpPr>
      <p:sp>
        <p:nvSpPr>
          <p:cNvPr id="1446" name="Google Shape;1446;p54"/>
          <p:cNvSpPr txBox="1"/>
          <p:nvPr>
            <p:ph type="title"/>
          </p:nvPr>
        </p:nvSpPr>
        <p:spPr>
          <a:xfrm>
            <a:off x="1146851" y="2167525"/>
            <a:ext cx="1127100" cy="5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10%</a:t>
            </a:r>
            <a:endParaRPr/>
          </a:p>
        </p:txBody>
      </p:sp>
      <p:sp>
        <p:nvSpPr>
          <p:cNvPr id="1447" name="Google Shape;1447;p54"/>
          <p:cNvSpPr txBox="1"/>
          <p:nvPr>
            <p:ph idx="1" type="subTitle"/>
          </p:nvPr>
        </p:nvSpPr>
        <p:spPr>
          <a:xfrm>
            <a:off x="714350" y="3611525"/>
            <a:ext cx="1928700" cy="5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the closest planet to the Sun</a:t>
            </a:r>
            <a:endParaRPr/>
          </a:p>
        </p:txBody>
      </p:sp>
      <p:sp>
        <p:nvSpPr>
          <p:cNvPr id="1448" name="Google Shape;1448;p54"/>
          <p:cNvSpPr txBox="1"/>
          <p:nvPr>
            <p:ph idx="2" type="title"/>
          </p:nvPr>
        </p:nvSpPr>
        <p:spPr>
          <a:xfrm>
            <a:off x="3075717" y="2950750"/>
            <a:ext cx="1127100" cy="5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2</a:t>
            </a:r>
            <a:r>
              <a:rPr lang="en"/>
              <a:t>0%</a:t>
            </a:r>
            <a:endParaRPr/>
          </a:p>
        </p:txBody>
      </p:sp>
      <p:sp>
        <p:nvSpPr>
          <p:cNvPr id="1449" name="Google Shape;1449;p54"/>
          <p:cNvSpPr txBox="1"/>
          <p:nvPr>
            <p:ph idx="3" type="subTitle"/>
          </p:nvPr>
        </p:nvSpPr>
        <p:spPr>
          <a:xfrm>
            <a:off x="2643217" y="1480100"/>
            <a:ext cx="1928700" cy="5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450" name="Google Shape;1450;p54"/>
          <p:cNvSpPr txBox="1"/>
          <p:nvPr>
            <p:ph idx="4" type="title"/>
          </p:nvPr>
        </p:nvSpPr>
        <p:spPr>
          <a:xfrm>
            <a:off x="5004584" y="2167525"/>
            <a:ext cx="1127100" cy="5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25</a:t>
            </a:r>
            <a:r>
              <a:rPr lang="en"/>
              <a:t>%</a:t>
            </a:r>
            <a:endParaRPr/>
          </a:p>
        </p:txBody>
      </p:sp>
      <p:sp>
        <p:nvSpPr>
          <p:cNvPr id="1451" name="Google Shape;1451;p54"/>
          <p:cNvSpPr txBox="1"/>
          <p:nvPr>
            <p:ph idx="5" type="subTitle"/>
          </p:nvPr>
        </p:nvSpPr>
        <p:spPr>
          <a:xfrm>
            <a:off x="4572083" y="3611525"/>
            <a:ext cx="1928700" cy="5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452" name="Google Shape;1452;p54"/>
          <p:cNvSpPr txBox="1"/>
          <p:nvPr>
            <p:ph idx="6" type="title"/>
          </p:nvPr>
        </p:nvSpPr>
        <p:spPr>
          <a:xfrm>
            <a:off x="6933451" y="2950750"/>
            <a:ext cx="1127100" cy="5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45</a:t>
            </a:r>
            <a:r>
              <a:rPr lang="en"/>
              <a:t>%</a:t>
            </a:r>
            <a:endParaRPr/>
          </a:p>
        </p:txBody>
      </p:sp>
      <p:sp>
        <p:nvSpPr>
          <p:cNvPr id="1453" name="Google Shape;1453;p54"/>
          <p:cNvSpPr txBox="1"/>
          <p:nvPr>
            <p:ph idx="7" type="subTitle"/>
          </p:nvPr>
        </p:nvSpPr>
        <p:spPr>
          <a:xfrm>
            <a:off x="6500950" y="1480100"/>
            <a:ext cx="1928700" cy="5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454" name="Google Shape;1454;p54"/>
          <p:cNvSpPr/>
          <p:nvPr/>
        </p:nvSpPr>
        <p:spPr>
          <a:xfrm>
            <a:off x="962600" y="1733725"/>
            <a:ext cx="1432200" cy="1432200"/>
          </a:xfrm>
          <a:prstGeom prst="donut">
            <a:avLst>
              <a:gd fmla="val 17145"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4"/>
          <p:cNvSpPr/>
          <p:nvPr/>
        </p:nvSpPr>
        <p:spPr>
          <a:xfrm rot="5400000">
            <a:off x="1031816" y="1802859"/>
            <a:ext cx="1293900" cy="1293900"/>
          </a:xfrm>
          <a:prstGeom prst="blockArc">
            <a:avLst>
              <a:gd fmla="val 19646817" name="adj1"/>
              <a:gd fmla="val 21349235" name="adj2"/>
              <a:gd fmla="val 7823" name="adj3"/>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4"/>
          <p:cNvSpPr/>
          <p:nvPr/>
        </p:nvSpPr>
        <p:spPr>
          <a:xfrm>
            <a:off x="2891463" y="2516950"/>
            <a:ext cx="1432200" cy="1432200"/>
          </a:xfrm>
          <a:prstGeom prst="donut">
            <a:avLst>
              <a:gd fmla="val 17145"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4"/>
          <p:cNvSpPr/>
          <p:nvPr/>
        </p:nvSpPr>
        <p:spPr>
          <a:xfrm rot="5400000">
            <a:off x="2960678" y="2586084"/>
            <a:ext cx="1293900" cy="1293900"/>
          </a:xfrm>
          <a:prstGeom prst="blockArc">
            <a:avLst>
              <a:gd fmla="val 18929285" name="adj1"/>
              <a:gd fmla="val 21349235" name="adj2"/>
              <a:gd fmla="val 7823" name="adj3"/>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4"/>
          <p:cNvSpPr/>
          <p:nvPr/>
        </p:nvSpPr>
        <p:spPr>
          <a:xfrm>
            <a:off x="4820325" y="1733725"/>
            <a:ext cx="1432200" cy="1432200"/>
          </a:xfrm>
          <a:prstGeom prst="donut">
            <a:avLst>
              <a:gd fmla="val 17145"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4"/>
          <p:cNvSpPr/>
          <p:nvPr/>
        </p:nvSpPr>
        <p:spPr>
          <a:xfrm rot="5400000">
            <a:off x="4889541" y="1802859"/>
            <a:ext cx="1293900" cy="1293900"/>
          </a:xfrm>
          <a:prstGeom prst="blockArc">
            <a:avLst>
              <a:gd fmla="val 18115130" name="adj1"/>
              <a:gd fmla="val 21349235" name="adj2"/>
              <a:gd fmla="val 7823" name="adj3"/>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4"/>
          <p:cNvSpPr/>
          <p:nvPr/>
        </p:nvSpPr>
        <p:spPr>
          <a:xfrm>
            <a:off x="6749175" y="2516950"/>
            <a:ext cx="1432200" cy="1432200"/>
          </a:xfrm>
          <a:prstGeom prst="donut">
            <a:avLst>
              <a:gd fmla="val 17145"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4"/>
          <p:cNvSpPr/>
          <p:nvPr/>
        </p:nvSpPr>
        <p:spPr>
          <a:xfrm rot="5400000">
            <a:off x="6818391" y="2586084"/>
            <a:ext cx="1293900" cy="1293900"/>
          </a:xfrm>
          <a:prstGeom prst="blockArc">
            <a:avLst>
              <a:gd fmla="val 13138971" name="adj1"/>
              <a:gd fmla="val 21349235" name="adj2"/>
              <a:gd fmla="val 7823" name="adj3"/>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62" name="Google Shape;1462;p54"/>
          <p:cNvCxnSpPr>
            <a:stCxn id="1454" idx="4"/>
            <a:endCxn id="1447" idx="0"/>
          </p:cNvCxnSpPr>
          <p:nvPr/>
        </p:nvCxnSpPr>
        <p:spPr>
          <a:xfrm>
            <a:off x="1678700" y="3165925"/>
            <a:ext cx="0" cy="445500"/>
          </a:xfrm>
          <a:prstGeom prst="straightConnector1">
            <a:avLst/>
          </a:prstGeom>
          <a:noFill/>
          <a:ln cap="flat" cmpd="sng" w="9525">
            <a:solidFill>
              <a:schemeClr val="dk1"/>
            </a:solidFill>
            <a:prstDash val="solid"/>
            <a:round/>
            <a:headEnd len="med" w="med" type="none"/>
            <a:tailEnd len="med" w="med" type="none"/>
          </a:ln>
        </p:spPr>
      </p:cxnSp>
      <p:cxnSp>
        <p:nvCxnSpPr>
          <p:cNvPr id="1463" name="Google Shape;1463;p54"/>
          <p:cNvCxnSpPr>
            <a:stCxn id="1456" idx="0"/>
            <a:endCxn id="1449" idx="2"/>
          </p:cNvCxnSpPr>
          <p:nvPr/>
        </p:nvCxnSpPr>
        <p:spPr>
          <a:xfrm rot="10800000">
            <a:off x="3607563" y="2044750"/>
            <a:ext cx="0" cy="472200"/>
          </a:xfrm>
          <a:prstGeom prst="straightConnector1">
            <a:avLst/>
          </a:prstGeom>
          <a:noFill/>
          <a:ln cap="flat" cmpd="sng" w="9525">
            <a:solidFill>
              <a:schemeClr val="dk1"/>
            </a:solidFill>
            <a:prstDash val="solid"/>
            <a:round/>
            <a:headEnd len="med" w="med" type="none"/>
            <a:tailEnd len="med" w="med" type="none"/>
          </a:ln>
        </p:spPr>
      </p:cxnSp>
      <p:cxnSp>
        <p:nvCxnSpPr>
          <p:cNvPr id="1464" name="Google Shape;1464;p54"/>
          <p:cNvCxnSpPr>
            <a:stCxn id="1458" idx="4"/>
            <a:endCxn id="1451" idx="0"/>
          </p:cNvCxnSpPr>
          <p:nvPr/>
        </p:nvCxnSpPr>
        <p:spPr>
          <a:xfrm>
            <a:off x="5536425" y="3165925"/>
            <a:ext cx="0" cy="445500"/>
          </a:xfrm>
          <a:prstGeom prst="straightConnector1">
            <a:avLst/>
          </a:prstGeom>
          <a:noFill/>
          <a:ln cap="flat" cmpd="sng" w="9525">
            <a:solidFill>
              <a:schemeClr val="dk1"/>
            </a:solidFill>
            <a:prstDash val="solid"/>
            <a:round/>
            <a:headEnd len="med" w="med" type="none"/>
            <a:tailEnd len="med" w="med" type="none"/>
          </a:ln>
        </p:spPr>
      </p:cxnSp>
      <p:cxnSp>
        <p:nvCxnSpPr>
          <p:cNvPr id="1465" name="Google Shape;1465;p54"/>
          <p:cNvCxnSpPr>
            <a:stCxn id="1460" idx="0"/>
            <a:endCxn id="1453" idx="2"/>
          </p:cNvCxnSpPr>
          <p:nvPr/>
        </p:nvCxnSpPr>
        <p:spPr>
          <a:xfrm rot="10800000">
            <a:off x="7465275" y="2044750"/>
            <a:ext cx="0" cy="472200"/>
          </a:xfrm>
          <a:prstGeom prst="straightConnector1">
            <a:avLst/>
          </a:prstGeom>
          <a:noFill/>
          <a:ln cap="flat" cmpd="sng" w="9525">
            <a:solidFill>
              <a:schemeClr val="dk1"/>
            </a:solidFill>
            <a:prstDash val="solid"/>
            <a:round/>
            <a:headEnd len="med" w="med" type="none"/>
            <a:tailEnd len="med" w="med" type="none"/>
          </a:ln>
        </p:spPr>
      </p:cxnSp>
      <p:sp>
        <p:nvSpPr>
          <p:cNvPr id="1466" name="Google Shape;1466;p54"/>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467" name="Google Shape;1467;p54"/>
          <p:cNvSpPr txBox="1"/>
          <p:nvPr>
            <p:ph idx="8"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METHODOLOGIES</a:t>
            </a:r>
            <a:endParaRPr/>
          </a:p>
        </p:txBody>
      </p:sp>
      <p:sp>
        <p:nvSpPr>
          <p:cNvPr id="1468" name="Google Shape;1468;p54"/>
          <p:cNvSpPr/>
          <p:nvPr/>
        </p:nvSpPr>
        <p:spPr>
          <a:xfrm>
            <a:off x="5838413" y="83022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4"/>
          <p:cNvSpPr/>
          <p:nvPr/>
        </p:nvSpPr>
        <p:spPr>
          <a:xfrm>
            <a:off x="7786413" y="4109997"/>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4"/>
          <p:cNvSpPr/>
          <p:nvPr/>
        </p:nvSpPr>
        <p:spPr>
          <a:xfrm rot="-1685758">
            <a:off x="8122953" y="4333872"/>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4"/>
          <p:cNvSpPr/>
          <p:nvPr/>
        </p:nvSpPr>
        <p:spPr>
          <a:xfrm>
            <a:off x="7572988" y="100783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4"/>
          <p:cNvSpPr/>
          <p:nvPr/>
        </p:nvSpPr>
        <p:spPr>
          <a:xfrm>
            <a:off x="8181374" y="92700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3" name="Google Shape;1473;p54"/>
          <p:cNvGrpSpPr/>
          <p:nvPr/>
        </p:nvGrpSpPr>
        <p:grpSpPr>
          <a:xfrm>
            <a:off x="6692735" y="694927"/>
            <a:ext cx="695830" cy="243805"/>
            <a:chOff x="2271950" y="2722775"/>
            <a:chExt cx="575875" cy="201775"/>
          </a:xfrm>
        </p:grpSpPr>
        <p:sp>
          <p:nvSpPr>
            <p:cNvPr id="1474" name="Google Shape;1474;p54"/>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4"/>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4"/>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4"/>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4"/>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9" name="Google Shape;1479;p54"/>
          <p:cNvSpPr/>
          <p:nvPr/>
        </p:nvSpPr>
        <p:spPr>
          <a:xfrm>
            <a:off x="8289451" y="3879968"/>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4"/>
          <p:cNvSpPr/>
          <p:nvPr/>
        </p:nvSpPr>
        <p:spPr>
          <a:xfrm>
            <a:off x="7215613" y="417550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4"/>
          <p:cNvSpPr/>
          <p:nvPr/>
        </p:nvSpPr>
        <p:spPr>
          <a:xfrm rot="-1685758">
            <a:off x="6382628" y="108510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4">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4">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4">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485" name="Google Shape;1485;p54">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486" name="Google Shape;1486;p54">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487" name="Google Shape;1487;p54"/>
          <p:cNvGrpSpPr/>
          <p:nvPr/>
        </p:nvGrpSpPr>
        <p:grpSpPr>
          <a:xfrm>
            <a:off x="706038" y="312972"/>
            <a:ext cx="140222" cy="140409"/>
            <a:chOff x="2741000" y="199475"/>
            <a:chExt cx="191953" cy="192210"/>
          </a:xfrm>
        </p:grpSpPr>
        <p:sp>
          <p:nvSpPr>
            <p:cNvPr id="1488" name="Google Shape;1488;p54"/>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4"/>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4"/>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4"/>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4"/>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4"/>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4"/>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4"/>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4"/>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7" name="Google Shape;1497;p54">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1" name="Shape 1501"/>
        <p:cNvGrpSpPr/>
        <p:nvPr/>
      </p:nvGrpSpPr>
      <p:grpSpPr>
        <a:xfrm>
          <a:off x="0" y="0"/>
          <a:ext cx="0" cy="0"/>
          <a:chOff x="0" y="0"/>
          <a:chExt cx="0" cy="0"/>
        </a:xfrm>
      </p:grpSpPr>
      <p:sp>
        <p:nvSpPr>
          <p:cNvPr id="1502" name="Google Shape;1502;p55"/>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Evolution of Predictive analytics</a:t>
            </a:r>
            <a:endParaRPr/>
          </a:p>
        </p:txBody>
      </p:sp>
      <p:sp>
        <p:nvSpPr>
          <p:cNvPr id="1503" name="Google Shape;1503;p55"/>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504" name="Google Shape;1504;p55"/>
          <p:cNvSpPr txBox="1"/>
          <p:nvPr/>
        </p:nvSpPr>
        <p:spPr>
          <a:xfrm>
            <a:off x="1462750" y="3340988"/>
            <a:ext cx="1974300" cy="300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1980</a:t>
            </a:r>
            <a:endParaRPr sz="2700">
              <a:solidFill>
                <a:schemeClr val="dk1"/>
              </a:solidFill>
              <a:latin typeface="Bebas Neue"/>
              <a:ea typeface="Bebas Neue"/>
              <a:cs typeface="Bebas Neue"/>
              <a:sym typeface="Bebas Neue"/>
            </a:endParaRPr>
          </a:p>
        </p:txBody>
      </p:sp>
      <p:sp>
        <p:nvSpPr>
          <p:cNvPr id="1505" name="Google Shape;1505;p55"/>
          <p:cNvSpPr txBox="1"/>
          <p:nvPr/>
        </p:nvSpPr>
        <p:spPr>
          <a:xfrm>
            <a:off x="1462750" y="3718613"/>
            <a:ext cx="1974300" cy="54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Mercury is the closest planet to the Sun</a:t>
            </a:r>
            <a:endParaRPr>
              <a:solidFill>
                <a:schemeClr val="dk1"/>
              </a:solidFill>
              <a:latin typeface="Arimo"/>
              <a:ea typeface="Arimo"/>
              <a:cs typeface="Arimo"/>
              <a:sym typeface="Arimo"/>
            </a:endParaRPr>
          </a:p>
        </p:txBody>
      </p:sp>
      <p:sp>
        <p:nvSpPr>
          <p:cNvPr id="1506" name="Google Shape;1506;p55"/>
          <p:cNvSpPr/>
          <p:nvPr/>
        </p:nvSpPr>
        <p:spPr>
          <a:xfrm>
            <a:off x="922450" y="2503425"/>
            <a:ext cx="715800" cy="7158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07" name="Google Shape;1507;p55"/>
          <p:cNvCxnSpPr>
            <a:stCxn id="1506" idx="4"/>
          </p:cNvCxnSpPr>
          <p:nvPr/>
        </p:nvCxnSpPr>
        <p:spPr>
          <a:xfrm>
            <a:off x="1280350" y="3219225"/>
            <a:ext cx="0" cy="990900"/>
          </a:xfrm>
          <a:prstGeom prst="straightConnector1">
            <a:avLst/>
          </a:prstGeom>
          <a:noFill/>
          <a:ln cap="flat" cmpd="sng" w="9525">
            <a:solidFill>
              <a:schemeClr val="dk1"/>
            </a:solidFill>
            <a:prstDash val="solid"/>
            <a:round/>
            <a:headEnd len="med" w="med" type="none"/>
            <a:tailEnd len="med" w="med" type="none"/>
          </a:ln>
        </p:spPr>
      </p:cxnSp>
      <p:sp>
        <p:nvSpPr>
          <p:cNvPr id="1508" name="Google Shape;1508;p55"/>
          <p:cNvSpPr/>
          <p:nvPr/>
        </p:nvSpPr>
        <p:spPr>
          <a:xfrm>
            <a:off x="2589325" y="2503425"/>
            <a:ext cx="715800" cy="7158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09" name="Google Shape;1509;p55"/>
          <p:cNvCxnSpPr>
            <a:stCxn id="1506" idx="6"/>
            <a:endCxn id="1508" idx="2"/>
          </p:cNvCxnSpPr>
          <p:nvPr/>
        </p:nvCxnSpPr>
        <p:spPr>
          <a:xfrm>
            <a:off x="1638250" y="2861325"/>
            <a:ext cx="951000" cy="0"/>
          </a:xfrm>
          <a:prstGeom prst="straightConnector1">
            <a:avLst/>
          </a:prstGeom>
          <a:noFill/>
          <a:ln cap="flat" cmpd="sng" w="9525">
            <a:solidFill>
              <a:schemeClr val="dk1"/>
            </a:solidFill>
            <a:prstDash val="solid"/>
            <a:round/>
            <a:headEnd len="med" w="med" type="none"/>
            <a:tailEnd len="med" w="med" type="none"/>
          </a:ln>
        </p:spPr>
      </p:cxnSp>
      <p:sp>
        <p:nvSpPr>
          <p:cNvPr id="1510" name="Google Shape;1510;p55"/>
          <p:cNvSpPr txBox="1"/>
          <p:nvPr/>
        </p:nvSpPr>
        <p:spPr>
          <a:xfrm>
            <a:off x="3132542" y="1502138"/>
            <a:ext cx="1974300" cy="300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1990</a:t>
            </a:r>
            <a:endParaRPr sz="2700">
              <a:solidFill>
                <a:schemeClr val="dk1"/>
              </a:solidFill>
              <a:latin typeface="Bebas Neue"/>
              <a:ea typeface="Bebas Neue"/>
              <a:cs typeface="Bebas Neue"/>
              <a:sym typeface="Bebas Neue"/>
            </a:endParaRPr>
          </a:p>
        </p:txBody>
      </p:sp>
      <p:sp>
        <p:nvSpPr>
          <p:cNvPr id="1511" name="Google Shape;1511;p55"/>
          <p:cNvSpPr txBox="1"/>
          <p:nvPr/>
        </p:nvSpPr>
        <p:spPr>
          <a:xfrm>
            <a:off x="3132542" y="1879763"/>
            <a:ext cx="1974300" cy="54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Venus is the second planet from the Sun</a:t>
            </a:r>
            <a:endParaRPr>
              <a:solidFill>
                <a:schemeClr val="dk1"/>
              </a:solidFill>
              <a:latin typeface="Arimo"/>
              <a:ea typeface="Arimo"/>
              <a:cs typeface="Arimo"/>
              <a:sym typeface="Arimo"/>
            </a:endParaRPr>
          </a:p>
        </p:txBody>
      </p:sp>
      <p:cxnSp>
        <p:nvCxnSpPr>
          <p:cNvPr id="1512" name="Google Shape;1512;p55"/>
          <p:cNvCxnSpPr>
            <a:endCxn id="1508" idx="0"/>
          </p:cNvCxnSpPr>
          <p:nvPr/>
        </p:nvCxnSpPr>
        <p:spPr>
          <a:xfrm flipH="1">
            <a:off x="2947225" y="1510425"/>
            <a:ext cx="3000" cy="993000"/>
          </a:xfrm>
          <a:prstGeom prst="straightConnector1">
            <a:avLst/>
          </a:prstGeom>
          <a:noFill/>
          <a:ln cap="flat" cmpd="sng" w="9525">
            <a:solidFill>
              <a:schemeClr val="dk1"/>
            </a:solidFill>
            <a:prstDash val="solid"/>
            <a:round/>
            <a:headEnd len="med" w="med" type="none"/>
            <a:tailEnd len="med" w="med" type="none"/>
          </a:ln>
        </p:spPr>
      </p:cxnSp>
      <p:cxnSp>
        <p:nvCxnSpPr>
          <p:cNvPr id="1513" name="Google Shape;1513;p55"/>
          <p:cNvCxnSpPr>
            <a:stCxn id="1508" idx="6"/>
            <a:endCxn id="1514" idx="2"/>
          </p:cNvCxnSpPr>
          <p:nvPr/>
        </p:nvCxnSpPr>
        <p:spPr>
          <a:xfrm>
            <a:off x="3305125" y="2861325"/>
            <a:ext cx="951000" cy="0"/>
          </a:xfrm>
          <a:prstGeom prst="straightConnector1">
            <a:avLst/>
          </a:prstGeom>
          <a:noFill/>
          <a:ln cap="flat" cmpd="sng" w="9525">
            <a:solidFill>
              <a:schemeClr val="dk1"/>
            </a:solidFill>
            <a:prstDash val="solid"/>
            <a:round/>
            <a:headEnd len="med" w="med" type="none"/>
            <a:tailEnd len="med" w="med" type="none"/>
          </a:ln>
        </p:spPr>
      </p:cxnSp>
      <p:sp>
        <p:nvSpPr>
          <p:cNvPr id="1515" name="Google Shape;1515;p55"/>
          <p:cNvSpPr txBox="1"/>
          <p:nvPr/>
        </p:nvSpPr>
        <p:spPr>
          <a:xfrm>
            <a:off x="4796425" y="3340988"/>
            <a:ext cx="1974300" cy="300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2000</a:t>
            </a:r>
            <a:endParaRPr sz="2700">
              <a:solidFill>
                <a:schemeClr val="dk1"/>
              </a:solidFill>
              <a:latin typeface="Bebas Neue"/>
              <a:ea typeface="Bebas Neue"/>
              <a:cs typeface="Bebas Neue"/>
              <a:sym typeface="Bebas Neue"/>
            </a:endParaRPr>
          </a:p>
        </p:txBody>
      </p:sp>
      <p:sp>
        <p:nvSpPr>
          <p:cNvPr id="1516" name="Google Shape;1516;p55"/>
          <p:cNvSpPr txBox="1"/>
          <p:nvPr/>
        </p:nvSpPr>
        <p:spPr>
          <a:xfrm>
            <a:off x="4796425" y="3718613"/>
            <a:ext cx="1974300" cy="54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Despite being red, Mars is a cold place</a:t>
            </a:r>
            <a:endParaRPr>
              <a:solidFill>
                <a:schemeClr val="dk1"/>
              </a:solidFill>
              <a:latin typeface="Arimo"/>
              <a:ea typeface="Arimo"/>
              <a:cs typeface="Arimo"/>
              <a:sym typeface="Arimo"/>
            </a:endParaRPr>
          </a:p>
        </p:txBody>
      </p:sp>
      <p:sp>
        <p:nvSpPr>
          <p:cNvPr id="1514" name="Google Shape;1514;p55"/>
          <p:cNvSpPr/>
          <p:nvPr/>
        </p:nvSpPr>
        <p:spPr>
          <a:xfrm>
            <a:off x="4256125" y="2503425"/>
            <a:ext cx="715800" cy="7158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17" name="Google Shape;1517;p55"/>
          <p:cNvCxnSpPr>
            <a:stCxn id="1514" idx="4"/>
          </p:cNvCxnSpPr>
          <p:nvPr/>
        </p:nvCxnSpPr>
        <p:spPr>
          <a:xfrm>
            <a:off x="4614025" y="3219225"/>
            <a:ext cx="0" cy="990900"/>
          </a:xfrm>
          <a:prstGeom prst="straightConnector1">
            <a:avLst/>
          </a:prstGeom>
          <a:noFill/>
          <a:ln cap="flat" cmpd="sng" w="9525">
            <a:solidFill>
              <a:schemeClr val="dk1"/>
            </a:solidFill>
            <a:prstDash val="solid"/>
            <a:round/>
            <a:headEnd len="med" w="med" type="none"/>
            <a:tailEnd len="med" w="med" type="none"/>
          </a:ln>
        </p:spPr>
      </p:cxnSp>
      <p:sp>
        <p:nvSpPr>
          <p:cNvPr id="1518" name="Google Shape;1518;p55"/>
          <p:cNvSpPr/>
          <p:nvPr/>
        </p:nvSpPr>
        <p:spPr>
          <a:xfrm>
            <a:off x="5923000" y="2503425"/>
            <a:ext cx="715800" cy="7158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19" name="Google Shape;1519;p55"/>
          <p:cNvCxnSpPr>
            <a:stCxn id="1514" idx="6"/>
            <a:endCxn id="1518" idx="2"/>
          </p:cNvCxnSpPr>
          <p:nvPr/>
        </p:nvCxnSpPr>
        <p:spPr>
          <a:xfrm>
            <a:off x="4971925" y="2861325"/>
            <a:ext cx="951000" cy="0"/>
          </a:xfrm>
          <a:prstGeom prst="straightConnector1">
            <a:avLst/>
          </a:prstGeom>
          <a:noFill/>
          <a:ln cap="flat" cmpd="sng" w="9525">
            <a:solidFill>
              <a:schemeClr val="dk1"/>
            </a:solidFill>
            <a:prstDash val="solid"/>
            <a:round/>
            <a:headEnd len="med" w="med" type="none"/>
            <a:tailEnd len="med" w="med" type="none"/>
          </a:ln>
        </p:spPr>
      </p:cxnSp>
      <p:sp>
        <p:nvSpPr>
          <p:cNvPr id="1520" name="Google Shape;1520;p55"/>
          <p:cNvSpPr txBox="1"/>
          <p:nvPr/>
        </p:nvSpPr>
        <p:spPr>
          <a:xfrm>
            <a:off x="6466217" y="1502138"/>
            <a:ext cx="1974300" cy="300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2010</a:t>
            </a:r>
            <a:endParaRPr sz="2700">
              <a:solidFill>
                <a:schemeClr val="dk1"/>
              </a:solidFill>
              <a:latin typeface="Bebas Neue"/>
              <a:ea typeface="Bebas Neue"/>
              <a:cs typeface="Bebas Neue"/>
              <a:sym typeface="Bebas Neue"/>
            </a:endParaRPr>
          </a:p>
        </p:txBody>
      </p:sp>
      <p:sp>
        <p:nvSpPr>
          <p:cNvPr id="1521" name="Google Shape;1521;p55"/>
          <p:cNvSpPr txBox="1"/>
          <p:nvPr/>
        </p:nvSpPr>
        <p:spPr>
          <a:xfrm>
            <a:off x="6466217" y="1879763"/>
            <a:ext cx="1974300" cy="54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It’s the farthest planet from the Sun</a:t>
            </a:r>
            <a:endParaRPr>
              <a:solidFill>
                <a:schemeClr val="dk1"/>
              </a:solidFill>
              <a:latin typeface="Arimo"/>
              <a:ea typeface="Arimo"/>
              <a:cs typeface="Arimo"/>
              <a:sym typeface="Arimo"/>
            </a:endParaRPr>
          </a:p>
        </p:txBody>
      </p:sp>
      <p:cxnSp>
        <p:nvCxnSpPr>
          <p:cNvPr id="1522" name="Google Shape;1522;p55"/>
          <p:cNvCxnSpPr>
            <a:endCxn id="1518" idx="0"/>
          </p:cNvCxnSpPr>
          <p:nvPr/>
        </p:nvCxnSpPr>
        <p:spPr>
          <a:xfrm flipH="1">
            <a:off x="6280900" y="1510425"/>
            <a:ext cx="3000" cy="993000"/>
          </a:xfrm>
          <a:prstGeom prst="straightConnector1">
            <a:avLst/>
          </a:prstGeom>
          <a:noFill/>
          <a:ln cap="flat" cmpd="sng" w="9525">
            <a:solidFill>
              <a:schemeClr val="dk1"/>
            </a:solidFill>
            <a:prstDash val="solid"/>
            <a:round/>
            <a:headEnd len="med" w="med" type="none"/>
            <a:tailEnd len="med" w="med" type="none"/>
          </a:ln>
        </p:spPr>
      </p:cxnSp>
      <p:grpSp>
        <p:nvGrpSpPr>
          <p:cNvPr id="1523" name="Google Shape;1523;p55"/>
          <p:cNvGrpSpPr/>
          <p:nvPr/>
        </p:nvGrpSpPr>
        <p:grpSpPr>
          <a:xfrm>
            <a:off x="6060833" y="2660908"/>
            <a:ext cx="438779" cy="400835"/>
            <a:chOff x="718806" y="1190925"/>
            <a:chExt cx="437728" cy="399875"/>
          </a:xfrm>
        </p:grpSpPr>
        <p:sp>
          <p:nvSpPr>
            <p:cNvPr id="1524" name="Google Shape;1524;p55"/>
            <p:cNvSpPr/>
            <p:nvPr/>
          </p:nvSpPr>
          <p:spPr>
            <a:xfrm>
              <a:off x="779921" y="1493651"/>
              <a:ext cx="100949" cy="97149"/>
            </a:xfrm>
            <a:custGeom>
              <a:rect b="b" l="l" r="r" t="t"/>
              <a:pathLst>
                <a:path extrusionOk="0" h="4807" w="4995">
                  <a:moveTo>
                    <a:pt x="2295" y="1"/>
                  </a:moveTo>
                  <a:lnTo>
                    <a:pt x="732" y="1564"/>
                  </a:lnTo>
                  <a:cubicBezTo>
                    <a:pt x="1" y="2294"/>
                    <a:pt x="1" y="3512"/>
                    <a:pt x="732" y="4243"/>
                  </a:cubicBezTo>
                  <a:cubicBezTo>
                    <a:pt x="1107" y="4619"/>
                    <a:pt x="1594" y="4806"/>
                    <a:pt x="2081" y="4806"/>
                  </a:cubicBezTo>
                  <a:cubicBezTo>
                    <a:pt x="2569" y="4806"/>
                    <a:pt x="3056" y="4619"/>
                    <a:pt x="3431" y="4243"/>
                  </a:cubicBezTo>
                  <a:lnTo>
                    <a:pt x="4994" y="2700"/>
                  </a:lnTo>
                  <a:cubicBezTo>
                    <a:pt x="3837" y="2092"/>
                    <a:pt x="2903" y="1138"/>
                    <a:pt x="22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5"/>
            <p:cNvSpPr/>
            <p:nvPr/>
          </p:nvSpPr>
          <p:spPr>
            <a:xfrm>
              <a:off x="836954" y="1327929"/>
              <a:ext cx="210043" cy="210043"/>
            </a:xfrm>
            <a:custGeom>
              <a:rect b="b" l="l" r="r" t="t"/>
              <a:pathLst>
                <a:path extrusionOk="0" h="10393" w="10393">
                  <a:moveTo>
                    <a:pt x="5196" y="1"/>
                  </a:moveTo>
                  <a:cubicBezTo>
                    <a:pt x="2335" y="1"/>
                    <a:pt x="0" y="2335"/>
                    <a:pt x="0" y="5197"/>
                  </a:cubicBezTo>
                  <a:cubicBezTo>
                    <a:pt x="0" y="8059"/>
                    <a:pt x="2335" y="10393"/>
                    <a:pt x="5196" y="10393"/>
                  </a:cubicBezTo>
                  <a:cubicBezTo>
                    <a:pt x="8058" y="10393"/>
                    <a:pt x="10393" y="8059"/>
                    <a:pt x="10393" y="5197"/>
                  </a:cubicBezTo>
                  <a:cubicBezTo>
                    <a:pt x="10393" y="2335"/>
                    <a:pt x="8058" y="1"/>
                    <a:pt x="51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5"/>
            <p:cNvSpPr/>
            <p:nvPr/>
          </p:nvSpPr>
          <p:spPr>
            <a:xfrm>
              <a:off x="718806" y="1190925"/>
              <a:ext cx="437728" cy="253939"/>
            </a:xfrm>
            <a:custGeom>
              <a:rect b="b" l="l" r="r" t="t"/>
              <a:pathLst>
                <a:path extrusionOk="0" h="12565" w="21659">
                  <a:moveTo>
                    <a:pt x="10819" y="0"/>
                  </a:moveTo>
                  <a:cubicBezTo>
                    <a:pt x="10251" y="0"/>
                    <a:pt x="9703" y="102"/>
                    <a:pt x="9195" y="305"/>
                  </a:cubicBezTo>
                  <a:cubicBezTo>
                    <a:pt x="8079" y="751"/>
                    <a:pt x="7186" y="1604"/>
                    <a:pt x="6699" y="2700"/>
                  </a:cubicBezTo>
                  <a:cubicBezTo>
                    <a:pt x="6313" y="2517"/>
                    <a:pt x="5867" y="2416"/>
                    <a:pt x="5400" y="2416"/>
                  </a:cubicBezTo>
                  <a:cubicBezTo>
                    <a:pt x="4649" y="2416"/>
                    <a:pt x="3979" y="2680"/>
                    <a:pt x="3451" y="3126"/>
                  </a:cubicBezTo>
                  <a:cubicBezTo>
                    <a:pt x="3147" y="3390"/>
                    <a:pt x="2903" y="3694"/>
                    <a:pt x="2720" y="4039"/>
                  </a:cubicBezTo>
                  <a:cubicBezTo>
                    <a:pt x="2477" y="4506"/>
                    <a:pt x="2355" y="5054"/>
                    <a:pt x="2396" y="5623"/>
                  </a:cubicBezTo>
                  <a:cubicBezTo>
                    <a:pt x="1117" y="6069"/>
                    <a:pt x="183" y="7206"/>
                    <a:pt x="21" y="8586"/>
                  </a:cubicBezTo>
                  <a:cubicBezTo>
                    <a:pt x="1" y="8728"/>
                    <a:pt x="1" y="8850"/>
                    <a:pt x="1" y="8992"/>
                  </a:cubicBezTo>
                  <a:cubicBezTo>
                    <a:pt x="1" y="10961"/>
                    <a:pt x="1604" y="12564"/>
                    <a:pt x="3573" y="12564"/>
                  </a:cubicBezTo>
                  <a:lnTo>
                    <a:pt x="4608" y="12564"/>
                  </a:lnTo>
                  <a:cubicBezTo>
                    <a:pt x="4588" y="12361"/>
                    <a:pt x="4568" y="12179"/>
                    <a:pt x="4568" y="11976"/>
                  </a:cubicBezTo>
                  <a:cubicBezTo>
                    <a:pt x="4568" y="8403"/>
                    <a:pt x="7470" y="5501"/>
                    <a:pt x="11042" y="5501"/>
                  </a:cubicBezTo>
                  <a:cubicBezTo>
                    <a:pt x="14595" y="5501"/>
                    <a:pt x="17497" y="8403"/>
                    <a:pt x="17497" y="11976"/>
                  </a:cubicBezTo>
                  <a:cubicBezTo>
                    <a:pt x="17497" y="12179"/>
                    <a:pt x="17497" y="12361"/>
                    <a:pt x="17477" y="12564"/>
                  </a:cubicBezTo>
                  <a:lnTo>
                    <a:pt x="18086" y="12564"/>
                  </a:lnTo>
                  <a:cubicBezTo>
                    <a:pt x="20055" y="12564"/>
                    <a:pt x="21658" y="10961"/>
                    <a:pt x="21658" y="8992"/>
                  </a:cubicBezTo>
                  <a:cubicBezTo>
                    <a:pt x="21658" y="8850"/>
                    <a:pt x="21638" y="8728"/>
                    <a:pt x="21638" y="8586"/>
                  </a:cubicBezTo>
                  <a:cubicBezTo>
                    <a:pt x="21475" y="7206"/>
                    <a:pt x="20521" y="6069"/>
                    <a:pt x="19263" y="5623"/>
                  </a:cubicBezTo>
                  <a:cubicBezTo>
                    <a:pt x="19304" y="5054"/>
                    <a:pt x="19182" y="4506"/>
                    <a:pt x="18938" y="4039"/>
                  </a:cubicBezTo>
                  <a:cubicBezTo>
                    <a:pt x="18431" y="3065"/>
                    <a:pt x="17416" y="2416"/>
                    <a:pt x="16259" y="2416"/>
                  </a:cubicBezTo>
                  <a:cubicBezTo>
                    <a:pt x="15995" y="2416"/>
                    <a:pt x="15752" y="2436"/>
                    <a:pt x="15528" y="2497"/>
                  </a:cubicBezTo>
                  <a:cubicBezTo>
                    <a:pt x="15325" y="2537"/>
                    <a:pt x="15122" y="2619"/>
                    <a:pt x="14940" y="2700"/>
                  </a:cubicBezTo>
                  <a:cubicBezTo>
                    <a:pt x="14798" y="2355"/>
                    <a:pt x="14615" y="2050"/>
                    <a:pt x="14392" y="1746"/>
                  </a:cubicBezTo>
                  <a:cubicBezTo>
                    <a:pt x="13559" y="690"/>
                    <a:pt x="12281" y="0"/>
                    <a:pt x="10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7" name="Google Shape;1527;p55"/>
          <p:cNvSpPr/>
          <p:nvPr/>
        </p:nvSpPr>
        <p:spPr>
          <a:xfrm>
            <a:off x="1061184" y="2652463"/>
            <a:ext cx="438332" cy="438757"/>
          </a:xfrm>
          <a:custGeom>
            <a:rect b="b" l="l" r="r" t="t"/>
            <a:pathLst>
              <a:path extrusionOk="0" h="21659" w="21638">
                <a:moveTo>
                  <a:pt x="3167" y="2538"/>
                </a:moveTo>
                <a:cubicBezTo>
                  <a:pt x="3512" y="2538"/>
                  <a:pt x="3796" y="2822"/>
                  <a:pt x="3796" y="3187"/>
                </a:cubicBezTo>
                <a:lnTo>
                  <a:pt x="3796" y="4486"/>
                </a:lnTo>
                <a:cubicBezTo>
                  <a:pt x="3796" y="4831"/>
                  <a:pt x="3512" y="5115"/>
                  <a:pt x="3167" y="5115"/>
                </a:cubicBezTo>
                <a:cubicBezTo>
                  <a:pt x="2821" y="5115"/>
                  <a:pt x="2537" y="4831"/>
                  <a:pt x="2537" y="4486"/>
                </a:cubicBezTo>
                <a:lnTo>
                  <a:pt x="2537" y="3187"/>
                </a:lnTo>
                <a:cubicBezTo>
                  <a:pt x="2537" y="2822"/>
                  <a:pt x="2821" y="2538"/>
                  <a:pt x="3167" y="2538"/>
                </a:cubicBezTo>
                <a:close/>
                <a:moveTo>
                  <a:pt x="10819" y="2538"/>
                </a:moveTo>
                <a:cubicBezTo>
                  <a:pt x="11164" y="2538"/>
                  <a:pt x="11448" y="2822"/>
                  <a:pt x="11448" y="3187"/>
                </a:cubicBezTo>
                <a:lnTo>
                  <a:pt x="11448" y="4486"/>
                </a:lnTo>
                <a:cubicBezTo>
                  <a:pt x="11448" y="4831"/>
                  <a:pt x="11164" y="5115"/>
                  <a:pt x="10819" y="5115"/>
                </a:cubicBezTo>
                <a:cubicBezTo>
                  <a:pt x="10474" y="5115"/>
                  <a:pt x="10190" y="4831"/>
                  <a:pt x="10190" y="4486"/>
                </a:cubicBezTo>
                <a:lnTo>
                  <a:pt x="10190" y="3187"/>
                </a:lnTo>
                <a:cubicBezTo>
                  <a:pt x="10190" y="2822"/>
                  <a:pt x="10474" y="2538"/>
                  <a:pt x="10819" y="2538"/>
                </a:cubicBezTo>
                <a:close/>
                <a:moveTo>
                  <a:pt x="18471" y="2538"/>
                </a:moveTo>
                <a:cubicBezTo>
                  <a:pt x="18816" y="2538"/>
                  <a:pt x="19100" y="2822"/>
                  <a:pt x="19100" y="3187"/>
                </a:cubicBezTo>
                <a:lnTo>
                  <a:pt x="19100" y="4486"/>
                </a:lnTo>
                <a:cubicBezTo>
                  <a:pt x="19100" y="4831"/>
                  <a:pt x="18816" y="5115"/>
                  <a:pt x="18471" y="5115"/>
                </a:cubicBezTo>
                <a:cubicBezTo>
                  <a:pt x="18126" y="5115"/>
                  <a:pt x="17842" y="4831"/>
                  <a:pt x="17842" y="4486"/>
                </a:cubicBezTo>
                <a:lnTo>
                  <a:pt x="17842" y="3187"/>
                </a:lnTo>
                <a:cubicBezTo>
                  <a:pt x="17842" y="2822"/>
                  <a:pt x="18126" y="2538"/>
                  <a:pt x="18471" y="2538"/>
                </a:cubicBezTo>
                <a:close/>
                <a:moveTo>
                  <a:pt x="3167" y="6394"/>
                </a:moveTo>
                <a:cubicBezTo>
                  <a:pt x="3512" y="6394"/>
                  <a:pt x="3796" y="6678"/>
                  <a:pt x="3796" y="7023"/>
                </a:cubicBezTo>
                <a:lnTo>
                  <a:pt x="3796" y="8323"/>
                </a:lnTo>
                <a:cubicBezTo>
                  <a:pt x="3796" y="8688"/>
                  <a:pt x="3512" y="8972"/>
                  <a:pt x="3167" y="8972"/>
                </a:cubicBezTo>
                <a:cubicBezTo>
                  <a:pt x="2821" y="8972"/>
                  <a:pt x="2537" y="8688"/>
                  <a:pt x="2537" y="8323"/>
                </a:cubicBezTo>
                <a:lnTo>
                  <a:pt x="2537" y="7023"/>
                </a:lnTo>
                <a:cubicBezTo>
                  <a:pt x="2537" y="6678"/>
                  <a:pt x="2821" y="6394"/>
                  <a:pt x="3167" y="6394"/>
                </a:cubicBezTo>
                <a:close/>
                <a:moveTo>
                  <a:pt x="10819" y="6394"/>
                </a:moveTo>
                <a:cubicBezTo>
                  <a:pt x="11164" y="6394"/>
                  <a:pt x="11448" y="6678"/>
                  <a:pt x="11448" y="7023"/>
                </a:cubicBezTo>
                <a:lnTo>
                  <a:pt x="11448" y="8323"/>
                </a:lnTo>
                <a:cubicBezTo>
                  <a:pt x="11448" y="8688"/>
                  <a:pt x="11164" y="8972"/>
                  <a:pt x="10819" y="8972"/>
                </a:cubicBezTo>
                <a:cubicBezTo>
                  <a:pt x="10474" y="8972"/>
                  <a:pt x="10190" y="8688"/>
                  <a:pt x="10190" y="8323"/>
                </a:cubicBezTo>
                <a:lnTo>
                  <a:pt x="10190" y="7023"/>
                </a:lnTo>
                <a:cubicBezTo>
                  <a:pt x="10190" y="6678"/>
                  <a:pt x="10474" y="6394"/>
                  <a:pt x="10819" y="6394"/>
                </a:cubicBezTo>
                <a:close/>
                <a:moveTo>
                  <a:pt x="18471" y="6394"/>
                </a:moveTo>
                <a:cubicBezTo>
                  <a:pt x="18816" y="6394"/>
                  <a:pt x="19100" y="6678"/>
                  <a:pt x="19100" y="7023"/>
                </a:cubicBezTo>
                <a:lnTo>
                  <a:pt x="19100" y="8323"/>
                </a:lnTo>
                <a:cubicBezTo>
                  <a:pt x="19100" y="8688"/>
                  <a:pt x="18816" y="8972"/>
                  <a:pt x="18471" y="8972"/>
                </a:cubicBezTo>
                <a:cubicBezTo>
                  <a:pt x="18126" y="8972"/>
                  <a:pt x="17842" y="8688"/>
                  <a:pt x="17842" y="8323"/>
                </a:cubicBezTo>
                <a:lnTo>
                  <a:pt x="17842" y="7023"/>
                </a:lnTo>
                <a:cubicBezTo>
                  <a:pt x="17842" y="6678"/>
                  <a:pt x="18126" y="6394"/>
                  <a:pt x="18471" y="6394"/>
                </a:cubicBezTo>
                <a:close/>
                <a:moveTo>
                  <a:pt x="3167" y="10230"/>
                </a:moveTo>
                <a:cubicBezTo>
                  <a:pt x="3512" y="10230"/>
                  <a:pt x="3796" y="10515"/>
                  <a:pt x="3796" y="10860"/>
                </a:cubicBezTo>
                <a:cubicBezTo>
                  <a:pt x="3796" y="11225"/>
                  <a:pt x="3512" y="11509"/>
                  <a:pt x="3167" y="11509"/>
                </a:cubicBezTo>
                <a:cubicBezTo>
                  <a:pt x="2821" y="11509"/>
                  <a:pt x="2537" y="11225"/>
                  <a:pt x="2537" y="10860"/>
                </a:cubicBezTo>
                <a:cubicBezTo>
                  <a:pt x="2537" y="10515"/>
                  <a:pt x="2821" y="10230"/>
                  <a:pt x="3167" y="10230"/>
                </a:cubicBezTo>
                <a:close/>
                <a:moveTo>
                  <a:pt x="10819" y="10230"/>
                </a:moveTo>
                <a:cubicBezTo>
                  <a:pt x="11164" y="10230"/>
                  <a:pt x="11448" y="10515"/>
                  <a:pt x="11448" y="10860"/>
                </a:cubicBezTo>
                <a:cubicBezTo>
                  <a:pt x="11448" y="11225"/>
                  <a:pt x="11164" y="11509"/>
                  <a:pt x="10819" y="11509"/>
                </a:cubicBezTo>
                <a:cubicBezTo>
                  <a:pt x="10474" y="11509"/>
                  <a:pt x="10190" y="11225"/>
                  <a:pt x="10190" y="10860"/>
                </a:cubicBezTo>
                <a:cubicBezTo>
                  <a:pt x="10190" y="10515"/>
                  <a:pt x="10474" y="10230"/>
                  <a:pt x="10819" y="10230"/>
                </a:cubicBezTo>
                <a:close/>
                <a:moveTo>
                  <a:pt x="18471" y="10230"/>
                </a:moveTo>
                <a:cubicBezTo>
                  <a:pt x="18816" y="10230"/>
                  <a:pt x="19100" y="10515"/>
                  <a:pt x="19100" y="10860"/>
                </a:cubicBezTo>
                <a:cubicBezTo>
                  <a:pt x="19100" y="11225"/>
                  <a:pt x="18816" y="11509"/>
                  <a:pt x="18471" y="11509"/>
                </a:cubicBezTo>
                <a:cubicBezTo>
                  <a:pt x="18126" y="11509"/>
                  <a:pt x="17842" y="11225"/>
                  <a:pt x="17842" y="10860"/>
                </a:cubicBezTo>
                <a:cubicBezTo>
                  <a:pt x="17842" y="10515"/>
                  <a:pt x="18126" y="10230"/>
                  <a:pt x="18471" y="10230"/>
                </a:cubicBezTo>
                <a:close/>
                <a:moveTo>
                  <a:pt x="7652" y="7653"/>
                </a:moveTo>
                <a:lnTo>
                  <a:pt x="7652" y="12544"/>
                </a:lnTo>
                <a:cubicBezTo>
                  <a:pt x="7652" y="13356"/>
                  <a:pt x="8322" y="14046"/>
                  <a:pt x="9134" y="14046"/>
                </a:cubicBezTo>
                <a:lnTo>
                  <a:pt x="10190" y="14046"/>
                </a:lnTo>
                <a:lnTo>
                  <a:pt x="10190" y="17964"/>
                </a:lnTo>
                <a:cubicBezTo>
                  <a:pt x="9641" y="18147"/>
                  <a:pt x="9215" y="18573"/>
                  <a:pt x="9033" y="19121"/>
                </a:cubicBezTo>
                <a:lnTo>
                  <a:pt x="4953" y="19121"/>
                </a:lnTo>
                <a:cubicBezTo>
                  <a:pt x="4770" y="18573"/>
                  <a:pt x="4344" y="18147"/>
                  <a:pt x="3796" y="17964"/>
                </a:cubicBezTo>
                <a:lnTo>
                  <a:pt x="3796" y="14046"/>
                </a:lnTo>
                <a:lnTo>
                  <a:pt x="4831" y="14046"/>
                </a:lnTo>
                <a:cubicBezTo>
                  <a:pt x="5663" y="14046"/>
                  <a:pt x="6333" y="13356"/>
                  <a:pt x="6333" y="12544"/>
                </a:cubicBezTo>
                <a:lnTo>
                  <a:pt x="6333" y="7653"/>
                </a:lnTo>
                <a:close/>
                <a:moveTo>
                  <a:pt x="15305" y="7653"/>
                </a:moveTo>
                <a:lnTo>
                  <a:pt x="15305" y="12544"/>
                </a:lnTo>
                <a:cubicBezTo>
                  <a:pt x="15305" y="13356"/>
                  <a:pt x="15974" y="14046"/>
                  <a:pt x="16786" y="14046"/>
                </a:cubicBezTo>
                <a:lnTo>
                  <a:pt x="17842" y="14046"/>
                </a:lnTo>
                <a:lnTo>
                  <a:pt x="17842" y="17964"/>
                </a:lnTo>
                <a:cubicBezTo>
                  <a:pt x="17294" y="18147"/>
                  <a:pt x="16867" y="18573"/>
                  <a:pt x="16685" y="19121"/>
                </a:cubicBezTo>
                <a:lnTo>
                  <a:pt x="12605" y="19121"/>
                </a:lnTo>
                <a:cubicBezTo>
                  <a:pt x="12422" y="18573"/>
                  <a:pt x="11996" y="18147"/>
                  <a:pt x="11448" y="17964"/>
                </a:cubicBezTo>
                <a:lnTo>
                  <a:pt x="11448" y="14046"/>
                </a:lnTo>
                <a:lnTo>
                  <a:pt x="12483" y="14046"/>
                </a:lnTo>
                <a:cubicBezTo>
                  <a:pt x="13315" y="14046"/>
                  <a:pt x="13985" y="13356"/>
                  <a:pt x="13985" y="12544"/>
                </a:cubicBezTo>
                <a:lnTo>
                  <a:pt x="13985" y="7653"/>
                </a:lnTo>
                <a:close/>
                <a:moveTo>
                  <a:pt x="1482" y="0"/>
                </a:moveTo>
                <a:cubicBezTo>
                  <a:pt x="670" y="0"/>
                  <a:pt x="0" y="670"/>
                  <a:pt x="0" y="1503"/>
                </a:cubicBezTo>
                <a:lnTo>
                  <a:pt x="0" y="12544"/>
                </a:lnTo>
                <a:cubicBezTo>
                  <a:pt x="0" y="13356"/>
                  <a:pt x="670" y="14046"/>
                  <a:pt x="1482" y="14046"/>
                </a:cubicBezTo>
                <a:lnTo>
                  <a:pt x="2537" y="14046"/>
                </a:lnTo>
                <a:lnTo>
                  <a:pt x="2537" y="17964"/>
                </a:lnTo>
                <a:cubicBezTo>
                  <a:pt x="1786" y="18228"/>
                  <a:pt x="1259" y="18938"/>
                  <a:pt x="1259" y="19750"/>
                </a:cubicBezTo>
                <a:cubicBezTo>
                  <a:pt x="1259" y="20806"/>
                  <a:pt x="2111" y="21658"/>
                  <a:pt x="3167" y="21658"/>
                </a:cubicBezTo>
                <a:cubicBezTo>
                  <a:pt x="3999" y="21658"/>
                  <a:pt x="4689" y="21130"/>
                  <a:pt x="4953" y="20400"/>
                </a:cubicBezTo>
                <a:lnTo>
                  <a:pt x="9033" y="20400"/>
                </a:lnTo>
                <a:cubicBezTo>
                  <a:pt x="9276" y="21130"/>
                  <a:pt x="9987" y="21658"/>
                  <a:pt x="10819" y="21658"/>
                </a:cubicBezTo>
                <a:cubicBezTo>
                  <a:pt x="11651" y="21658"/>
                  <a:pt x="12341" y="21130"/>
                  <a:pt x="12605" y="20400"/>
                </a:cubicBezTo>
                <a:lnTo>
                  <a:pt x="16685" y="20400"/>
                </a:lnTo>
                <a:cubicBezTo>
                  <a:pt x="16949" y="21130"/>
                  <a:pt x="17639" y="21658"/>
                  <a:pt x="18471" y="21658"/>
                </a:cubicBezTo>
                <a:cubicBezTo>
                  <a:pt x="19526" y="21658"/>
                  <a:pt x="20379" y="20806"/>
                  <a:pt x="20379" y="19750"/>
                </a:cubicBezTo>
                <a:cubicBezTo>
                  <a:pt x="20379" y="18938"/>
                  <a:pt x="19851" y="18228"/>
                  <a:pt x="19100" y="17964"/>
                </a:cubicBezTo>
                <a:lnTo>
                  <a:pt x="19100" y="14046"/>
                </a:lnTo>
                <a:lnTo>
                  <a:pt x="20156" y="14046"/>
                </a:lnTo>
                <a:cubicBezTo>
                  <a:pt x="20968" y="14046"/>
                  <a:pt x="21637" y="13356"/>
                  <a:pt x="21637" y="12544"/>
                </a:cubicBezTo>
                <a:lnTo>
                  <a:pt x="21637" y="1503"/>
                </a:lnTo>
                <a:cubicBezTo>
                  <a:pt x="21637" y="670"/>
                  <a:pt x="20968" y="0"/>
                  <a:pt x="20156" y="0"/>
                </a:cubicBezTo>
                <a:lnTo>
                  <a:pt x="16786" y="0"/>
                </a:lnTo>
                <a:cubicBezTo>
                  <a:pt x="15974" y="0"/>
                  <a:pt x="15305" y="670"/>
                  <a:pt x="15305" y="1503"/>
                </a:cubicBezTo>
                <a:lnTo>
                  <a:pt x="15305" y="6394"/>
                </a:lnTo>
                <a:lnTo>
                  <a:pt x="13985" y="6394"/>
                </a:lnTo>
                <a:lnTo>
                  <a:pt x="13985" y="1503"/>
                </a:lnTo>
                <a:cubicBezTo>
                  <a:pt x="13985" y="670"/>
                  <a:pt x="13315" y="0"/>
                  <a:pt x="12483" y="0"/>
                </a:cubicBezTo>
                <a:lnTo>
                  <a:pt x="9134" y="0"/>
                </a:lnTo>
                <a:cubicBezTo>
                  <a:pt x="8322" y="0"/>
                  <a:pt x="7652" y="670"/>
                  <a:pt x="7652" y="1503"/>
                </a:cubicBezTo>
                <a:lnTo>
                  <a:pt x="7652" y="6394"/>
                </a:lnTo>
                <a:lnTo>
                  <a:pt x="6333" y="6394"/>
                </a:lnTo>
                <a:lnTo>
                  <a:pt x="6333" y="1503"/>
                </a:lnTo>
                <a:cubicBezTo>
                  <a:pt x="6333" y="670"/>
                  <a:pt x="5663" y="0"/>
                  <a:pt x="48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8" name="Google Shape;1528;p55"/>
          <p:cNvGrpSpPr/>
          <p:nvPr/>
        </p:nvGrpSpPr>
        <p:grpSpPr>
          <a:xfrm>
            <a:off x="4394026" y="2652401"/>
            <a:ext cx="439994" cy="438880"/>
            <a:chOff x="1926899" y="1770972"/>
            <a:chExt cx="438941" cy="437829"/>
          </a:xfrm>
        </p:grpSpPr>
        <p:sp>
          <p:nvSpPr>
            <p:cNvPr id="1529" name="Google Shape;1529;p55"/>
            <p:cNvSpPr/>
            <p:nvPr/>
          </p:nvSpPr>
          <p:spPr>
            <a:xfrm>
              <a:off x="1926899" y="1770972"/>
              <a:ext cx="244096" cy="243672"/>
            </a:xfrm>
            <a:custGeom>
              <a:rect b="b" l="l" r="r" t="t"/>
              <a:pathLst>
                <a:path extrusionOk="0" h="12057" w="12078">
                  <a:moveTo>
                    <a:pt x="6028" y="4100"/>
                  </a:moveTo>
                  <a:cubicBezTo>
                    <a:pt x="7104" y="4100"/>
                    <a:pt x="7957" y="4973"/>
                    <a:pt x="7957" y="6028"/>
                  </a:cubicBezTo>
                  <a:cubicBezTo>
                    <a:pt x="7957" y="7084"/>
                    <a:pt x="7104" y="7936"/>
                    <a:pt x="6028" y="7936"/>
                  </a:cubicBezTo>
                  <a:cubicBezTo>
                    <a:pt x="4973" y="7936"/>
                    <a:pt x="4121" y="7084"/>
                    <a:pt x="4121" y="6028"/>
                  </a:cubicBezTo>
                  <a:cubicBezTo>
                    <a:pt x="4121" y="4973"/>
                    <a:pt x="4973" y="4100"/>
                    <a:pt x="6028" y="4100"/>
                  </a:cubicBezTo>
                  <a:close/>
                  <a:moveTo>
                    <a:pt x="5034" y="0"/>
                  </a:moveTo>
                  <a:cubicBezTo>
                    <a:pt x="4709" y="0"/>
                    <a:pt x="4425" y="244"/>
                    <a:pt x="4384" y="568"/>
                  </a:cubicBezTo>
                  <a:lnTo>
                    <a:pt x="4263" y="1766"/>
                  </a:lnTo>
                  <a:lnTo>
                    <a:pt x="3309" y="1015"/>
                  </a:lnTo>
                  <a:cubicBezTo>
                    <a:pt x="3196" y="921"/>
                    <a:pt x="3056" y="875"/>
                    <a:pt x="2915" y="875"/>
                  </a:cubicBezTo>
                  <a:cubicBezTo>
                    <a:pt x="2752" y="875"/>
                    <a:pt x="2587" y="936"/>
                    <a:pt x="2456" y="1055"/>
                  </a:cubicBezTo>
                  <a:lnTo>
                    <a:pt x="1035" y="2497"/>
                  </a:lnTo>
                  <a:cubicBezTo>
                    <a:pt x="812" y="2720"/>
                    <a:pt x="792" y="3085"/>
                    <a:pt x="995" y="3329"/>
                  </a:cubicBezTo>
                  <a:lnTo>
                    <a:pt x="1746" y="4263"/>
                  </a:lnTo>
                  <a:lnTo>
                    <a:pt x="548" y="4384"/>
                  </a:lnTo>
                  <a:cubicBezTo>
                    <a:pt x="244" y="4425"/>
                    <a:pt x="0" y="4689"/>
                    <a:pt x="0" y="5014"/>
                  </a:cubicBezTo>
                  <a:lnTo>
                    <a:pt x="0" y="7023"/>
                  </a:lnTo>
                  <a:cubicBezTo>
                    <a:pt x="0" y="7348"/>
                    <a:pt x="244" y="7632"/>
                    <a:pt x="548" y="7673"/>
                  </a:cubicBezTo>
                  <a:lnTo>
                    <a:pt x="1766" y="7794"/>
                  </a:lnTo>
                  <a:lnTo>
                    <a:pt x="1015" y="8748"/>
                  </a:lnTo>
                  <a:cubicBezTo>
                    <a:pt x="812" y="8992"/>
                    <a:pt x="832" y="9357"/>
                    <a:pt x="1056" y="9580"/>
                  </a:cubicBezTo>
                  <a:lnTo>
                    <a:pt x="2497" y="11001"/>
                  </a:lnTo>
                  <a:cubicBezTo>
                    <a:pt x="2616" y="11121"/>
                    <a:pt x="2777" y="11182"/>
                    <a:pt x="2937" y="11182"/>
                  </a:cubicBezTo>
                  <a:cubicBezTo>
                    <a:pt x="3076" y="11182"/>
                    <a:pt x="3216" y="11136"/>
                    <a:pt x="3329" y="11042"/>
                  </a:cubicBezTo>
                  <a:lnTo>
                    <a:pt x="4263" y="10311"/>
                  </a:lnTo>
                  <a:lnTo>
                    <a:pt x="4384" y="11488"/>
                  </a:lnTo>
                  <a:cubicBezTo>
                    <a:pt x="4425" y="11813"/>
                    <a:pt x="4709" y="12057"/>
                    <a:pt x="5034" y="12057"/>
                  </a:cubicBezTo>
                  <a:lnTo>
                    <a:pt x="7043" y="12057"/>
                  </a:lnTo>
                  <a:cubicBezTo>
                    <a:pt x="7368" y="12057"/>
                    <a:pt x="7652" y="11813"/>
                    <a:pt x="7673" y="11488"/>
                  </a:cubicBezTo>
                  <a:lnTo>
                    <a:pt x="7815" y="10291"/>
                  </a:lnTo>
                  <a:lnTo>
                    <a:pt x="8769" y="11042"/>
                  </a:lnTo>
                  <a:cubicBezTo>
                    <a:pt x="8879" y="11134"/>
                    <a:pt x="9015" y="11180"/>
                    <a:pt x="9152" y="11180"/>
                  </a:cubicBezTo>
                  <a:cubicBezTo>
                    <a:pt x="9315" y="11180"/>
                    <a:pt x="9479" y="11114"/>
                    <a:pt x="9601" y="10981"/>
                  </a:cubicBezTo>
                  <a:lnTo>
                    <a:pt x="11042" y="9560"/>
                  </a:lnTo>
                  <a:cubicBezTo>
                    <a:pt x="11265" y="9337"/>
                    <a:pt x="11286" y="8972"/>
                    <a:pt x="11083" y="8708"/>
                  </a:cubicBezTo>
                  <a:lnTo>
                    <a:pt x="10332" y="7794"/>
                  </a:lnTo>
                  <a:lnTo>
                    <a:pt x="11509" y="7673"/>
                  </a:lnTo>
                  <a:cubicBezTo>
                    <a:pt x="11834" y="7632"/>
                    <a:pt x="12077" y="7348"/>
                    <a:pt x="12077" y="7023"/>
                  </a:cubicBezTo>
                  <a:lnTo>
                    <a:pt x="12077" y="5014"/>
                  </a:lnTo>
                  <a:cubicBezTo>
                    <a:pt x="12077" y="4689"/>
                    <a:pt x="11834" y="4425"/>
                    <a:pt x="11509" y="4384"/>
                  </a:cubicBezTo>
                  <a:lnTo>
                    <a:pt x="10311" y="4263"/>
                  </a:lnTo>
                  <a:lnTo>
                    <a:pt x="11062" y="3309"/>
                  </a:lnTo>
                  <a:cubicBezTo>
                    <a:pt x="11265" y="3065"/>
                    <a:pt x="11245" y="2700"/>
                    <a:pt x="11022" y="2476"/>
                  </a:cubicBezTo>
                  <a:lnTo>
                    <a:pt x="9581" y="1055"/>
                  </a:lnTo>
                  <a:cubicBezTo>
                    <a:pt x="9459" y="923"/>
                    <a:pt x="9295" y="856"/>
                    <a:pt x="9128" y="856"/>
                  </a:cubicBezTo>
                  <a:cubicBezTo>
                    <a:pt x="8989" y="856"/>
                    <a:pt x="8848" y="902"/>
                    <a:pt x="8728" y="995"/>
                  </a:cubicBezTo>
                  <a:lnTo>
                    <a:pt x="7815" y="1746"/>
                  </a:lnTo>
                  <a:lnTo>
                    <a:pt x="7673" y="568"/>
                  </a:lnTo>
                  <a:cubicBezTo>
                    <a:pt x="7652" y="244"/>
                    <a:pt x="7368" y="0"/>
                    <a:pt x="70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5"/>
            <p:cNvSpPr/>
            <p:nvPr/>
          </p:nvSpPr>
          <p:spPr>
            <a:xfrm>
              <a:off x="2121339" y="1968141"/>
              <a:ext cx="244501" cy="240661"/>
            </a:xfrm>
            <a:custGeom>
              <a:rect b="b" l="l" r="r" t="t"/>
              <a:pathLst>
                <a:path extrusionOk="0" h="11908" w="12098">
                  <a:moveTo>
                    <a:pt x="6048" y="4042"/>
                  </a:moveTo>
                  <a:cubicBezTo>
                    <a:pt x="6797" y="4042"/>
                    <a:pt x="7508" y="4488"/>
                    <a:pt x="7815" y="5224"/>
                  </a:cubicBezTo>
                  <a:cubicBezTo>
                    <a:pt x="8221" y="6198"/>
                    <a:pt x="7754" y="7294"/>
                    <a:pt x="6780" y="7700"/>
                  </a:cubicBezTo>
                  <a:cubicBezTo>
                    <a:pt x="6541" y="7801"/>
                    <a:pt x="6291" y="7850"/>
                    <a:pt x="6044" y="7850"/>
                  </a:cubicBezTo>
                  <a:cubicBezTo>
                    <a:pt x="5303" y="7850"/>
                    <a:pt x="4587" y="7416"/>
                    <a:pt x="4283" y="6685"/>
                  </a:cubicBezTo>
                  <a:cubicBezTo>
                    <a:pt x="3877" y="5711"/>
                    <a:pt x="4344" y="4594"/>
                    <a:pt x="5318" y="4188"/>
                  </a:cubicBezTo>
                  <a:cubicBezTo>
                    <a:pt x="5557" y="4089"/>
                    <a:pt x="5804" y="4042"/>
                    <a:pt x="6048" y="4042"/>
                  </a:cubicBezTo>
                  <a:close/>
                  <a:moveTo>
                    <a:pt x="7146" y="1"/>
                  </a:moveTo>
                  <a:cubicBezTo>
                    <a:pt x="6918" y="1"/>
                    <a:pt x="6702" y="122"/>
                    <a:pt x="6597" y="332"/>
                  </a:cubicBezTo>
                  <a:lnTo>
                    <a:pt x="6029" y="1347"/>
                  </a:lnTo>
                  <a:lnTo>
                    <a:pt x="5460" y="332"/>
                  </a:lnTo>
                  <a:cubicBezTo>
                    <a:pt x="5358" y="127"/>
                    <a:pt x="5150" y="17"/>
                    <a:pt x="4928" y="17"/>
                  </a:cubicBezTo>
                  <a:cubicBezTo>
                    <a:pt x="4842" y="17"/>
                    <a:pt x="4754" y="34"/>
                    <a:pt x="4669" y="68"/>
                  </a:cubicBezTo>
                  <a:lnTo>
                    <a:pt x="2822" y="819"/>
                  </a:lnTo>
                  <a:cubicBezTo>
                    <a:pt x="2517" y="961"/>
                    <a:pt x="2355" y="1286"/>
                    <a:pt x="2456" y="1590"/>
                  </a:cubicBezTo>
                  <a:lnTo>
                    <a:pt x="2781" y="2727"/>
                  </a:lnTo>
                  <a:lnTo>
                    <a:pt x="2781" y="2727"/>
                  </a:lnTo>
                  <a:lnTo>
                    <a:pt x="1644" y="2402"/>
                  </a:lnTo>
                  <a:cubicBezTo>
                    <a:pt x="1587" y="2387"/>
                    <a:pt x="1530" y="2380"/>
                    <a:pt x="1473" y="2380"/>
                  </a:cubicBezTo>
                  <a:cubicBezTo>
                    <a:pt x="1226" y="2380"/>
                    <a:pt x="992" y="2520"/>
                    <a:pt x="893" y="2768"/>
                  </a:cubicBezTo>
                  <a:lnTo>
                    <a:pt x="122" y="4615"/>
                  </a:lnTo>
                  <a:cubicBezTo>
                    <a:pt x="0" y="4919"/>
                    <a:pt x="122" y="5264"/>
                    <a:pt x="406" y="5406"/>
                  </a:cubicBezTo>
                  <a:lnTo>
                    <a:pt x="1441" y="5975"/>
                  </a:lnTo>
                  <a:lnTo>
                    <a:pt x="406" y="6523"/>
                  </a:lnTo>
                  <a:cubicBezTo>
                    <a:pt x="122" y="6685"/>
                    <a:pt x="20" y="7030"/>
                    <a:pt x="142" y="7335"/>
                  </a:cubicBezTo>
                  <a:lnTo>
                    <a:pt x="914" y="9161"/>
                  </a:lnTo>
                  <a:cubicBezTo>
                    <a:pt x="1011" y="9404"/>
                    <a:pt x="1237" y="9557"/>
                    <a:pt x="1480" y="9557"/>
                  </a:cubicBezTo>
                  <a:cubicBezTo>
                    <a:pt x="1541" y="9557"/>
                    <a:pt x="1603" y="9547"/>
                    <a:pt x="1665" y="9527"/>
                  </a:cubicBezTo>
                  <a:lnTo>
                    <a:pt x="2801" y="9202"/>
                  </a:lnTo>
                  <a:lnTo>
                    <a:pt x="2476" y="10339"/>
                  </a:lnTo>
                  <a:cubicBezTo>
                    <a:pt x="2395" y="10643"/>
                    <a:pt x="2558" y="10968"/>
                    <a:pt x="2862" y="11090"/>
                  </a:cubicBezTo>
                  <a:lnTo>
                    <a:pt x="4709" y="11861"/>
                  </a:lnTo>
                  <a:cubicBezTo>
                    <a:pt x="4789" y="11893"/>
                    <a:pt x="4871" y="11908"/>
                    <a:pt x="4952" y="11908"/>
                  </a:cubicBezTo>
                  <a:cubicBezTo>
                    <a:pt x="5180" y="11908"/>
                    <a:pt x="5396" y="11787"/>
                    <a:pt x="5501" y="11577"/>
                  </a:cubicBezTo>
                  <a:lnTo>
                    <a:pt x="6069" y="10542"/>
                  </a:lnTo>
                  <a:lnTo>
                    <a:pt x="6637" y="11556"/>
                  </a:lnTo>
                  <a:cubicBezTo>
                    <a:pt x="6742" y="11766"/>
                    <a:pt x="6958" y="11888"/>
                    <a:pt x="7186" y="11888"/>
                  </a:cubicBezTo>
                  <a:cubicBezTo>
                    <a:pt x="7267" y="11888"/>
                    <a:pt x="7350" y="11872"/>
                    <a:pt x="7429" y="11841"/>
                  </a:cubicBezTo>
                  <a:lnTo>
                    <a:pt x="9276" y="11069"/>
                  </a:lnTo>
                  <a:cubicBezTo>
                    <a:pt x="9581" y="10948"/>
                    <a:pt x="9743" y="10623"/>
                    <a:pt x="9642" y="10318"/>
                  </a:cubicBezTo>
                  <a:lnTo>
                    <a:pt x="9317" y="9182"/>
                  </a:lnTo>
                  <a:lnTo>
                    <a:pt x="10453" y="9506"/>
                  </a:lnTo>
                  <a:cubicBezTo>
                    <a:pt x="10507" y="9521"/>
                    <a:pt x="10561" y="9527"/>
                    <a:pt x="10615" y="9527"/>
                  </a:cubicBezTo>
                  <a:cubicBezTo>
                    <a:pt x="10871" y="9527"/>
                    <a:pt x="11124" y="9376"/>
                    <a:pt x="11225" y="9141"/>
                  </a:cubicBezTo>
                  <a:lnTo>
                    <a:pt x="11976" y="7294"/>
                  </a:lnTo>
                  <a:cubicBezTo>
                    <a:pt x="12098" y="6990"/>
                    <a:pt x="11976" y="6644"/>
                    <a:pt x="11692" y="6482"/>
                  </a:cubicBezTo>
                  <a:lnTo>
                    <a:pt x="10677" y="5934"/>
                  </a:lnTo>
                  <a:lnTo>
                    <a:pt x="11692" y="5366"/>
                  </a:lnTo>
                  <a:cubicBezTo>
                    <a:pt x="11976" y="5224"/>
                    <a:pt x="12098" y="4879"/>
                    <a:pt x="11955" y="4574"/>
                  </a:cubicBezTo>
                  <a:lnTo>
                    <a:pt x="11184" y="2727"/>
                  </a:lnTo>
                  <a:cubicBezTo>
                    <a:pt x="11084" y="2492"/>
                    <a:pt x="10845" y="2341"/>
                    <a:pt x="10593" y="2341"/>
                  </a:cubicBezTo>
                  <a:cubicBezTo>
                    <a:pt x="10540" y="2341"/>
                    <a:pt x="10486" y="2348"/>
                    <a:pt x="10433" y="2362"/>
                  </a:cubicBezTo>
                  <a:lnTo>
                    <a:pt x="9296" y="2707"/>
                  </a:lnTo>
                  <a:lnTo>
                    <a:pt x="9621" y="1570"/>
                  </a:lnTo>
                  <a:cubicBezTo>
                    <a:pt x="9702" y="1245"/>
                    <a:pt x="9540" y="921"/>
                    <a:pt x="9236" y="799"/>
                  </a:cubicBezTo>
                  <a:lnTo>
                    <a:pt x="7389" y="48"/>
                  </a:lnTo>
                  <a:cubicBezTo>
                    <a:pt x="7309" y="16"/>
                    <a:pt x="7227" y="1"/>
                    <a:pt x="7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5"/>
            <p:cNvSpPr/>
            <p:nvPr/>
          </p:nvSpPr>
          <p:spPr>
            <a:xfrm>
              <a:off x="2195591" y="1809573"/>
              <a:ext cx="110771" cy="125908"/>
            </a:xfrm>
            <a:custGeom>
              <a:rect b="b" l="l" r="r" t="t"/>
              <a:pathLst>
                <a:path extrusionOk="0" h="6230" w="5481">
                  <a:moveTo>
                    <a:pt x="1654" y="0"/>
                  </a:moveTo>
                  <a:cubicBezTo>
                    <a:pt x="1455" y="0"/>
                    <a:pt x="1259" y="90"/>
                    <a:pt x="1137" y="262"/>
                  </a:cubicBezTo>
                  <a:lnTo>
                    <a:pt x="183" y="1541"/>
                  </a:lnTo>
                  <a:cubicBezTo>
                    <a:pt x="0" y="1784"/>
                    <a:pt x="20" y="2129"/>
                    <a:pt x="244" y="2353"/>
                  </a:cubicBezTo>
                  <a:lnTo>
                    <a:pt x="1279" y="3388"/>
                  </a:lnTo>
                  <a:cubicBezTo>
                    <a:pt x="1411" y="3520"/>
                    <a:pt x="1578" y="3586"/>
                    <a:pt x="1743" y="3586"/>
                  </a:cubicBezTo>
                  <a:cubicBezTo>
                    <a:pt x="1908" y="3586"/>
                    <a:pt x="2070" y="3520"/>
                    <a:pt x="2192" y="3388"/>
                  </a:cubicBezTo>
                  <a:cubicBezTo>
                    <a:pt x="2436" y="3144"/>
                    <a:pt x="2436" y="2738"/>
                    <a:pt x="2192" y="2495"/>
                  </a:cubicBezTo>
                  <a:lnTo>
                    <a:pt x="2070" y="2393"/>
                  </a:lnTo>
                  <a:lnTo>
                    <a:pt x="2070" y="2393"/>
                  </a:lnTo>
                  <a:cubicBezTo>
                    <a:pt x="2517" y="2454"/>
                    <a:pt x="2943" y="2677"/>
                    <a:pt x="3288" y="3002"/>
                  </a:cubicBezTo>
                  <a:cubicBezTo>
                    <a:pt x="3917" y="3631"/>
                    <a:pt x="4100" y="4545"/>
                    <a:pt x="3796" y="5357"/>
                  </a:cubicBezTo>
                  <a:cubicBezTo>
                    <a:pt x="3674" y="5681"/>
                    <a:pt x="3836" y="6047"/>
                    <a:pt x="4161" y="6189"/>
                  </a:cubicBezTo>
                  <a:cubicBezTo>
                    <a:pt x="4234" y="6216"/>
                    <a:pt x="4309" y="6229"/>
                    <a:pt x="4383" y="6229"/>
                  </a:cubicBezTo>
                  <a:cubicBezTo>
                    <a:pt x="4638" y="6229"/>
                    <a:pt x="4879" y="6075"/>
                    <a:pt x="4973" y="5823"/>
                  </a:cubicBezTo>
                  <a:cubicBezTo>
                    <a:pt x="5480" y="4524"/>
                    <a:pt x="5156" y="3083"/>
                    <a:pt x="4181" y="2109"/>
                  </a:cubicBezTo>
                  <a:cubicBezTo>
                    <a:pt x="3613" y="1541"/>
                    <a:pt x="2862" y="1196"/>
                    <a:pt x="2091" y="1114"/>
                  </a:cubicBezTo>
                  <a:lnTo>
                    <a:pt x="2152" y="1013"/>
                  </a:lnTo>
                  <a:cubicBezTo>
                    <a:pt x="2375" y="729"/>
                    <a:pt x="2314" y="323"/>
                    <a:pt x="2030" y="120"/>
                  </a:cubicBezTo>
                  <a:cubicBezTo>
                    <a:pt x="1917" y="39"/>
                    <a:pt x="1785" y="0"/>
                    <a:pt x="16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5"/>
            <p:cNvSpPr/>
            <p:nvPr/>
          </p:nvSpPr>
          <p:spPr>
            <a:xfrm>
              <a:off x="1988418" y="2037603"/>
              <a:ext cx="110791" cy="125827"/>
            </a:xfrm>
            <a:custGeom>
              <a:rect b="b" l="l" r="r" t="t"/>
              <a:pathLst>
                <a:path extrusionOk="0" h="6226" w="5482">
                  <a:moveTo>
                    <a:pt x="1087" y="1"/>
                  </a:moveTo>
                  <a:cubicBezTo>
                    <a:pt x="823" y="1"/>
                    <a:pt x="582" y="155"/>
                    <a:pt x="488" y="406"/>
                  </a:cubicBezTo>
                  <a:cubicBezTo>
                    <a:pt x="1" y="1685"/>
                    <a:pt x="305" y="3147"/>
                    <a:pt x="1279" y="4101"/>
                  </a:cubicBezTo>
                  <a:cubicBezTo>
                    <a:pt x="1868" y="4689"/>
                    <a:pt x="2619" y="5034"/>
                    <a:pt x="3390" y="5115"/>
                  </a:cubicBezTo>
                  <a:lnTo>
                    <a:pt x="3309" y="5217"/>
                  </a:lnTo>
                  <a:cubicBezTo>
                    <a:pt x="3106" y="5481"/>
                    <a:pt x="3167" y="5887"/>
                    <a:pt x="3451" y="6090"/>
                  </a:cubicBezTo>
                  <a:cubicBezTo>
                    <a:pt x="3568" y="6181"/>
                    <a:pt x="3702" y="6225"/>
                    <a:pt x="3835" y="6225"/>
                  </a:cubicBezTo>
                  <a:cubicBezTo>
                    <a:pt x="4025" y="6225"/>
                    <a:pt x="4213" y="6135"/>
                    <a:pt x="4344" y="5968"/>
                  </a:cubicBezTo>
                  <a:lnTo>
                    <a:pt x="5298" y="4689"/>
                  </a:lnTo>
                  <a:cubicBezTo>
                    <a:pt x="5481" y="4425"/>
                    <a:pt x="5441" y="4080"/>
                    <a:pt x="5238" y="3857"/>
                  </a:cubicBezTo>
                  <a:lnTo>
                    <a:pt x="4182" y="2822"/>
                  </a:lnTo>
                  <a:cubicBezTo>
                    <a:pt x="4060" y="2700"/>
                    <a:pt x="3898" y="2639"/>
                    <a:pt x="3736" y="2639"/>
                  </a:cubicBezTo>
                  <a:cubicBezTo>
                    <a:pt x="3573" y="2639"/>
                    <a:pt x="3411" y="2700"/>
                    <a:pt x="3289" y="2822"/>
                  </a:cubicBezTo>
                  <a:cubicBezTo>
                    <a:pt x="3045" y="3065"/>
                    <a:pt x="3045" y="3471"/>
                    <a:pt x="3289" y="3715"/>
                  </a:cubicBezTo>
                  <a:lnTo>
                    <a:pt x="3411" y="3837"/>
                  </a:lnTo>
                  <a:cubicBezTo>
                    <a:pt x="2944" y="3756"/>
                    <a:pt x="2518" y="3553"/>
                    <a:pt x="2193" y="3207"/>
                  </a:cubicBezTo>
                  <a:cubicBezTo>
                    <a:pt x="1564" y="2599"/>
                    <a:pt x="1361" y="1665"/>
                    <a:pt x="1685" y="853"/>
                  </a:cubicBezTo>
                  <a:cubicBezTo>
                    <a:pt x="1807" y="528"/>
                    <a:pt x="1645" y="163"/>
                    <a:pt x="1320" y="41"/>
                  </a:cubicBezTo>
                  <a:cubicBezTo>
                    <a:pt x="1242" y="14"/>
                    <a:pt x="1164" y="1"/>
                    <a:pt x="10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 name="Google Shape;1533;p55"/>
          <p:cNvGrpSpPr/>
          <p:nvPr/>
        </p:nvGrpSpPr>
        <p:grpSpPr>
          <a:xfrm>
            <a:off x="2727804" y="2738398"/>
            <a:ext cx="438759" cy="266886"/>
            <a:chOff x="2530733" y="1257780"/>
            <a:chExt cx="437708" cy="266247"/>
          </a:xfrm>
        </p:grpSpPr>
        <p:sp>
          <p:nvSpPr>
            <p:cNvPr id="1534" name="Google Shape;1534;p55"/>
            <p:cNvSpPr/>
            <p:nvPr/>
          </p:nvSpPr>
          <p:spPr>
            <a:xfrm>
              <a:off x="2839623" y="1334497"/>
              <a:ext cx="25444" cy="59902"/>
            </a:xfrm>
            <a:custGeom>
              <a:rect b="b" l="l" r="r" t="t"/>
              <a:pathLst>
                <a:path extrusionOk="0" h="2964" w="1259">
                  <a:moveTo>
                    <a:pt x="0" y="0"/>
                  </a:moveTo>
                  <a:lnTo>
                    <a:pt x="0" y="2964"/>
                  </a:lnTo>
                  <a:lnTo>
                    <a:pt x="1259" y="2964"/>
                  </a:lnTo>
                  <a:lnTo>
                    <a:pt x="12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5"/>
            <p:cNvSpPr/>
            <p:nvPr/>
          </p:nvSpPr>
          <p:spPr>
            <a:xfrm>
              <a:off x="2530733" y="1257780"/>
              <a:ext cx="437708" cy="266247"/>
            </a:xfrm>
            <a:custGeom>
              <a:rect b="b" l="l" r="r" t="t"/>
              <a:pathLst>
                <a:path extrusionOk="0" h="13174" w="21658">
                  <a:moveTo>
                    <a:pt x="5095" y="3796"/>
                  </a:moveTo>
                  <a:lnTo>
                    <a:pt x="5095" y="6760"/>
                  </a:lnTo>
                  <a:lnTo>
                    <a:pt x="6353" y="6760"/>
                  </a:lnTo>
                  <a:lnTo>
                    <a:pt x="6353" y="3796"/>
                  </a:lnTo>
                  <a:close/>
                  <a:moveTo>
                    <a:pt x="10169" y="3796"/>
                  </a:moveTo>
                  <a:lnTo>
                    <a:pt x="10169" y="6760"/>
                  </a:lnTo>
                  <a:lnTo>
                    <a:pt x="11428" y="6760"/>
                  </a:lnTo>
                  <a:lnTo>
                    <a:pt x="11428" y="3796"/>
                  </a:lnTo>
                  <a:close/>
                  <a:moveTo>
                    <a:pt x="7003" y="2538"/>
                  </a:moveTo>
                  <a:cubicBezTo>
                    <a:pt x="7348" y="2538"/>
                    <a:pt x="7632" y="2822"/>
                    <a:pt x="7632" y="3167"/>
                  </a:cubicBezTo>
                  <a:lnTo>
                    <a:pt x="7632" y="7389"/>
                  </a:lnTo>
                  <a:cubicBezTo>
                    <a:pt x="7632" y="7754"/>
                    <a:pt x="7348" y="8039"/>
                    <a:pt x="7003" y="8039"/>
                  </a:cubicBezTo>
                  <a:lnTo>
                    <a:pt x="4466" y="8039"/>
                  </a:lnTo>
                  <a:cubicBezTo>
                    <a:pt x="4100" y="8039"/>
                    <a:pt x="3816" y="7754"/>
                    <a:pt x="3816" y="7389"/>
                  </a:cubicBezTo>
                  <a:lnTo>
                    <a:pt x="3816" y="3167"/>
                  </a:lnTo>
                  <a:cubicBezTo>
                    <a:pt x="3816" y="2822"/>
                    <a:pt x="4100" y="2538"/>
                    <a:pt x="4466" y="2538"/>
                  </a:cubicBezTo>
                  <a:close/>
                  <a:moveTo>
                    <a:pt x="12077" y="2538"/>
                  </a:moveTo>
                  <a:cubicBezTo>
                    <a:pt x="12422" y="2538"/>
                    <a:pt x="12707" y="2822"/>
                    <a:pt x="12707" y="3167"/>
                  </a:cubicBezTo>
                  <a:lnTo>
                    <a:pt x="12707" y="7389"/>
                  </a:lnTo>
                  <a:cubicBezTo>
                    <a:pt x="12707" y="7754"/>
                    <a:pt x="12422" y="8039"/>
                    <a:pt x="12077" y="8039"/>
                  </a:cubicBezTo>
                  <a:lnTo>
                    <a:pt x="9540" y="8039"/>
                  </a:lnTo>
                  <a:cubicBezTo>
                    <a:pt x="9175" y="8039"/>
                    <a:pt x="8891" y="7754"/>
                    <a:pt x="8891" y="7389"/>
                  </a:cubicBezTo>
                  <a:lnTo>
                    <a:pt x="8891" y="3167"/>
                  </a:lnTo>
                  <a:cubicBezTo>
                    <a:pt x="8891" y="2822"/>
                    <a:pt x="9175" y="2538"/>
                    <a:pt x="9540" y="2538"/>
                  </a:cubicBezTo>
                  <a:close/>
                  <a:moveTo>
                    <a:pt x="17192" y="2538"/>
                  </a:moveTo>
                  <a:cubicBezTo>
                    <a:pt x="17537" y="2538"/>
                    <a:pt x="17822" y="2822"/>
                    <a:pt x="17822" y="3167"/>
                  </a:cubicBezTo>
                  <a:lnTo>
                    <a:pt x="17822" y="7389"/>
                  </a:lnTo>
                  <a:cubicBezTo>
                    <a:pt x="17822" y="7754"/>
                    <a:pt x="17537" y="8039"/>
                    <a:pt x="17192" y="8039"/>
                  </a:cubicBezTo>
                  <a:lnTo>
                    <a:pt x="14655" y="8039"/>
                  </a:lnTo>
                  <a:cubicBezTo>
                    <a:pt x="14290" y="8039"/>
                    <a:pt x="14006" y="7754"/>
                    <a:pt x="14006" y="7389"/>
                  </a:cubicBezTo>
                  <a:lnTo>
                    <a:pt x="14006" y="3167"/>
                  </a:lnTo>
                  <a:cubicBezTo>
                    <a:pt x="14006" y="2822"/>
                    <a:pt x="14290" y="2538"/>
                    <a:pt x="14655" y="2538"/>
                  </a:cubicBezTo>
                  <a:close/>
                  <a:moveTo>
                    <a:pt x="629" y="1"/>
                  </a:moveTo>
                  <a:cubicBezTo>
                    <a:pt x="284" y="1"/>
                    <a:pt x="0" y="285"/>
                    <a:pt x="0" y="630"/>
                  </a:cubicBezTo>
                  <a:lnTo>
                    <a:pt x="0" y="4020"/>
                  </a:lnTo>
                  <a:cubicBezTo>
                    <a:pt x="0" y="4365"/>
                    <a:pt x="284" y="4649"/>
                    <a:pt x="629" y="4649"/>
                  </a:cubicBezTo>
                  <a:lnTo>
                    <a:pt x="1279" y="4649"/>
                  </a:lnTo>
                  <a:lnTo>
                    <a:pt x="1279" y="5907"/>
                  </a:lnTo>
                  <a:lnTo>
                    <a:pt x="629" y="5907"/>
                  </a:lnTo>
                  <a:cubicBezTo>
                    <a:pt x="284" y="5907"/>
                    <a:pt x="0" y="6192"/>
                    <a:pt x="0" y="6557"/>
                  </a:cubicBezTo>
                  <a:lnTo>
                    <a:pt x="0" y="12545"/>
                  </a:lnTo>
                  <a:cubicBezTo>
                    <a:pt x="0" y="12890"/>
                    <a:pt x="284" y="13174"/>
                    <a:pt x="629" y="13174"/>
                  </a:cubicBezTo>
                  <a:lnTo>
                    <a:pt x="2558" y="13174"/>
                  </a:lnTo>
                  <a:lnTo>
                    <a:pt x="2558" y="10454"/>
                  </a:lnTo>
                  <a:cubicBezTo>
                    <a:pt x="2558" y="10109"/>
                    <a:pt x="2842" y="9825"/>
                    <a:pt x="3187" y="9825"/>
                  </a:cubicBezTo>
                  <a:cubicBezTo>
                    <a:pt x="3532" y="9825"/>
                    <a:pt x="3816" y="10109"/>
                    <a:pt x="3816" y="10454"/>
                  </a:cubicBezTo>
                  <a:lnTo>
                    <a:pt x="3816" y="13174"/>
                  </a:lnTo>
                  <a:lnTo>
                    <a:pt x="5095" y="13174"/>
                  </a:lnTo>
                  <a:lnTo>
                    <a:pt x="5095" y="10454"/>
                  </a:lnTo>
                  <a:cubicBezTo>
                    <a:pt x="5095" y="10109"/>
                    <a:pt x="5379" y="9825"/>
                    <a:pt x="5724" y="9825"/>
                  </a:cubicBezTo>
                  <a:cubicBezTo>
                    <a:pt x="6069" y="9825"/>
                    <a:pt x="6353" y="10109"/>
                    <a:pt x="6353" y="10454"/>
                  </a:cubicBezTo>
                  <a:lnTo>
                    <a:pt x="6353" y="13174"/>
                  </a:lnTo>
                  <a:lnTo>
                    <a:pt x="7632" y="13174"/>
                  </a:lnTo>
                  <a:lnTo>
                    <a:pt x="7632" y="10454"/>
                  </a:lnTo>
                  <a:cubicBezTo>
                    <a:pt x="7632" y="10109"/>
                    <a:pt x="7916" y="9825"/>
                    <a:pt x="8261" y="9825"/>
                  </a:cubicBezTo>
                  <a:cubicBezTo>
                    <a:pt x="8606" y="9825"/>
                    <a:pt x="8891" y="10109"/>
                    <a:pt x="8891" y="10454"/>
                  </a:cubicBezTo>
                  <a:lnTo>
                    <a:pt x="8891" y="13174"/>
                  </a:lnTo>
                  <a:lnTo>
                    <a:pt x="10169" y="13174"/>
                  </a:lnTo>
                  <a:lnTo>
                    <a:pt x="10169" y="10454"/>
                  </a:lnTo>
                  <a:cubicBezTo>
                    <a:pt x="10169" y="10109"/>
                    <a:pt x="10453" y="9825"/>
                    <a:pt x="10799" y="9825"/>
                  </a:cubicBezTo>
                  <a:cubicBezTo>
                    <a:pt x="11144" y="9825"/>
                    <a:pt x="11428" y="10109"/>
                    <a:pt x="11428" y="10454"/>
                  </a:cubicBezTo>
                  <a:lnTo>
                    <a:pt x="11428" y="13174"/>
                  </a:lnTo>
                  <a:lnTo>
                    <a:pt x="12707" y="13174"/>
                  </a:lnTo>
                  <a:lnTo>
                    <a:pt x="12707" y="10454"/>
                  </a:lnTo>
                  <a:cubicBezTo>
                    <a:pt x="12707" y="10109"/>
                    <a:pt x="12991" y="9825"/>
                    <a:pt x="13336" y="9825"/>
                  </a:cubicBezTo>
                  <a:cubicBezTo>
                    <a:pt x="13681" y="9825"/>
                    <a:pt x="13965" y="10109"/>
                    <a:pt x="13965" y="10454"/>
                  </a:cubicBezTo>
                  <a:lnTo>
                    <a:pt x="13965" y="13174"/>
                  </a:lnTo>
                  <a:lnTo>
                    <a:pt x="15244" y="13174"/>
                  </a:lnTo>
                  <a:lnTo>
                    <a:pt x="15244" y="10454"/>
                  </a:lnTo>
                  <a:cubicBezTo>
                    <a:pt x="15244" y="10109"/>
                    <a:pt x="15528" y="9825"/>
                    <a:pt x="15873" y="9825"/>
                  </a:cubicBezTo>
                  <a:cubicBezTo>
                    <a:pt x="16218" y="9825"/>
                    <a:pt x="16502" y="10109"/>
                    <a:pt x="16502" y="10454"/>
                  </a:cubicBezTo>
                  <a:lnTo>
                    <a:pt x="16502" y="13174"/>
                  </a:lnTo>
                  <a:lnTo>
                    <a:pt x="17781" y="13174"/>
                  </a:lnTo>
                  <a:lnTo>
                    <a:pt x="17781" y="10454"/>
                  </a:lnTo>
                  <a:cubicBezTo>
                    <a:pt x="17781" y="10109"/>
                    <a:pt x="18065" y="9825"/>
                    <a:pt x="18410" y="9825"/>
                  </a:cubicBezTo>
                  <a:cubicBezTo>
                    <a:pt x="18755" y="9825"/>
                    <a:pt x="19039" y="10109"/>
                    <a:pt x="19039" y="10454"/>
                  </a:cubicBezTo>
                  <a:lnTo>
                    <a:pt x="19039" y="13174"/>
                  </a:lnTo>
                  <a:lnTo>
                    <a:pt x="21008" y="13174"/>
                  </a:lnTo>
                  <a:cubicBezTo>
                    <a:pt x="21374" y="13174"/>
                    <a:pt x="21658" y="12890"/>
                    <a:pt x="21658" y="12545"/>
                  </a:cubicBezTo>
                  <a:lnTo>
                    <a:pt x="21658" y="6557"/>
                  </a:lnTo>
                  <a:cubicBezTo>
                    <a:pt x="21658" y="6192"/>
                    <a:pt x="21374" y="5907"/>
                    <a:pt x="21008" y="5907"/>
                  </a:cubicBezTo>
                  <a:lnTo>
                    <a:pt x="20318" y="5907"/>
                  </a:lnTo>
                  <a:lnTo>
                    <a:pt x="20318" y="4649"/>
                  </a:lnTo>
                  <a:lnTo>
                    <a:pt x="21008" y="4649"/>
                  </a:lnTo>
                  <a:cubicBezTo>
                    <a:pt x="21374" y="4649"/>
                    <a:pt x="21658" y="4365"/>
                    <a:pt x="21658" y="4020"/>
                  </a:cubicBezTo>
                  <a:lnTo>
                    <a:pt x="21658" y="630"/>
                  </a:lnTo>
                  <a:cubicBezTo>
                    <a:pt x="21658" y="285"/>
                    <a:pt x="21374" y="1"/>
                    <a:pt x="210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6" name="Google Shape;1536;p55"/>
          <p:cNvSpPr/>
          <p:nvPr/>
        </p:nvSpPr>
        <p:spPr>
          <a:xfrm>
            <a:off x="8216263" y="364190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5"/>
          <p:cNvSpPr/>
          <p:nvPr/>
        </p:nvSpPr>
        <p:spPr>
          <a:xfrm>
            <a:off x="795151" y="1756322"/>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5"/>
          <p:cNvSpPr/>
          <p:nvPr/>
        </p:nvSpPr>
        <p:spPr>
          <a:xfrm rot="-1685758">
            <a:off x="7430328" y="418918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5"/>
          <p:cNvSpPr/>
          <p:nvPr/>
        </p:nvSpPr>
        <p:spPr>
          <a:xfrm>
            <a:off x="8216263" y="266088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5"/>
          <p:cNvSpPr/>
          <p:nvPr/>
        </p:nvSpPr>
        <p:spPr>
          <a:xfrm>
            <a:off x="7733849" y="334100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1" name="Google Shape;1541;p55"/>
          <p:cNvGrpSpPr/>
          <p:nvPr/>
        </p:nvGrpSpPr>
        <p:grpSpPr>
          <a:xfrm>
            <a:off x="7733860" y="4116127"/>
            <a:ext cx="695830" cy="243805"/>
            <a:chOff x="2271950" y="2722775"/>
            <a:chExt cx="575875" cy="201775"/>
          </a:xfrm>
        </p:grpSpPr>
        <p:sp>
          <p:nvSpPr>
            <p:cNvPr id="1542" name="Google Shape;1542;p55"/>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5"/>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5"/>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5"/>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5"/>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7" name="Google Shape;1547;p55"/>
          <p:cNvSpPr/>
          <p:nvPr/>
        </p:nvSpPr>
        <p:spPr>
          <a:xfrm>
            <a:off x="1548426" y="15258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5"/>
          <p:cNvSpPr/>
          <p:nvPr/>
        </p:nvSpPr>
        <p:spPr>
          <a:xfrm rot="-1685758">
            <a:off x="1473403" y="203170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5">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5">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5">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552" name="Google Shape;1552;p55">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553" name="Google Shape;1553;p55">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554" name="Google Shape;1554;p55"/>
          <p:cNvGrpSpPr/>
          <p:nvPr/>
        </p:nvGrpSpPr>
        <p:grpSpPr>
          <a:xfrm>
            <a:off x="706038" y="312972"/>
            <a:ext cx="140222" cy="140409"/>
            <a:chOff x="2741000" y="199475"/>
            <a:chExt cx="191953" cy="192210"/>
          </a:xfrm>
        </p:grpSpPr>
        <p:sp>
          <p:nvSpPr>
            <p:cNvPr id="1555" name="Google Shape;1555;p55"/>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5"/>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5"/>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5"/>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5"/>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5"/>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5"/>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5"/>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5"/>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4" name="Google Shape;1564;p55">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8" name="Shape 1568"/>
        <p:cNvGrpSpPr/>
        <p:nvPr/>
      </p:nvGrpSpPr>
      <p:grpSpPr>
        <a:xfrm>
          <a:off x="0" y="0"/>
          <a:ext cx="0" cy="0"/>
          <a:chOff x="0" y="0"/>
          <a:chExt cx="0" cy="0"/>
        </a:xfrm>
      </p:grpSpPr>
      <p:sp>
        <p:nvSpPr>
          <p:cNvPr id="1569" name="Google Shape;1569;p56"/>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1570" name="Google Shape;1570;p56"/>
          <p:cNvSpPr/>
          <p:nvPr/>
        </p:nvSpPr>
        <p:spPr>
          <a:xfrm>
            <a:off x="1537657" y="1618140"/>
            <a:ext cx="1462725" cy="1462503"/>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lt1"/>
                </a:solidFill>
                <a:latin typeface="Bebas Neue"/>
                <a:ea typeface="Bebas Neue"/>
                <a:cs typeface="Bebas Neue"/>
                <a:sym typeface="Bebas Neue"/>
              </a:rPr>
              <a:t>$ 30,000</a:t>
            </a:r>
            <a:endParaRPr sz="2600">
              <a:solidFill>
                <a:schemeClr val="lt1"/>
              </a:solidFill>
              <a:latin typeface="Bebas Neue"/>
              <a:ea typeface="Bebas Neue"/>
              <a:cs typeface="Bebas Neue"/>
              <a:sym typeface="Bebas Neue"/>
            </a:endParaRPr>
          </a:p>
        </p:txBody>
      </p:sp>
      <p:sp>
        <p:nvSpPr>
          <p:cNvPr id="1571" name="Google Shape;1571;p56"/>
          <p:cNvSpPr/>
          <p:nvPr/>
        </p:nvSpPr>
        <p:spPr>
          <a:xfrm>
            <a:off x="3980914" y="2343404"/>
            <a:ext cx="1182148" cy="11819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solidFill>
                  <a:schemeClr val="lt1"/>
                </a:solidFill>
                <a:latin typeface="Bebas Neue"/>
                <a:ea typeface="Bebas Neue"/>
                <a:cs typeface="Bebas Neue"/>
                <a:sym typeface="Bebas Neue"/>
              </a:rPr>
              <a:t>$ 9,000</a:t>
            </a:r>
            <a:endParaRPr sz="2800">
              <a:solidFill>
                <a:schemeClr val="lt1"/>
              </a:solidFill>
              <a:latin typeface="Bebas Neue"/>
              <a:ea typeface="Bebas Neue"/>
              <a:cs typeface="Bebas Neue"/>
              <a:sym typeface="Bebas Neue"/>
            </a:endParaRPr>
          </a:p>
        </p:txBody>
      </p:sp>
      <p:sp>
        <p:nvSpPr>
          <p:cNvPr id="1572" name="Google Shape;1572;p56"/>
          <p:cNvSpPr/>
          <p:nvPr/>
        </p:nvSpPr>
        <p:spPr>
          <a:xfrm>
            <a:off x="6075900" y="1482747"/>
            <a:ext cx="1598152" cy="159790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sz="2600">
                <a:solidFill>
                  <a:schemeClr val="dk1"/>
                </a:solidFill>
                <a:latin typeface="Bebas Neue"/>
                <a:ea typeface="Bebas Neue"/>
                <a:cs typeface="Bebas Neue"/>
                <a:sym typeface="Bebas Neue"/>
              </a:rPr>
              <a:t>$ 1,300.000</a:t>
            </a:r>
            <a:endParaRPr>
              <a:solidFill>
                <a:schemeClr val="dk1"/>
              </a:solidFill>
            </a:endParaRPr>
          </a:p>
        </p:txBody>
      </p:sp>
      <p:sp>
        <p:nvSpPr>
          <p:cNvPr id="1573" name="Google Shape;1573;p56"/>
          <p:cNvSpPr txBox="1"/>
          <p:nvPr/>
        </p:nvSpPr>
        <p:spPr>
          <a:xfrm>
            <a:off x="1281863" y="3367535"/>
            <a:ext cx="1974300" cy="30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dk1"/>
                </a:solidFill>
                <a:latin typeface="Bebas Neue"/>
                <a:ea typeface="Bebas Neue"/>
                <a:cs typeface="Bebas Neue"/>
                <a:sym typeface="Bebas Neue"/>
              </a:rPr>
              <a:t>MERCURY</a:t>
            </a:r>
            <a:endParaRPr sz="2700">
              <a:solidFill>
                <a:schemeClr val="dk1"/>
              </a:solidFill>
              <a:latin typeface="Bebas Neue"/>
              <a:ea typeface="Bebas Neue"/>
              <a:cs typeface="Bebas Neue"/>
              <a:sym typeface="Bebas Neue"/>
            </a:endParaRPr>
          </a:p>
        </p:txBody>
      </p:sp>
      <p:sp>
        <p:nvSpPr>
          <p:cNvPr id="1574" name="Google Shape;1574;p56"/>
          <p:cNvSpPr txBox="1"/>
          <p:nvPr/>
        </p:nvSpPr>
        <p:spPr>
          <a:xfrm>
            <a:off x="1281863" y="3745160"/>
            <a:ext cx="1974300" cy="54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rimo"/>
                <a:ea typeface="Arimo"/>
                <a:cs typeface="Arimo"/>
                <a:sym typeface="Arimo"/>
              </a:rPr>
              <a:t>Mercury is the closest planet to the Sun</a:t>
            </a:r>
            <a:endParaRPr>
              <a:solidFill>
                <a:schemeClr val="dk1"/>
              </a:solidFill>
              <a:latin typeface="Arimo"/>
              <a:ea typeface="Arimo"/>
              <a:cs typeface="Arimo"/>
              <a:sym typeface="Arimo"/>
            </a:endParaRPr>
          </a:p>
        </p:txBody>
      </p:sp>
      <p:sp>
        <p:nvSpPr>
          <p:cNvPr id="1575" name="Google Shape;1575;p56"/>
          <p:cNvSpPr txBox="1"/>
          <p:nvPr/>
        </p:nvSpPr>
        <p:spPr>
          <a:xfrm>
            <a:off x="5887813" y="3367535"/>
            <a:ext cx="1974300" cy="30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dk1"/>
                </a:solidFill>
                <a:latin typeface="Bebas Neue"/>
                <a:ea typeface="Bebas Neue"/>
                <a:cs typeface="Bebas Neue"/>
                <a:sym typeface="Bebas Neue"/>
              </a:rPr>
              <a:t>MARS</a:t>
            </a:r>
            <a:endParaRPr sz="2700">
              <a:solidFill>
                <a:schemeClr val="dk1"/>
              </a:solidFill>
              <a:latin typeface="Bebas Neue"/>
              <a:ea typeface="Bebas Neue"/>
              <a:cs typeface="Bebas Neue"/>
              <a:sym typeface="Bebas Neue"/>
            </a:endParaRPr>
          </a:p>
        </p:txBody>
      </p:sp>
      <p:sp>
        <p:nvSpPr>
          <p:cNvPr id="1576" name="Google Shape;1576;p56"/>
          <p:cNvSpPr txBox="1"/>
          <p:nvPr/>
        </p:nvSpPr>
        <p:spPr>
          <a:xfrm>
            <a:off x="5887813" y="3745160"/>
            <a:ext cx="1974300" cy="54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rimo"/>
                <a:ea typeface="Arimo"/>
                <a:cs typeface="Arimo"/>
                <a:sym typeface="Arimo"/>
              </a:rPr>
              <a:t>Despite being red, Mars is a cold place</a:t>
            </a:r>
            <a:endParaRPr>
              <a:solidFill>
                <a:schemeClr val="dk1"/>
              </a:solidFill>
              <a:latin typeface="Arimo"/>
              <a:ea typeface="Arimo"/>
              <a:cs typeface="Arimo"/>
              <a:sym typeface="Arimo"/>
            </a:endParaRPr>
          </a:p>
        </p:txBody>
      </p:sp>
      <p:sp>
        <p:nvSpPr>
          <p:cNvPr id="1577" name="Google Shape;1577;p56"/>
          <p:cNvSpPr txBox="1"/>
          <p:nvPr/>
        </p:nvSpPr>
        <p:spPr>
          <a:xfrm>
            <a:off x="3584838" y="1159138"/>
            <a:ext cx="1974300" cy="30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dk1"/>
                </a:solidFill>
                <a:latin typeface="Bebas Neue"/>
                <a:ea typeface="Bebas Neue"/>
                <a:cs typeface="Bebas Neue"/>
                <a:sym typeface="Bebas Neue"/>
              </a:rPr>
              <a:t>VENUS</a:t>
            </a:r>
            <a:endParaRPr sz="2700">
              <a:solidFill>
                <a:schemeClr val="dk1"/>
              </a:solidFill>
              <a:latin typeface="Bebas Neue"/>
              <a:ea typeface="Bebas Neue"/>
              <a:cs typeface="Bebas Neue"/>
              <a:sym typeface="Bebas Neue"/>
            </a:endParaRPr>
          </a:p>
        </p:txBody>
      </p:sp>
      <p:sp>
        <p:nvSpPr>
          <p:cNvPr id="1578" name="Google Shape;1578;p56"/>
          <p:cNvSpPr txBox="1"/>
          <p:nvPr/>
        </p:nvSpPr>
        <p:spPr>
          <a:xfrm>
            <a:off x="3584838" y="1536763"/>
            <a:ext cx="1974300" cy="54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rimo"/>
                <a:ea typeface="Arimo"/>
                <a:cs typeface="Arimo"/>
                <a:sym typeface="Arimo"/>
              </a:rPr>
              <a:t>Venus is the second planet from the Sun</a:t>
            </a:r>
            <a:endParaRPr>
              <a:solidFill>
                <a:schemeClr val="dk1"/>
              </a:solidFill>
              <a:latin typeface="Arimo"/>
              <a:ea typeface="Arimo"/>
              <a:cs typeface="Arimo"/>
              <a:sym typeface="Arimo"/>
            </a:endParaRPr>
          </a:p>
        </p:txBody>
      </p:sp>
      <p:sp>
        <p:nvSpPr>
          <p:cNvPr id="1579" name="Google Shape;1579;p56"/>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580" name="Google Shape;1580;p56">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6">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6">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583" name="Google Shape;1583;p56">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584" name="Google Shape;1584;p56">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585" name="Google Shape;1585;p56"/>
          <p:cNvGrpSpPr/>
          <p:nvPr/>
        </p:nvGrpSpPr>
        <p:grpSpPr>
          <a:xfrm>
            <a:off x="706038" y="312972"/>
            <a:ext cx="140222" cy="140409"/>
            <a:chOff x="2741000" y="199475"/>
            <a:chExt cx="191953" cy="192210"/>
          </a:xfrm>
        </p:grpSpPr>
        <p:sp>
          <p:nvSpPr>
            <p:cNvPr id="1586" name="Google Shape;1586;p56"/>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6"/>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6"/>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6"/>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6"/>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6"/>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6"/>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6"/>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6"/>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5" name="Google Shape;1595;p56">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6"/>
          <p:cNvSpPr/>
          <p:nvPr/>
        </p:nvSpPr>
        <p:spPr>
          <a:xfrm>
            <a:off x="6589850" y="67392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6"/>
          <p:cNvSpPr/>
          <p:nvPr/>
        </p:nvSpPr>
        <p:spPr>
          <a:xfrm>
            <a:off x="714300" y="3785401"/>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6"/>
          <p:cNvSpPr/>
          <p:nvPr/>
        </p:nvSpPr>
        <p:spPr>
          <a:xfrm>
            <a:off x="706039" y="2065161"/>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9" name="Google Shape;1599;p56"/>
          <p:cNvGrpSpPr/>
          <p:nvPr/>
        </p:nvGrpSpPr>
        <p:grpSpPr>
          <a:xfrm>
            <a:off x="7741747" y="734402"/>
            <a:ext cx="695830" cy="243805"/>
            <a:chOff x="2271950" y="2722775"/>
            <a:chExt cx="575875" cy="201775"/>
          </a:xfrm>
        </p:grpSpPr>
        <p:sp>
          <p:nvSpPr>
            <p:cNvPr id="1600" name="Google Shape;1600;p56"/>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6"/>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6"/>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6"/>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6"/>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5" name="Google Shape;1605;p56"/>
          <p:cNvSpPr/>
          <p:nvPr/>
        </p:nvSpPr>
        <p:spPr>
          <a:xfrm rot="7198898">
            <a:off x="710687" y="2515169"/>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6"/>
          <p:cNvSpPr/>
          <p:nvPr/>
        </p:nvSpPr>
        <p:spPr>
          <a:xfrm rot="7201932">
            <a:off x="8065691" y="1528640"/>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6"/>
          <p:cNvSpPr/>
          <p:nvPr/>
        </p:nvSpPr>
        <p:spPr>
          <a:xfrm>
            <a:off x="7095263" y="1007725"/>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6"/>
          <p:cNvSpPr/>
          <p:nvPr/>
        </p:nvSpPr>
        <p:spPr>
          <a:xfrm rot="-1685758">
            <a:off x="800494" y="346135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6"/>
          <p:cNvSpPr/>
          <p:nvPr/>
        </p:nvSpPr>
        <p:spPr>
          <a:xfrm>
            <a:off x="7862136" y="1269187"/>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6"/>
          <p:cNvSpPr/>
          <p:nvPr/>
        </p:nvSpPr>
        <p:spPr>
          <a:xfrm>
            <a:off x="5935651" y="978205"/>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4" name="Shape 1614"/>
        <p:cNvGrpSpPr/>
        <p:nvPr/>
      </p:nvGrpSpPr>
      <p:grpSpPr>
        <a:xfrm>
          <a:off x="0" y="0"/>
          <a:ext cx="0" cy="0"/>
          <a:chOff x="0" y="0"/>
          <a:chExt cx="0" cy="0"/>
        </a:xfrm>
      </p:grpSpPr>
      <p:sp>
        <p:nvSpPr>
          <p:cNvPr id="1615" name="Google Shape;1615;p57"/>
          <p:cNvSpPr/>
          <p:nvPr/>
        </p:nvSpPr>
        <p:spPr>
          <a:xfrm>
            <a:off x="5562600" y="2898175"/>
            <a:ext cx="2867100" cy="549900"/>
          </a:xfrm>
          <a:prstGeom prst="roundRect">
            <a:avLst>
              <a:gd fmla="val 50000" name="adj"/>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7"/>
          <p:cNvSpPr txBox="1"/>
          <p:nvPr>
            <p:ph type="title"/>
          </p:nvPr>
        </p:nvSpPr>
        <p:spPr>
          <a:xfrm>
            <a:off x="5562600" y="2988175"/>
            <a:ext cx="2867100" cy="36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1617" name="Google Shape;1617;p57"/>
          <p:cNvSpPr txBox="1"/>
          <p:nvPr>
            <p:ph idx="1" type="subTitle"/>
          </p:nvPr>
        </p:nvSpPr>
        <p:spPr>
          <a:xfrm>
            <a:off x="4474125" y="1495425"/>
            <a:ext cx="3955500" cy="1000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cxnSp>
        <p:nvCxnSpPr>
          <p:cNvPr id="1618" name="Google Shape;1618;p57"/>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619" name="Google Shape;1619;p57"/>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
        <p:nvSpPr>
          <p:cNvPr id="1620" name="Google Shape;1620;p57"/>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621" name="Google Shape;1621;p57"/>
          <p:cNvSpPr/>
          <p:nvPr/>
        </p:nvSpPr>
        <p:spPr>
          <a:xfrm flipH="1">
            <a:off x="4366301" y="1108649"/>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7"/>
          <p:cNvSpPr/>
          <p:nvPr/>
        </p:nvSpPr>
        <p:spPr>
          <a:xfrm flipH="1">
            <a:off x="5457008" y="86690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3" name="Google Shape;1623;p57"/>
          <p:cNvGrpSpPr/>
          <p:nvPr/>
        </p:nvGrpSpPr>
        <p:grpSpPr>
          <a:xfrm>
            <a:off x="706040" y="883365"/>
            <a:ext cx="3660264" cy="3454307"/>
            <a:chOff x="706040" y="883365"/>
            <a:chExt cx="3660264" cy="3454307"/>
          </a:xfrm>
        </p:grpSpPr>
        <p:sp>
          <p:nvSpPr>
            <p:cNvPr id="1624" name="Google Shape;1624;p57"/>
            <p:cNvSpPr/>
            <p:nvPr/>
          </p:nvSpPr>
          <p:spPr>
            <a:xfrm>
              <a:off x="2305683" y="1221248"/>
              <a:ext cx="517858" cy="491540"/>
            </a:xfrm>
            <a:custGeom>
              <a:rect b="b" l="l" r="r" t="t"/>
              <a:pathLst>
                <a:path extrusionOk="0" h="11972" w="12613">
                  <a:moveTo>
                    <a:pt x="6823" y="428"/>
                  </a:moveTo>
                  <a:lnTo>
                    <a:pt x="8266" y="3350"/>
                  </a:lnTo>
                  <a:cubicBezTo>
                    <a:pt x="8355" y="3528"/>
                    <a:pt x="8515" y="3653"/>
                    <a:pt x="8711" y="3670"/>
                  </a:cubicBezTo>
                  <a:lnTo>
                    <a:pt x="11936" y="4134"/>
                  </a:lnTo>
                  <a:cubicBezTo>
                    <a:pt x="12417" y="4205"/>
                    <a:pt x="12613" y="4793"/>
                    <a:pt x="12256" y="5131"/>
                  </a:cubicBezTo>
                  <a:lnTo>
                    <a:pt x="9923" y="7411"/>
                  </a:lnTo>
                  <a:cubicBezTo>
                    <a:pt x="9798" y="7536"/>
                    <a:pt x="9727" y="7732"/>
                    <a:pt x="9762" y="7928"/>
                  </a:cubicBezTo>
                  <a:lnTo>
                    <a:pt x="10315" y="11135"/>
                  </a:lnTo>
                  <a:cubicBezTo>
                    <a:pt x="10386" y="11616"/>
                    <a:pt x="9887" y="11972"/>
                    <a:pt x="9477" y="11740"/>
                  </a:cubicBezTo>
                  <a:lnTo>
                    <a:pt x="6574" y="10226"/>
                  </a:lnTo>
                  <a:cubicBezTo>
                    <a:pt x="6395" y="10137"/>
                    <a:pt x="6200" y="10137"/>
                    <a:pt x="6039" y="10226"/>
                  </a:cubicBezTo>
                  <a:lnTo>
                    <a:pt x="3135" y="11740"/>
                  </a:lnTo>
                  <a:cubicBezTo>
                    <a:pt x="2708" y="11972"/>
                    <a:pt x="2209" y="11616"/>
                    <a:pt x="2298" y="11135"/>
                  </a:cubicBezTo>
                  <a:lnTo>
                    <a:pt x="2850" y="7928"/>
                  </a:lnTo>
                  <a:cubicBezTo>
                    <a:pt x="2886" y="7732"/>
                    <a:pt x="2815" y="7536"/>
                    <a:pt x="2672" y="7411"/>
                  </a:cubicBezTo>
                  <a:lnTo>
                    <a:pt x="339" y="5131"/>
                  </a:lnTo>
                  <a:cubicBezTo>
                    <a:pt x="0" y="4793"/>
                    <a:pt x="196" y="4205"/>
                    <a:pt x="659" y="4134"/>
                  </a:cubicBezTo>
                  <a:lnTo>
                    <a:pt x="3901" y="3670"/>
                  </a:lnTo>
                  <a:cubicBezTo>
                    <a:pt x="4080" y="3653"/>
                    <a:pt x="4258" y="3528"/>
                    <a:pt x="4347" y="3350"/>
                  </a:cubicBezTo>
                  <a:lnTo>
                    <a:pt x="5790" y="428"/>
                  </a:lnTo>
                  <a:cubicBezTo>
                    <a:pt x="6004" y="1"/>
                    <a:pt x="6609" y="1"/>
                    <a:pt x="6823" y="428"/>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5" name="Google Shape;1625;p57"/>
            <p:cNvGrpSpPr/>
            <p:nvPr/>
          </p:nvGrpSpPr>
          <p:grpSpPr>
            <a:xfrm flipH="1">
              <a:off x="3131991" y="2597216"/>
              <a:ext cx="858975" cy="300968"/>
              <a:chOff x="2271950" y="2722775"/>
              <a:chExt cx="575875" cy="201775"/>
            </a:xfrm>
          </p:grpSpPr>
          <p:sp>
            <p:nvSpPr>
              <p:cNvPr id="1626" name="Google Shape;1626;p57"/>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7"/>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7"/>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7"/>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7"/>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 name="Google Shape;1631;p57"/>
            <p:cNvGrpSpPr/>
            <p:nvPr/>
          </p:nvGrpSpPr>
          <p:grpSpPr>
            <a:xfrm>
              <a:off x="1142462" y="1564560"/>
              <a:ext cx="2338579" cy="2014768"/>
              <a:chOff x="4546896" y="1377977"/>
              <a:chExt cx="2655063" cy="2287430"/>
            </a:xfrm>
          </p:grpSpPr>
          <p:sp>
            <p:nvSpPr>
              <p:cNvPr id="1632" name="Google Shape;1632;p57"/>
              <p:cNvSpPr/>
              <p:nvPr/>
            </p:nvSpPr>
            <p:spPr>
              <a:xfrm>
                <a:off x="4566233" y="1677948"/>
                <a:ext cx="2635726" cy="1987458"/>
              </a:xfrm>
              <a:custGeom>
                <a:rect b="b" l="l" r="r" t="t"/>
                <a:pathLst>
                  <a:path extrusionOk="0" h="54887" w="72790">
                    <a:moveTo>
                      <a:pt x="0" y="14163"/>
                    </a:moveTo>
                    <a:lnTo>
                      <a:pt x="8658" y="47956"/>
                    </a:lnTo>
                    <a:lnTo>
                      <a:pt x="10653" y="54886"/>
                    </a:lnTo>
                    <a:cubicBezTo>
                      <a:pt x="10653" y="54886"/>
                      <a:pt x="26312" y="46638"/>
                      <a:pt x="41722" y="46923"/>
                    </a:cubicBezTo>
                    <a:cubicBezTo>
                      <a:pt x="57024" y="38764"/>
                      <a:pt x="72790" y="38942"/>
                      <a:pt x="72790" y="38942"/>
                    </a:cubicBezTo>
                    <a:lnTo>
                      <a:pt x="71240" y="33295"/>
                    </a:lnTo>
                    <a:lnTo>
                      <a:pt x="62707" y="0"/>
                    </a:lnTo>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7"/>
              <p:cNvSpPr/>
              <p:nvPr/>
            </p:nvSpPr>
            <p:spPr>
              <a:xfrm>
                <a:off x="4557217" y="1643729"/>
                <a:ext cx="2635726" cy="1986843"/>
              </a:xfrm>
              <a:custGeom>
                <a:rect b="b" l="l" r="r" t="t"/>
                <a:pathLst>
                  <a:path extrusionOk="0" h="54870" w="72790">
                    <a:moveTo>
                      <a:pt x="1105" y="13682"/>
                    </a:moveTo>
                    <a:cubicBezTo>
                      <a:pt x="659" y="13860"/>
                      <a:pt x="0" y="14163"/>
                      <a:pt x="0" y="14163"/>
                    </a:cubicBezTo>
                    <a:lnTo>
                      <a:pt x="8658" y="47957"/>
                    </a:lnTo>
                    <a:lnTo>
                      <a:pt x="10653" y="54869"/>
                    </a:lnTo>
                    <a:cubicBezTo>
                      <a:pt x="10653" y="54869"/>
                      <a:pt x="26312" y="46639"/>
                      <a:pt x="41721" y="46906"/>
                    </a:cubicBezTo>
                    <a:cubicBezTo>
                      <a:pt x="57024" y="38765"/>
                      <a:pt x="72789" y="38943"/>
                      <a:pt x="72789" y="38943"/>
                    </a:cubicBezTo>
                    <a:lnTo>
                      <a:pt x="71240" y="33278"/>
                    </a:lnTo>
                    <a:lnTo>
                      <a:pt x="62707" y="1"/>
                    </a:lnTo>
                    <a:cubicBezTo>
                      <a:pt x="62707" y="1"/>
                      <a:pt x="62297" y="1"/>
                      <a:pt x="61549" y="19"/>
                    </a:cubicBezTo>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7"/>
              <p:cNvSpPr/>
              <p:nvPr/>
            </p:nvSpPr>
            <p:spPr>
              <a:xfrm>
                <a:off x="5687360" y="1576666"/>
                <a:ext cx="1403029" cy="1693288"/>
              </a:xfrm>
              <a:custGeom>
                <a:rect b="b" l="l" r="r" t="t"/>
                <a:pathLst>
                  <a:path extrusionOk="0" h="46763" w="38747">
                    <a:moveTo>
                      <a:pt x="1" y="7839"/>
                    </a:moveTo>
                    <a:lnTo>
                      <a:pt x="9977" y="46763"/>
                    </a:lnTo>
                    <a:cubicBezTo>
                      <a:pt x="24086" y="38907"/>
                      <a:pt x="38747" y="39388"/>
                      <a:pt x="38747" y="39388"/>
                    </a:cubicBezTo>
                    <a:lnTo>
                      <a:pt x="38604" y="33420"/>
                    </a:lnTo>
                    <a:lnTo>
                      <a:pt x="30071" y="143"/>
                    </a:lnTo>
                    <a:cubicBezTo>
                      <a:pt x="30071" y="143"/>
                      <a:pt x="14110" y="0"/>
                      <a:pt x="1" y="7839"/>
                    </a:cubicBez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7"/>
              <p:cNvSpPr/>
              <p:nvPr/>
            </p:nvSpPr>
            <p:spPr>
              <a:xfrm>
                <a:off x="4546896" y="1377977"/>
                <a:ext cx="2540240" cy="1972612"/>
              </a:xfrm>
              <a:custGeom>
                <a:rect b="b" l="l" r="r" t="t"/>
                <a:pathLst>
                  <a:path extrusionOk="0" h="54477" w="70153">
                    <a:moveTo>
                      <a:pt x="60159" y="125"/>
                    </a:moveTo>
                    <a:cubicBezTo>
                      <a:pt x="60159" y="125"/>
                      <a:pt x="44197" y="0"/>
                      <a:pt x="30088" y="7839"/>
                    </a:cubicBezTo>
                    <a:cubicBezTo>
                      <a:pt x="15730" y="7287"/>
                      <a:pt x="0" y="15552"/>
                      <a:pt x="0" y="15552"/>
                    </a:cubicBezTo>
                    <a:lnTo>
                      <a:pt x="9976" y="54477"/>
                    </a:lnTo>
                    <a:cubicBezTo>
                      <a:pt x="9976" y="54477"/>
                      <a:pt x="25706" y="46211"/>
                      <a:pt x="40064" y="46763"/>
                    </a:cubicBezTo>
                    <a:cubicBezTo>
                      <a:pt x="54173" y="38907"/>
                      <a:pt x="70153" y="39049"/>
                      <a:pt x="70153" y="39049"/>
                    </a:cubicBez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7"/>
              <p:cNvSpPr/>
              <p:nvPr/>
            </p:nvSpPr>
            <p:spPr>
              <a:xfrm>
                <a:off x="4546896" y="1641810"/>
                <a:ext cx="1450754" cy="1708786"/>
              </a:xfrm>
              <a:custGeom>
                <a:rect b="b" l="l" r="r" t="t"/>
                <a:pathLst>
                  <a:path extrusionOk="0" h="47191" w="40065">
                    <a:moveTo>
                      <a:pt x="0" y="8266"/>
                    </a:moveTo>
                    <a:lnTo>
                      <a:pt x="9976" y="47191"/>
                    </a:lnTo>
                    <a:cubicBezTo>
                      <a:pt x="9976" y="47191"/>
                      <a:pt x="25706" y="38925"/>
                      <a:pt x="40064" y="39477"/>
                    </a:cubicBezTo>
                    <a:lnTo>
                      <a:pt x="30088" y="553"/>
                    </a:lnTo>
                    <a:cubicBezTo>
                      <a:pt x="15730" y="1"/>
                      <a:pt x="0" y="8266"/>
                      <a:pt x="0" y="8266"/>
                    </a:cubicBez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7"/>
              <p:cNvSpPr/>
              <p:nvPr/>
            </p:nvSpPr>
            <p:spPr>
              <a:xfrm>
                <a:off x="4566233" y="1677948"/>
                <a:ext cx="2635726" cy="1987458"/>
              </a:xfrm>
              <a:custGeom>
                <a:rect b="b" l="l" r="r" t="t"/>
                <a:pathLst>
                  <a:path extrusionOk="0" fill="none" h="54887" w="72790">
                    <a:moveTo>
                      <a:pt x="0" y="14163"/>
                    </a:moveTo>
                    <a:lnTo>
                      <a:pt x="8658" y="47956"/>
                    </a:lnTo>
                    <a:lnTo>
                      <a:pt x="10653" y="54886"/>
                    </a:lnTo>
                    <a:cubicBezTo>
                      <a:pt x="10653" y="54886"/>
                      <a:pt x="26312" y="46638"/>
                      <a:pt x="41722" y="46923"/>
                    </a:cubicBezTo>
                    <a:cubicBezTo>
                      <a:pt x="57024" y="38764"/>
                      <a:pt x="72790" y="38942"/>
                      <a:pt x="72790" y="38942"/>
                    </a:cubicBezTo>
                    <a:lnTo>
                      <a:pt x="71240" y="33295"/>
                    </a:lnTo>
                    <a:lnTo>
                      <a:pt x="62707" y="0"/>
                    </a:lnTo>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7"/>
              <p:cNvSpPr/>
              <p:nvPr/>
            </p:nvSpPr>
            <p:spPr>
              <a:xfrm>
                <a:off x="4557217" y="1643729"/>
                <a:ext cx="2635726" cy="1986843"/>
              </a:xfrm>
              <a:custGeom>
                <a:rect b="b" l="l" r="r" t="t"/>
                <a:pathLst>
                  <a:path extrusionOk="0" fill="none" h="54870" w="72790">
                    <a:moveTo>
                      <a:pt x="1105" y="13682"/>
                    </a:moveTo>
                    <a:cubicBezTo>
                      <a:pt x="659" y="13860"/>
                      <a:pt x="0" y="14163"/>
                      <a:pt x="0" y="14163"/>
                    </a:cubicBezTo>
                    <a:lnTo>
                      <a:pt x="8658" y="47957"/>
                    </a:lnTo>
                    <a:lnTo>
                      <a:pt x="10653" y="54869"/>
                    </a:lnTo>
                    <a:cubicBezTo>
                      <a:pt x="10653" y="54869"/>
                      <a:pt x="26312" y="46639"/>
                      <a:pt x="41721" y="46906"/>
                    </a:cubicBezTo>
                    <a:cubicBezTo>
                      <a:pt x="57024" y="38765"/>
                      <a:pt x="72789" y="38943"/>
                      <a:pt x="72789" y="38943"/>
                    </a:cubicBezTo>
                    <a:lnTo>
                      <a:pt x="71240" y="33278"/>
                    </a:lnTo>
                    <a:lnTo>
                      <a:pt x="62707" y="1"/>
                    </a:lnTo>
                    <a:cubicBezTo>
                      <a:pt x="62707" y="1"/>
                      <a:pt x="62297" y="1"/>
                      <a:pt x="61549" y="19"/>
                    </a:cubicBezTo>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7"/>
              <p:cNvSpPr/>
              <p:nvPr/>
            </p:nvSpPr>
            <p:spPr>
              <a:xfrm>
                <a:off x="4597845" y="1581808"/>
                <a:ext cx="2492515" cy="1955195"/>
              </a:xfrm>
              <a:custGeom>
                <a:rect b="b" l="l" r="r" t="t"/>
                <a:pathLst>
                  <a:path extrusionOk="0" fill="none" h="53996" w="68835">
                    <a:moveTo>
                      <a:pt x="0" y="15410"/>
                    </a:moveTo>
                    <a:lnTo>
                      <a:pt x="8658" y="49204"/>
                    </a:lnTo>
                    <a:lnTo>
                      <a:pt x="11277" y="53996"/>
                    </a:lnTo>
                    <a:cubicBezTo>
                      <a:pt x="11277" y="53996"/>
                      <a:pt x="25706" y="46069"/>
                      <a:pt x="40065" y="46621"/>
                    </a:cubicBezTo>
                    <a:cubicBezTo>
                      <a:pt x="54174" y="38765"/>
                      <a:pt x="68835" y="39246"/>
                      <a:pt x="68835" y="39246"/>
                    </a:cubicBezTo>
                    <a:lnTo>
                      <a:pt x="68692" y="33278"/>
                    </a:lnTo>
                    <a:lnTo>
                      <a:pt x="60159" y="1"/>
                    </a:lnTo>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7"/>
              <p:cNvSpPr/>
              <p:nvPr/>
            </p:nvSpPr>
            <p:spPr>
              <a:xfrm>
                <a:off x="4546896" y="1377977"/>
                <a:ext cx="2540240" cy="1972612"/>
              </a:xfrm>
              <a:custGeom>
                <a:rect b="b" l="l" r="r" t="t"/>
                <a:pathLst>
                  <a:path extrusionOk="0" fill="none" h="54477" w="70153">
                    <a:moveTo>
                      <a:pt x="60159" y="125"/>
                    </a:moveTo>
                    <a:cubicBezTo>
                      <a:pt x="60159" y="125"/>
                      <a:pt x="44197" y="0"/>
                      <a:pt x="30088" y="7839"/>
                    </a:cubicBezTo>
                    <a:cubicBezTo>
                      <a:pt x="15730" y="7287"/>
                      <a:pt x="0" y="15552"/>
                      <a:pt x="0" y="15552"/>
                    </a:cubicBezTo>
                    <a:lnTo>
                      <a:pt x="9976" y="54477"/>
                    </a:lnTo>
                    <a:cubicBezTo>
                      <a:pt x="9976" y="54477"/>
                      <a:pt x="25706" y="46211"/>
                      <a:pt x="40064" y="46763"/>
                    </a:cubicBezTo>
                    <a:cubicBezTo>
                      <a:pt x="54173" y="38907"/>
                      <a:pt x="70153" y="39049"/>
                      <a:pt x="70153" y="39049"/>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7"/>
              <p:cNvSpPr/>
              <p:nvPr/>
            </p:nvSpPr>
            <p:spPr>
              <a:xfrm>
                <a:off x="4546896" y="1641810"/>
                <a:ext cx="1450754" cy="1708786"/>
              </a:xfrm>
              <a:custGeom>
                <a:rect b="b" l="l" r="r" t="t"/>
                <a:pathLst>
                  <a:path extrusionOk="0" fill="none" h="47191" w="40065">
                    <a:moveTo>
                      <a:pt x="0" y="8266"/>
                    </a:moveTo>
                    <a:lnTo>
                      <a:pt x="9976" y="47191"/>
                    </a:lnTo>
                    <a:cubicBezTo>
                      <a:pt x="9976" y="47191"/>
                      <a:pt x="25706" y="38925"/>
                      <a:pt x="40064" y="39477"/>
                    </a:cubicBezTo>
                    <a:lnTo>
                      <a:pt x="30088" y="553"/>
                    </a:lnTo>
                    <a:cubicBezTo>
                      <a:pt x="15730" y="1"/>
                      <a:pt x="0" y="8266"/>
                      <a:pt x="0" y="8266"/>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7"/>
              <p:cNvSpPr/>
              <p:nvPr/>
            </p:nvSpPr>
            <p:spPr>
              <a:xfrm>
                <a:off x="5595782" y="1661146"/>
                <a:ext cx="40012" cy="688"/>
              </a:xfrm>
              <a:custGeom>
                <a:rect b="b" l="l" r="r" t="t"/>
                <a:pathLst>
                  <a:path extrusionOk="0" h="19" w="1105">
                    <a:moveTo>
                      <a:pt x="0" y="1"/>
                    </a:moveTo>
                    <a:cubicBezTo>
                      <a:pt x="356" y="1"/>
                      <a:pt x="748" y="19"/>
                      <a:pt x="1105" y="19"/>
                    </a:cubicBezTo>
                    <a:cubicBezTo>
                      <a:pt x="748" y="19"/>
                      <a:pt x="374" y="1"/>
                      <a:pt x="0" y="1"/>
                    </a:cubicBez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7"/>
              <p:cNvSpPr/>
              <p:nvPr/>
            </p:nvSpPr>
            <p:spPr>
              <a:xfrm>
                <a:off x="5593175" y="1661146"/>
                <a:ext cx="36" cy="36"/>
              </a:xfrm>
              <a:custGeom>
                <a:rect b="b" l="l" r="r" t="t"/>
                <a:pathLst>
                  <a:path extrusionOk="0" h="1" w="1">
                    <a:moveTo>
                      <a:pt x="1" y="1"/>
                    </a:move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7"/>
              <p:cNvSpPr/>
              <p:nvPr/>
            </p:nvSpPr>
            <p:spPr>
              <a:xfrm>
                <a:off x="4971977" y="3106145"/>
                <a:ext cx="988931" cy="282547"/>
              </a:xfrm>
              <a:custGeom>
                <a:rect b="b" l="l" r="r" t="t"/>
                <a:pathLst>
                  <a:path extrusionOk="0" fill="none" h="7803" w="27311">
                    <a:moveTo>
                      <a:pt x="27310" y="392"/>
                    </a:moveTo>
                    <a:cubicBezTo>
                      <a:pt x="27310" y="392"/>
                      <a:pt x="15250" y="0"/>
                      <a:pt x="1" y="7803"/>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7"/>
              <p:cNvSpPr/>
              <p:nvPr/>
            </p:nvSpPr>
            <p:spPr>
              <a:xfrm>
                <a:off x="4988742" y="3147425"/>
                <a:ext cx="988931" cy="282547"/>
              </a:xfrm>
              <a:custGeom>
                <a:rect b="b" l="l" r="r" t="t"/>
                <a:pathLst>
                  <a:path extrusionOk="0" fill="none" h="7803" w="27311">
                    <a:moveTo>
                      <a:pt x="27310" y="392"/>
                    </a:moveTo>
                    <a:cubicBezTo>
                      <a:pt x="27310" y="392"/>
                      <a:pt x="15268" y="0"/>
                      <a:pt x="1" y="7803"/>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7"/>
              <p:cNvSpPr/>
              <p:nvPr/>
            </p:nvSpPr>
            <p:spPr>
              <a:xfrm>
                <a:off x="5008115" y="3190625"/>
                <a:ext cx="988895" cy="282583"/>
              </a:xfrm>
              <a:custGeom>
                <a:rect b="b" l="l" r="r" t="t"/>
                <a:pathLst>
                  <a:path extrusionOk="0" fill="none" h="7804" w="27310">
                    <a:moveTo>
                      <a:pt x="27310" y="410"/>
                    </a:moveTo>
                    <a:cubicBezTo>
                      <a:pt x="27310" y="410"/>
                      <a:pt x="15249" y="1"/>
                      <a:pt x="0" y="7803"/>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7"/>
              <p:cNvSpPr/>
              <p:nvPr/>
            </p:nvSpPr>
            <p:spPr>
              <a:xfrm>
                <a:off x="6037628" y="2848106"/>
                <a:ext cx="991502" cy="257417"/>
              </a:xfrm>
              <a:custGeom>
                <a:rect b="b" l="l" r="r" t="t"/>
                <a:pathLst>
                  <a:path extrusionOk="0" fill="none" h="7109" w="27382">
                    <a:moveTo>
                      <a:pt x="1" y="7108"/>
                    </a:moveTo>
                    <a:cubicBezTo>
                      <a:pt x="1" y="7108"/>
                      <a:pt x="10262" y="802"/>
                      <a:pt x="27382" y="0"/>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7"/>
              <p:cNvSpPr/>
              <p:nvPr/>
            </p:nvSpPr>
            <p:spPr>
              <a:xfrm>
                <a:off x="6042806" y="2892609"/>
                <a:ext cx="992118" cy="257417"/>
              </a:xfrm>
              <a:custGeom>
                <a:rect b="b" l="l" r="r" t="t"/>
                <a:pathLst>
                  <a:path extrusionOk="0" fill="none" h="7109" w="27399">
                    <a:moveTo>
                      <a:pt x="0" y="7108"/>
                    </a:moveTo>
                    <a:cubicBezTo>
                      <a:pt x="0" y="7108"/>
                      <a:pt x="10279" y="802"/>
                      <a:pt x="27399" y="0"/>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7"/>
              <p:cNvSpPr/>
              <p:nvPr/>
            </p:nvSpPr>
            <p:spPr>
              <a:xfrm>
                <a:off x="6047948" y="2939683"/>
                <a:ext cx="992154" cy="257417"/>
              </a:xfrm>
              <a:custGeom>
                <a:rect b="b" l="l" r="r" t="t"/>
                <a:pathLst>
                  <a:path extrusionOk="0" fill="none" h="7109" w="27400">
                    <a:moveTo>
                      <a:pt x="1" y="7109"/>
                    </a:moveTo>
                    <a:cubicBezTo>
                      <a:pt x="1" y="7109"/>
                      <a:pt x="10262" y="803"/>
                      <a:pt x="27399" y="1"/>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7"/>
              <p:cNvSpPr/>
              <p:nvPr/>
            </p:nvSpPr>
            <p:spPr>
              <a:xfrm>
                <a:off x="5997651" y="3070658"/>
                <a:ext cx="50984" cy="199336"/>
              </a:xfrm>
              <a:custGeom>
                <a:rect b="b" l="l" r="r" t="t"/>
                <a:pathLst>
                  <a:path extrusionOk="0" fill="none" h="5505" w="1408">
                    <a:moveTo>
                      <a:pt x="0" y="0"/>
                    </a:moveTo>
                    <a:lnTo>
                      <a:pt x="1408" y="5505"/>
                    </a:lnTo>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7"/>
              <p:cNvSpPr/>
              <p:nvPr/>
            </p:nvSpPr>
            <p:spPr>
              <a:xfrm>
                <a:off x="4693297" y="1840499"/>
                <a:ext cx="888304" cy="293518"/>
              </a:xfrm>
              <a:custGeom>
                <a:rect b="b" l="l" r="r" t="t"/>
                <a:pathLst>
                  <a:path extrusionOk="0" fill="none" h="8106" w="24532">
                    <a:moveTo>
                      <a:pt x="820" y="8106"/>
                    </a:moveTo>
                    <a:lnTo>
                      <a:pt x="1" y="6289"/>
                    </a:lnTo>
                    <a:cubicBezTo>
                      <a:pt x="10743" y="1443"/>
                      <a:pt x="19899" y="268"/>
                      <a:pt x="24407" y="0"/>
                    </a:cubicBezTo>
                    <a:lnTo>
                      <a:pt x="24531" y="2013"/>
                    </a:lnTo>
                    <a:cubicBezTo>
                      <a:pt x="20167" y="2263"/>
                      <a:pt x="11277" y="3403"/>
                      <a:pt x="820" y="8106"/>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7"/>
              <p:cNvSpPr/>
              <p:nvPr/>
            </p:nvSpPr>
            <p:spPr>
              <a:xfrm>
                <a:off x="4741675" y="2028869"/>
                <a:ext cx="888304" cy="293518"/>
              </a:xfrm>
              <a:custGeom>
                <a:rect b="b" l="l" r="r" t="t"/>
                <a:pathLst>
                  <a:path extrusionOk="0" fill="none" h="8106" w="24532">
                    <a:moveTo>
                      <a:pt x="820" y="8106"/>
                    </a:moveTo>
                    <a:lnTo>
                      <a:pt x="1" y="6271"/>
                    </a:lnTo>
                    <a:cubicBezTo>
                      <a:pt x="10743" y="1443"/>
                      <a:pt x="19900" y="267"/>
                      <a:pt x="24407" y="0"/>
                    </a:cubicBezTo>
                    <a:lnTo>
                      <a:pt x="24531" y="1995"/>
                    </a:lnTo>
                    <a:cubicBezTo>
                      <a:pt x="20167" y="2263"/>
                      <a:pt x="11277" y="3403"/>
                      <a:pt x="820" y="8106"/>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7"/>
              <p:cNvSpPr/>
              <p:nvPr/>
            </p:nvSpPr>
            <p:spPr>
              <a:xfrm>
                <a:off x="4798454" y="2216586"/>
                <a:ext cx="887652" cy="294170"/>
              </a:xfrm>
              <a:custGeom>
                <a:rect b="b" l="l" r="r" t="t"/>
                <a:pathLst>
                  <a:path extrusionOk="0" fill="none" h="8124" w="24514">
                    <a:moveTo>
                      <a:pt x="820" y="8123"/>
                    </a:moveTo>
                    <a:lnTo>
                      <a:pt x="1" y="6289"/>
                    </a:lnTo>
                    <a:cubicBezTo>
                      <a:pt x="10743" y="1461"/>
                      <a:pt x="19899" y="285"/>
                      <a:pt x="24388" y="0"/>
                    </a:cubicBezTo>
                    <a:lnTo>
                      <a:pt x="24513" y="2013"/>
                    </a:lnTo>
                    <a:cubicBezTo>
                      <a:pt x="20149" y="2280"/>
                      <a:pt x="11259" y="3420"/>
                      <a:pt x="820" y="8123"/>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7"/>
              <p:cNvSpPr/>
              <p:nvPr/>
            </p:nvSpPr>
            <p:spPr>
              <a:xfrm>
                <a:off x="4849403" y="2413321"/>
                <a:ext cx="887652" cy="293518"/>
              </a:xfrm>
              <a:custGeom>
                <a:rect b="b" l="l" r="r" t="t"/>
                <a:pathLst>
                  <a:path extrusionOk="0" fill="none" h="8106" w="24514">
                    <a:moveTo>
                      <a:pt x="820" y="8106"/>
                    </a:moveTo>
                    <a:lnTo>
                      <a:pt x="1" y="6271"/>
                    </a:lnTo>
                    <a:cubicBezTo>
                      <a:pt x="10743" y="1443"/>
                      <a:pt x="19900" y="268"/>
                      <a:pt x="24389" y="0"/>
                    </a:cubicBezTo>
                    <a:lnTo>
                      <a:pt x="24513" y="1996"/>
                    </a:lnTo>
                    <a:cubicBezTo>
                      <a:pt x="20149" y="2263"/>
                      <a:pt x="11277" y="3403"/>
                      <a:pt x="820" y="8106"/>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7"/>
              <p:cNvSpPr/>
              <p:nvPr/>
            </p:nvSpPr>
            <p:spPr>
              <a:xfrm>
                <a:off x="4895209" y="2609439"/>
                <a:ext cx="887652" cy="293518"/>
              </a:xfrm>
              <a:custGeom>
                <a:rect b="b" l="l" r="r" t="t"/>
                <a:pathLst>
                  <a:path extrusionOk="0" fill="none" h="8106" w="24514">
                    <a:moveTo>
                      <a:pt x="820" y="8106"/>
                    </a:moveTo>
                    <a:lnTo>
                      <a:pt x="1" y="6271"/>
                    </a:lnTo>
                    <a:cubicBezTo>
                      <a:pt x="10743" y="1443"/>
                      <a:pt x="19899" y="267"/>
                      <a:pt x="24389" y="0"/>
                    </a:cubicBezTo>
                    <a:lnTo>
                      <a:pt x="24513" y="1995"/>
                    </a:lnTo>
                    <a:cubicBezTo>
                      <a:pt x="20149" y="2262"/>
                      <a:pt x="11259" y="3403"/>
                      <a:pt x="820" y="8106"/>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7"/>
              <p:cNvSpPr/>
              <p:nvPr/>
            </p:nvSpPr>
            <p:spPr>
              <a:xfrm>
                <a:off x="5775099" y="1589557"/>
                <a:ext cx="888919" cy="289680"/>
              </a:xfrm>
              <a:custGeom>
                <a:rect b="b" l="l" r="r" t="t"/>
                <a:pathLst>
                  <a:path extrusionOk="0" fill="none" h="8000" w="24549">
                    <a:moveTo>
                      <a:pt x="802" y="7999"/>
                    </a:moveTo>
                    <a:lnTo>
                      <a:pt x="1" y="6164"/>
                    </a:lnTo>
                    <a:cubicBezTo>
                      <a:pt x="10760" y="1390"/>
                      <a:pt x="19935" y="250"/>
                      <a:pt x="24424" y="1"/>
                    </a:cubicBezTo>
                    <a:lnTo>
                      <a:pt x="24549" y="2014"/>
                    </a:lnTo>
                    <a:cubicBezTo>
                      <a:pt x="20184" y="2245"/>
                      <a:pt x="11295" y="3350"/>
                      <a:pt x="802" y="7999"/>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7"/>
              <p:cNvSpPr/>
              <p:nvPr/>
            </p:nvSpPr>
            <p:spPr>
              <a:xfrm>
                <a:off x="5822173" y="1778579"/>
                <a:ext cx="888956" cy="288992"/>
              </a:xfrm>
              <a:custGeom>
                <a:rect b="b" l="l" r="r" t="t"/>
                <a:pathLst>
                  <a:path extrusionOk="0" fill="none" h="7981" w="24550">
                    <a:moveTo>
                      <a:pt x="820" y="7981"/>
                    </a:moveTo>
                    <a:lnTo>
                      <a:pt x="1" y="6146"/>
                    </a:lnTo>
                    <a:cubicBezTo>
                      <a:pt x="10779" y="1372"/>
                      <a:pt x="19935" y="232"/>
                      <a:pt x="24442" y="0"/>
                    </a:cubicBezTo>
                    <a:lnTo>
                      <a:pt x="24549" y="1995"/>
                    </a:lnTo>
                    <a:cubicBezTo>
                      <a:pt x="20185" y="2227"/>
                      <a:pt x="11295" y="3331"/>
                      <a:pt x="820" y="7981"/>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7"/>
              <p:cNvSpPr/>
              <p:nvPr/>
            </p:nvSpPr>
            <p:spPr>
              <a:xfrm>
                <a:off x="5877648" y="1966912"/>
                <a:ext cx="888955" cy="289028"/>
              </a:xfrm>
              <a:custGeom>
                <a:rect b="b" l="l" r="r" t="t"/>
                <a:pathLst>
                  <a:path extrusionOk="0" fill="none" h="7982" w="24550">
                    <a:moveTo>
                      <a:pt x="820" y="7982"/>
                    </a:moveTo>
                    <a:lnTo>
                      <a:pt x="1" y="6147"/>
                    </a:lnTo>
                    <a:cubicBezTo>
                      <a:pt x="10779" y="1373"/>
                      <a:pt x="19935" y="250"/>
                      <a:pt x="24442" y="1"/>
                    </a:cubicBezTo>
                    <a:lnTo>
                      <a:pt x="24549" y="1996"/>
                    </a:lnTo>
                    <a:cubicBezTo>
                      <a:pt x="20185" y="2246"/>
                      <a:pt x="11277" y="3332"/>
                      <a:pt x="820" y="7982"/>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 name="Google Shape;1659;p57"/>
            <p:cNvGrpSpPr/>
            <p:nvPr/>
          </p:nvGrpSpPr>
          <p:grpSpPr>
            <a:xfrm flipH="1">
              <a:off x="706040" y="2032134"/>
              <a:ext cx="1068760" cy="1547196"/>
              <a:chOff x="-1602050" y="2114015"/>
              <a:chExt cx="1213397" cy="1756580"/>
            </a:xfrm>
          </p:grpSpPr>
          <p:sp>
            <p:nvSpPr>
              <p:cNvPr id="1660" name="Google Shape;1660;p57"/>
              <p:cNvSpPr/>
              <p:nvPr/>
            </p:nvSpPr>
            <p:spPr>
              <a:xfrm>
                <a:off x="-1558850" y="2221743"/>
                <a:ext cx="1102450" cy="1102450"/>
              </a:xfrm>
              <a:custGeom>
                <a:rect b="b" l="l" r="r" t="t"/>
                <a:pathLst>
                  <a:path extrusionOk="0" h="30446" w="30446">
                    <a:moveTo>
                      <a:pt x="26455" y="7981"/>
                    </a:moveTo>
                    <a:cubicBezTo>
                      <a:pt x="30446" y="14199"/>
                      <a:pt x="28664" y="22465"/>
                      <a:pt x="22465" y="26455"/>
                    </a:cubicBezTo>
                    <a:cubicBezTo>
                      <a:pt x="16247" y="30445"/>
                      <a:pt x="7982" y="28646"/>
                      <a:pt x="3991" y="22447"/>
                    </a:cubicBezTo>
                    <a:cubicBezTo>
                      <a:pt x="1" y="16247"/>
                      <a:pt x="1800" y="7981"/>
                      <a:pt x="7999" y="3991"/>
                    </a:cubicBezTo>
                    <a:cubicBezTo>
                      <a:pt x="14199" y="1"/>
                      <a:pt x="22465" y="1782"/>
                      <a:pt x="26455" y="7981"/>
                    </a:cubicBezTo>
                    <a:close/>
                  </a:path>
                </a:pathLst>
              </a:custGeom>
              <a:gradFill>
                <a:gsLst>
                  <a:gs pos="0">
                    <a:schemeClr val="dk2"/>
                  </a:gs>
                  <a:gs pos="100000">
                    <a:schemeClr val="l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7"/>
              <p:cNvSpPr/>
              <p:nvPr/>
            </p:nvSpPr>
            <p:spPr>
              <a:xfrm>
                <a:off x="-805409" y="3226126"/>
                <a:ext cx="163235" cy="217405"/>
              </a:xfrm>
              <a:custGeom>
                <a:rect b="b" l="l" r="r" t="t"/>
                <a:pathLst>
                  <a:path extrusionOk="0" h="6004" w="4508">
                    <a:moveTo>
                      <a:pt x="1" y="1016"/>
                    </a:moveTo>
                    <a:lnTo>
                      <a:pt x="2050" y="1"/>
                    </a:lnTo>
                    <a:lnTo>
                      <a:pt x="4508" y="5006"/>
                    </a:lnTo>
                    <a:lnTo>
                      <a:pt x="2477" y="6004"/>
                    </a:ln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7"/>
              <p:cNvSpPr/>
              <p:nvPr/>
            </p:nvSpPr>
            <p:spPr>
              <a:xfrm>
                <a:off x="-780243" y="3350619"/>
                <a:ext cx="382559" cy="519976"/>
              </a:xfrm>
              <a:custGeom>
                <a:rect b="b" l="l" r="r" t="t"/>
                <a:pathLst>
                  <a:path extrusionOk="0" h="14360" w="10565">
                    <a:moveTo>
                      <a:pt x="1426" y="1266"/>
                    </a:moveTo>
                    <a:lnTo>
                      <a:pt x="2994" y="500"/>
                    </a:lnTo>
                    <a:cubicBezTo>
                      <a:pt x="3973" y="1"/>
                      <a:pt x="5185" y="410"/>
                      <a:pt x="5666" y="1408"/>
                    </a:cubicBezTo>
                    <a:lnTo>
                      <a:pt x="9977" y="10119"/>
                    </a:lnTo>
                    <a:cubicBezTo>
                      <a:pt x="10565" y="11313"/>
                      <a:pt x="10084" y="12774"/>
                      <a:pt x="8872" y="13361"/>
                    </a:cubicBezTo>
                    <a:lnTo>
                      <a:pt x="8053" y="13771"/>
                    </a:lnTo>
                    <a:cubicBezTo>
                      <a:pt x="6859" y="14359"/>
                      <a:pt x="5398" y="13878"/>
                      <a:pt x="4811" y="12667"/>
                    </a:cubicBezTo>
                    <a:lnTo>
                      <a:pt x="500" y="3956"/>
                    </a:lnTo>
                    <a:cubicBezTo>
                      <a:pt x="1" y="2958"/>
                      <a:pt x="410" y="1747"/>
                      <a:pt x="1426" y="126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7"/>
              <p:cNvSpPr/>
              <p:nvPr/>
            </p:nvSpPr>
            <p:spPr>
              <a:xfrm>
                <a:off x="-1602050" y="2114015"/>
                <a:ext cx="1213397" cy="1281762"/>
              </a:xfrm>
              <a:custGeom>
                <a:rect b="b" l="l" r="r" t="t"/>
                <a:pathLst>
                  <a:path extrusionOk="0" h="35398" w="33510">
                    <a:moveTo>
                      <a:pt x="9282" y="3902"/>
                    </a:moveTo>
                    <a:cubicBezTo>
                      <a:pt x="3492" y="6770"/>
                      <a:pt x="0" y="12827"/>
                      <a:pt x="428" y="19258"/>
                    </a:cubicBezTo>
                    <a:cubicBezTo>
                      <a:pt x="855" y="25707"/>
                      <a:pt x="5113" y="31247"/>
                      <a:pt x="11223" y="33331"/>
                    </a:cubicBezTo>
                    <a:cubicBezTo>
                      <a:pt x="17334" y="35398"/>
                      <a:pt x="24103" y="33581"/>
                      <a:pt x="28343" y="28735"/>
                    </a:cubicBezTo>
                    <a:cubicBezTo>
                      <a:pt x="32600" y="23872"/>
                      <a:pt x="33509" y="16942"/>
                      <a:pt x="30659" y="11152"/>
                    </a:cubicBezTo>
                    <a:cubicBezTo>
                      <a:pt x="26757" y="3243"/>
                      <a:pt x="17191" y="1"/>
                      <a:pt x="9282" y="3902"/>
                    </a:cubicBezTo>
                    <a:close/>
                    <a:moveTo>
                      <a:pt x="21467" y="28593"/>
                    </a:moveTo>
                    <a:cubicBezTo>
                      <a:pt x="17262" y="30677"/>
                      <a:pt x="12221" y="30018"/>
                      <a:pt x="8711" y="26918"/>
                    </a:cubicBezTo>
                    <a:cubicBezTo>
                      <a:pt x="5184" y="23836"/>
                      <a:pt x="3866" y="18937"/>
                      <a:pt x="5380" y="14502"/>
                    </a:cubicBezTo>
                    <a:cubicBezTo>
                      <a:pt x="6877" y="10066"/>
                      <a:pt x="10903" y="6966"/>
                      <a:pt x="15570" y="6663"/>
                    </a:cubicBezTo>
                    <a:cubicBezTo>
                      <a:pt x="20255" y="6360"/>
                      <a:pt x="24655" y="8890"/>
                      <a:pt x="26722" y="13094"/>
                    </a:cubicBezTo>
                    <a:cubicBezTo>
                      <a:pt x="29554" y="18830"/>
                      <a:pt x="27203" y="25760"/>
                      <a:pt x="21467" y="28593"/>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7"/>
              <p:cNvSpPr/>
              <p:nvPr/>
            </p:nvSpPr>
            <p:spPr>
              <a:xfrm>
                <a:off x="-1131163" y="2548148"/>
                <a:ext cx="221316" cy="221279"/>
              </a:xfrm>
              <a:custGeom>
                <a:rect b="b" l="l" r="r" t="t"/>
                <a:pathLst>
                  <a:path extrusionOk="0" fill="none" h="6111" w="6112">
                    <a:moveTo>
                      <a:pt x="3047" y="6111"/>
                    </a:moveTo>
                    <a:lnTo>
                      <a:pt x="3047" y="6111"/>
                    </a:lnTo>
                    <a:cubicBezTo>
                      <a:pt x="1372" y="6093"/>
                      <a:pt x="1" y="4739"/>
                      <a:pt x="1" y="3047"/>
                    </a:cubicBezTo>
                    <a:lnTo>
                      <a:pt x="1" y="3047"/>
                    </a:lnTo>
                    <a:cubicBezTo>
                      <a:pt x="1" y="1372"/>
                      <a:pt x="1372" y="1"/>
                      <a:pt x="3047" y="1"/>
                    </a:cubicBezTo>
                    <a:lnTo>
                      <a:pt x="3047" y="1"/>
                    </a:lnTo>
                    <a:cubicBezTo>
                      <a:pt x="4739" y="1"/>
                      <a:pt x="6093" y="1372"/>
                      <a:pt x="6111" y="3047"/>
                    </a:cubicBezTo>
                    <a:lnTo>
                      <a:pt x="6111" y="3047"/>
                    </a:lnTo>
                    <a:cubicBezTo>
                      <a:pt x="6093" y="4739"/>
                      <a:pt x="4739" y="6093"/>
                      <a:pt x="3047" y="611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7"/>
              <p:cNvSpPr/>
              <p:nvPr/>
            </p:nvSpPr>
            <p:spPr>
              <a:xfrm>
                <a:off x="-1259531" y="2811981"/>
                <a:ext cx="476741" cy="120036"/>
              </a:xfrm>
              <a:custGeom>
                <a:rect b="b" l="l" r="r" t="t"/>
                <a:pathLst>
                  <a:path extrusionOk="0" fill="none" h="3315" w="13166">
                    <a:moveTo>
                      <a:pt x="13165" y="3314"/>
                    </a:moveTo>
                    <a:cubicBezTo>
                      <a:pt x="13165" y="1479"/>
                      <a:pt x="11687" y="1"/>
                      <a:pt x="9870" y="1"/>
                    </a:cubicBezTo>
                    <a:lnTo>
                      <a:pt x="3314" y="1"/>
                    </a:lnTo>
                    <a:cubicBezTo>
                      <a:pt x="1497" y="1"/>
                      <a:pt x="18" y="1479"/>
                      <a:pt x="1" y="3314"/>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 name="Google Shape;1666;p57"/>
            <p:cNvGrpSpPr/>
            <p:nvPr/>
          </p:nvGrpSpPr>
          <p:grpSpPr>
            <a:xfrm>
              <a:off x="2983957" y="1809058"/>
              <a:ext cx="589240" cy="1525612"/>
              <a:chOff x="1236331" y="557100"/>
              <a:chExt cx="668982" cy="1732076"/>
            </a:xfrm>
          </p:grpSpPr>
          <p:sp>
            <p:nvSpPr>
              <p:cNvPr id="1667" name="Google Shape;1667;p57"/>
              <p:cNvSpPr/>
              <p:nvPr/>
            </p:nvSpPr>
            <p:spPr>
              <a:xfrm>
                <a:off x="1266024" y="562278"/>
                <a:ext cx="619915" cy="1620397"/>
              </a:xfrm>
              <a:custGeom>
                <a:rect b="b" l="l" r="r" t="t"/>
                <a:pathLst>
                  <a:path extrusionOk="0" h="44750" w="17120">
                    <a:moveTo>
                      <a:pt x="16585" y="1764"/>
                    </a:moveTo>
                    <a:cubicBezTo>
                      <a:pt x="17120" y="1336"/>
                      <a:pt x="16959" y="464"/>
                      <a:pt x="16300" y="232"/>
                    </a:cubicBezTo>
                    <a:cubicBezTo>
                      <a:pt x="15659" y="0"/>
                      <a:pt x="15000" y="588"/>
                      <a:pt x="15142" y="1265"/>
                    </a:cubicBezTo>
                    <a:lnTo>
                      <a:pt x="0" y="44233"/>
                    </a:lnTo>
                    <a:lnTo>
                      <a:pt x="1425" y="44750"/>
                    </a:lnTo>
                    <a:close/>
                  </a:path>
                </a:pathLst>
              </a:custGeom>
              <a:gradFill>
                <a:gsLst>
                  <a:gs pos="0">
                    <a:schemeClr val="accent1"/>
                  </a:gs>
                  <a:gs pos="100000">
                    <a:schemeClr val="lt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7"/>
              <p:cNvSpPr/>
              <p:nvPr/>
            </p:nvSpPr>
            <p:spPr>
              <a:xfrm>
                <a:off x="1236331" y="557100"/>
                <a:ext cx="610899" cy="1599794"/>
              </a:xfrm>
              <a:custGeom>
                <a:rect b="b" l="l" r="r" t="t"/>
                <a:pathLst>
                  <a:path extrusionOk="0" h="44181" w="16871">
                    <a:moveTo>
                      <a:pt x="15339" y="1177"/>
                    </a:moveTo>
                    <a:cubicBezTo>
                      <a:pt x="15570" y="535"/>
                      <a:pt x="16176" y="90"/>
                      <a:pt x="16871" y="90"/>
                    </a:cubicBezTo>
                    <a:lnTo>
                      <a:pt x="16800" y="36"/>
                    </a:lnTo>
                    <a:cubicBezTo>
                      <a:pt x="16069" y="1"/>
                      <a:pt x="15410" y="428"/>
                      <a:pt x="15161" y="1123"/>
                    </a:cubicBezTo>
                    <a:lnTo>
                      <a:pt x="1" y="44145"/>
                    </a:lnTo>
                    <a:lnTo>
                      <a:pt x="179" y="44180"/>
                    </a:lnTo>
                    <a:close/>
                  </a:path>
                </a:pathLst>
              </a:custGeom>
              <a:gradFill>
                <a:gsLst>
                  <a:gs pos="0">
                    <a:schemeClr val="accent1"/>
                  </a:gs>
                  <a:gs pos="100000">
                    <a:schemeClr val="lt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7"/>
              <p:cNvSpPr/>
              <p:nvPr/>
            </p:nvSpPr>
            <p:spPr>
              <a:xfrm>
                <a:off x="1340184" y="568724"/>
                <a:ext cx="565129" cy="1624924"/>
              </a:xfrm>
              <a:custGeom>
                <a:rect b="b" l="l" r="r" t="t"/>
                <a:pathLst>
                  <a:path extrusionOk="0" h="44875" w="15607">
                    <a:moveTo>
                      <a:pt x="15143" y="1818"/>
                    </a:moveTo>
                    <a:lnTo>
                      <a:pt x="1" y="44786"/>
                    </a:lnTo>
                    <a:cubicBezTo>
                      <a:pt x="72" y="44821"/>
                      <a:pt x="143" y="44839"/>
                      <a:pt x="215" y="44875"/>
                    </a:cubicBezTo>
                    <a:lnTo>
                      <a:pt x="15357" y="1871"/>
                    </a:lnTo>
                    <a:cubicBezTo>
                      <a:pt x="15606" y="1176"/>
                      <a:pt x="15339" y="410"/>
                      <a:pt x="14733" y="1"/>
                    </a:cubicBezTo>
                    <a:lnTo>
                      <a:pt x="14626" y="1"/>
                    </a:lnTo>
                    <a:cubicBezTo>
                      <a:pt x="15161" y="428"/>
                      <a:pt x="15375" y="1158"/>
                      <a:pt x="15143" y="1818"/>
                    </a:cubicBezTo>
                    <a:close/>
                  </a:path>
                </a:pathLst>
              </a:custGeom>
              <a:gradFill>
                <a:gsLst>
                  <a:gs pos="0">
                    <a:schemeClr val="accent1"/>
                  </a:gs>
                  <a:gs pos="100000">
                    <a:schemeClr val="lt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7"/>
              <p:cNvSpPr/>
              <p:nvPr/>
            </p:nvSpPr>
            <p:spPr>
              <a:xfrm>
                <a:off x="1318276" y="568724"/>
                <a:ext cx="579288" cy="1621701"/>
              </a:xfrm>
              <a:custGeom>
                <a:rect b="b" l="l" r="r" t="t"/>
                <a:pathLst>
                  <a:path extrusionOk="0" h="44786" w="15998">
                    <a:moveTo>
                      <a:pt x="15142" y="1586"/>
                    </a:moveTo>
                    <a:lnTo>
                      <a:pt x="0" y="44572"/>
                    </a:lnTo>
                    <a:lnTo>
                      <a:pt x="606" y="44786"/>
                    </a:lnTo>
                    <a:lnTo>
                      <a:pt x="624" y="44786"/>
                    </a:lnTo>
                    <a:lnTo>
                      <a:pt x="15766" y="1818"/>
                    </a:lnTo>
                    <a:cubicBezTo>
                      <a:pt x="15997" y="1158"/>
                      <a:pt x="15784" y="428"/>
                      <a:pt x="15249" y="1"/>
                    </a:cubicBezTo>
                    <a:cubicBezTo>
                      <a:pt x="15124" y="1"/>
                      <a:pt x="15000" y="18"/>
                      <a:pt x="14875" y="36"/>
                    </a:cubicBezTo>
                    <a:cubicBezTo>
                      <a:pt x="15214" y="482"/>
                      <a:pt x="15320" y="1069"/>
                      <a:pt x="15142" y="1586"/>
                    </a:cubicBezTo>
                    <a:close/>
                  </a:path>
                </a:pathLst>
              </a:custGeom>
              <a:gradFill>
                <a:gsLst>
                  <a:gs pos="0">
                    <a:schemeClr val="accent1"/>
                  </a:gs>
                  <a:gs pos="100000">
                    <a:schemeClr val="lt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7"/>
              <p:cNvSpPr/>
              <p:nvPr/>
            </p:nvSpPr>
            <p:spPr>
              <a:xfrm>
                <a:off x="1242776" y="560975"/>
                <a:ext cx="614158" cy="1603668"/>
              </a:xfrm>
              <a:custGeom>
                <a:rect b="b" l="l" r="r" t="t"/>
                <a:pathLst>
                  <a:path extrusionOk="0" h="44288" w="16961">
                    <a:moveTo>
                      <a:pt x="642" y="44287"/>
                    </a:moveTo>
                    <a:lnTo>
                      <a:pt x="15784" y="1301"/>
                    </a:lnTo>
                    <a:cubicBezTo>
                      <a:pt x="15962" y="785"/>
                      <a:pt x="16408" y="375"/>
                      <a:pt x="16960" y="268"/>
                    </a:cubicBezTo>
                    <a:cubicBezTo>
                      <a:pt x="16871" y="161"/>
                      <a:pt x="16782" y="72"/>
                      <a:pt x="16693" y="1"/>
                    </a:cubicBezTo>
                    <a:cubicBezTo>
                      <a:pt x="15998" y="1"/>
                      <a:pt x="15375" y="428"/>
                      <a:pt x="15143" y="1087"/>
                    </a:cubicBezTo>
                    <a:lnTo>
                      <a:pt x="1" y="44073"/>
                    </a:lnTo>
                    <a:lnTo>
                      <a:pt x="161" y="44127"/>
                    </a:lnTo>
                    <a:close/>
                  </a:path>
                </a:pathLst>
              </a:custGeom>
              <a:gradFill>
                <a:gsLst>
                  <a:gs pos="0">
                    <a:schemeClr val="accent1"/>
                  </a:gs>
                  <a:gs pos="100000">
                    <a:schemeClr val="lt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7"/>
              <p:cNvSpPr/>
              <p:nvPr/>
            </p:nvSpPr>
            <p:spPr>
              <a:xfrm>
                <a:off x="1844638" y="558404"/>
                <a:ext cx="29728" cy="11660"/>
              </a:xfrm>
              <a:custGeom>
                <a:rect b="b" l="l" r="r" t="t"/>
                <a:pathLst>
                  <a:path extrusionOk="0" h="322" w="821">
                    <a:moveTo>
                      <a:pt x="535" y="125"/>
                    </a:moveTo>
                    <a:lnTo>
                      <a:pt x="446" y="90"/>
                    </a:lnTo>
                    <a:cubicBezTo>
                      <a:pt x="410" y="72"/>
                      <a:pt x="375" y="72"/>
                      <a:pt x="339" y="54"/>
                    </a:cubicBezTo>
                    <a:cubicBezTo>
                      <a:pt x="232" y="18"/>
                      <a:pt x="107" y="0"/>
                      <a:pt x="1" y="0"/>
                    </a:cubicBezTo>
                    <a:lnTo>
                      <a:pt x="72" y="54"/>
                    </a:lnTo>
                    <a:cubicBezTo>
                      <a:pt x="179" y="143"/>
                      <a:pt x="268" y="232"/>
                      <a:pt x="339" y="321"/>
                    </a:cubicBezTo>
                    <a:cubicBezTo>
                      <a:pt x="464" y="303"/>
                      <a:pt x="588" y="286"/>
                      <a:pt x="713" y="286"/>
                    </a:cubicBezTo>
                    <a:lnTo>
                      <a:pt x="820" y="286"/>
                    </a:lnTo>
                    <a:cubicBezTo>
                      <a:pt x="731" y="214"/>
                      <a:pt x="624" y="161"/>
                      <a:pt x="535" y="125"/>
                    </a:cubicBezTo>
                    <a:close/>
                  </a:path>
                </a:pathLst>
              </a:custGeom>
              <a:gradFill>
                <a:gsLst>
                  <a:gs pos="0">
                    <a:schemeClr val="accent1"/>
                  </a:gs>
                  <a:gs pos="100000">
                    <a:schemeClr val="lt2"/>
                  </a:gs>
                </a:gsLst>
                <a:lin ang="5400700"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7"/>
              <p:cNvSpPr/>
              <p:nvPr/>
            </p:nvSpPr>
            <p:spPr>
              <a:xfrm>
                <a:off x="1240857" y="2162042"/>
                <a:ext cx="97441" cy="127133"/>
              </a:xfrm>
              <a:custGeom>
                <a:rect b="b" l="l" r="r" t="t"/>
                <a:pathLst>
                  <a:path extrusionOk="0" h="3511" w="2691">
                    <a:moveTo>
                      <a:pt x="2690" y="981"/>
                    </a:moveTo>
                    <a:cubicBezTo>
                      <a:pt x="2690" y="945"/>
                      <a:pt x="2655" y="927"/>
                      <a:pt x="2637" y="909"/>
                    </a:cubicBezTo>
                    <a:lnTo>
                      <a:pt x="125" y="19"/>
                    </a:lnTo>
                    <a:cubicBezTo>
                      <a:pt x="89" y="1"/>
                      <a:pt x="54" y="19"/>
                      <a:pt x="36" y="37"/>
                    </a:cubicBezTo>
                    <a:cubicBezTo>
                      <a:pt x="18" y="54"/>
                      <a:pt x="0" y="72"/>
                      <a:pt x="0" y="108"/>
                    </a:cubicBezTo>
                    <a:lnTo>
                      <a:pt x="250" y="3421"/>
                    </a:lnTo>
                    <a:cubicBezTo>
                      <a:pt x="250" y="3457"/>
                      <a:pt x="268" y="3493"/>
                      <a:pt x="303" y="3510"/>
                    </a:cubicBezTo>
                    <a:cubicBezTo>
                      <a:pt x="339" y="3510"/>
                      <a:pt x="374" y="3510"/>
                      <a:pt x="392" y="3475"/>
                    </a:cubicBezTo>
                    <a:lnTo>
                      <a:pt x="2673" y="1052"/>
                    </a:lnTo>
                    <a:cubicBezTo>
                      <a:pt x="2690" y="1034"/>
                      <a:pt x="2690" y="999"/>
                      <a:pt x="2690" y="981"/>
                    </a:cubicBezTo>
                    <a:close/>
                  </a:path>
                </a:pathLst>
              </a:custGeom>
              <a:gradFill>
                <a:gsLst>
                  <a:gs pos="0">
                    <a:schemeClr val="accent1"/>
                  </a:gs>
                  <a:gs pos="100000">
                    <a:schemeClr val="lt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7"/>
              <p:cNvSpPr/>
              <p:nvPr/>
            </p:nvSpPr>
            <p:spPr>
              <a:xfrm>
                <a:off x="1236331" y="2151722"/>
                <a:ext cx="112287" cy="119384"/>
              </a:xfrm>
              <a:custGeom>
                <a:rect b="b" l="l" r="r" t="t"/>
                <a:pathLst>
                  <a:path extrusionOk="0" h="3297" w="3101">
                    <a:moveTo>
                      <a:pt x="3100" y="1105"/>
                    </a:moveTo>
                    <a:cubicBezTo>
                      <a:pt x="3083" y="1070"/>
                      <a:pt x="3065" y="1034"/>
                      <a:pt x="3029" y="1034"/>
                    </a:cubicBezTo>
                    <a:lnTo>
                      <a:pt x="125" y="1"/>
                    </a:lnTo>
                    <a:cubicBezTo>
                      <a:pt x="90" y="1"/>
                      <a:pt x="54" y="1"/>
                      <a:pt x="36" y="19"/>
                    </a:cubicBezTo>
                    <a:cubicBezTo>
                      <a:pt x="1" y="37"/>
                      <a:pt x="1" y="72"/>
                      <a:pt x="1" y="108"/>
                    </a:cubicBezTo>
                    <a:lnTo>
                      <a:pt x="214" y="2994"/>
                    </a:lnTo>
                    <a:lnTo>
                      <a:pt x="1105" y="3297"/>
                    </a:lnTo>
                    <a:lnTo>
                      <a:pt x="3083" y="1194"/>
                    </a:lnTo>
                    <a:cubicBezTo>
                      <a:pt x="3100" y="1177"/>
                      <a:pt x="3100" y="1141"/>
                      <a:pt x="3100" y="1105"/>
                    </a:cubicBezTo>
                    <a:close/>
                  </a:path>
                </a:pathLst>
              </a:custGeom>
              <a:gradFill>
                <a:gsLst>
                  <a:gs pos="0">
                    <a:schemeClr val="accent1"/>
                  </a:gs>
                  <a:gs pos="100000">
                    <a:schemeClr val="lt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 name="Google Shape;1675;p57"/>
            <p:cNvGrpSpPr/>
            <p:nvPr/>
          </p:nvGrpSpPr>
          <p:grpSpPr>
            <a:xfrm flipH="1">
              <a:off x="1237981" y="3753166"/>
              <a:ext cx="953591" cy="334099"/>
              <a:chOff x="2271950" y="2722775"/>
              <a:chExt cx="575875" cy="201775"/>
            </a:xfrm>
          </p:grpSpPr>
          <p:sp>
            <p:nvSpPr>
              <p:cNvPr id="1676" name="Google Shape;1676;p57"/>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7"/>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7"/>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7"/>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7"/>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1" name="Google Shape;1681;p57"/>
            <p:cNvSpPr/>
            <p:nvPr/>
          </p:nvSpPr>
          <p:spPr>
            <a:xfrm flipH="1">
              <a:off x="984469" y="4196581"/>
              <a:ext cx="140247" cy="141086"/>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7"/>
            <p:cNvSpPr/>
            <p:nvPr/>
          </p:nvSpPr>
          <p:spPr>
            <a:xfrm flipH="1">
              <a:off x="3889138" y="3893001"/>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7"/>
            <p:cNvSpPr/>
            <p:nvPr/>
          </p:nvSpPr>
          <p:spPr>
            <a:xfrm flipH="1">
              <a:off x="2111873" y="91051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7"/>
            <p:cNvSpPr/>
            <p:nvPr/>
          </p:nvSpPr>
          <p:spPr>
            <a:xfrm flipH="1">
              <a:off x="3647165" y="883381"/>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7"/>
            <p:cNvSpPr/>
            <p:nvPr/>
          </p:nvSpPr>
          <p:spPr>
            <a:xfrm flipH="1">
              <a:off x="4226057" y="282429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7"/>
            <p:cNvSpPr/>
            <p:nvPr/>
          </p:nvSpPr>
          <p:spPr>
            <a:xfrm flipH="1">
              <a:off x="725787" y="883365"/>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7"/>
            <p:cNvSpPr/>
            <p:nvPr/>
          </p:nvSpPr>
          <p:spPr>
            <a:xfrm flipH="1" rot="1685758">
              <a:off x="2971353" y="129545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7"/>
            <p:cNvSpPr/>
            <p:nvPr/>
          </p:nvSpPr>
          <p:spPr>
            <a:xfrm flipH="1">
              <a:off x="2567287" y="3846103"/>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7"/>
            <p:cNvSpPr/>
            <p:nvPr/>
          </p:nvSpPr>
          <p:spPr>
            <a:xfrm>
              <a:off x="1774800" y="3210950"/>
              <a:ext cx="315325" cy="299300"/>
            </a:xfrm>
            <a:custGeom>
              <a:rect b="b" l="l" r="r" t="t"/>
              <a:pathLst>
                <a:path extrusionOk="0" h="11972" w="12613">
                  <a:moveTo>
                    <a:pt x="6823" y="428"/>
                  </a:moveTo>
                  <a:lnTo>
                    <a:pt x="8266" y="3350"/>
                  </a:lnTo>
                  <a:cubicBezTo>
                    <a:pt x="8355" y="3528"/>
                    <a:pt x="8515" y="3653"/>
                    <a:pt x="8711" y="3670"/>
                  </a:cubicBezTo>
                  <a:lnTo>
                    <a:pt x="11936" y="4134"/>
                  </a:lnTo>
                  <a:cubicBezTo>
                    <a:pt x="12417" y="4205"/>
                    <a:pt x="12613" y="4793"/>
                    <a:pt x="12256" y="5131"/>
                  </a:cubicBezTo>
                  <a:lnTo>
                    <a:pt x="9923" y="7411"/>
                  </a:lnTo>
                  <a:cubicBezTo>
                    <a:pt x="9798" y="7536"/>
                    <a:pt x="9727" y="7732"/>
                    <a:pt x="9762" y="7928"/>
                  </a:cubicBezTo>
                  <a:lnTo>
                    <a:pt x="10315" y="11135"/>
                  </a:lnTo>
                  <a:cubicBezTo>
                    <a:pt x="10386" y="11616"/>
                    <a:pt x="9887" y="11972"/>
                    <a:pt x="9477" y="11740"/>
                  </a:cubicBezTo>
                  <a:lnTo>
                    <a:pt x="6574" y="10226"/>
                  </a:lnTo>
                  <a:cubicBezTo>
                    <a:pt x="6395" y="10137"/>
                    <a:pt x="6200" y="10137"/>
                    <a:pt x="6039" y="10226"/>
                  </a:cubicBezTo>
                  <a:lnTo>
                    <a:pt x="3135" y="11740"/>
                  </a:lnTo>
                  <a:cubicBezTo>
                    <a:pt x="2708" y="11972"/>
                    <a:pt x="2209" y="11616"/>
                    <a:pt x="2298" y="11135"/>
                  </a:cubicBezTo>
                  <a:lnTo>
                    <a:pt x="2850" y="7928"/>
                  </a:lnTo>
                  <a:cubicBezTo>
                    <a:pt x="2886" y="7732"/>
                    <a:pt x="2815" y="7536"/>
                    <a:pt x="2672" y="7411"/>
                  </a:cubicBezTo>
                  <a:lnTo>
                    <a:pt x="339" y="5131"/>
                  </a:lnTo>
                  <a:cubicBezTo>
                    <a:pt x="0" y="4793"/>
                    <a:pt x="196" y="4205"/>
                    <a:pt x="659" y="4134"/>
                  </a:cubicBezTo>
                  <a:lnTo>
                    <a:pt x="3901" y="3670"/>
                  </a:lnTo>
                  <a:cubicBezTo>
                    <a:pt x="4080" y="3653"/>
                    <a:pt x="4258" y="3528"/>
                    <a:pt x="4347" y="3350"/>
                  </a:cubicBezTo>
                  <a:lnTo>
                    <a:pt x="5790" y="428"/>
                  </a:lnTo>
                  <a:cubicBezTo>
                    <a:pt x="6004" y="1"/>
                    <a:pt x="6609" y="1"/>
                    <a:pt x="6823" y="428"/>
                  </a:cubicBezTo>
                  <a:close/>
                </a:path>
              </a:pathLst>
            </a:custGeom>
            <a:gradFill>
              <a:gsLst>
                <a:gs pos="0">
                  <a:schemeClr val="accent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7"/>
            <p:cNvSpPr/>
            <p:nvPr/>
          </p:nvSpPr>
          <p:spPr>
            <a:xfrm flipH="1">
              <a:off x="1583526" y="1450751"/>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7"/>
            <p:cNvSpPr/>
            <p:nvPr/>
          </p:nvSpPr>
          <p:spPr>
            <a:xfrm flipH="1">
              <a:off x="3289519" y="3510256"/>
              <a:ext cx="140247" cy="141086"/>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2" name="Google Shape;1692;p57"/>
          <p:cNvSpPr/>
          <p:nvPr/>
        </p:nvSpPr>
        <p:spPr>
          <a:xfrm flipH="1" rot="1685758">
            <a:off x="5181153" y="394340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7">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7">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7">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696" name="Google Shape;1696;p57">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697" name="Google Shape;1697;p57">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698" name="Google Shape;1698;p57"/>
          <p:cNvGrpSpPr/>
          <p:nvPr/>
        </p:nvGrpSpPr>
        <p:grpSpPr>
          <a:xfrm>
            <a:off x="706038" y="312972"/>
            <a:ext cx="140222" cy="140409"/>
            <a:chOff x="2741000" y="199475"/>
            <a:chExt cx="191953" cy="192210"/>
          </a:xfrm>
        </p:grpSpPr>
        <p:sp>
          <p:nvSpPr>
            <p:cNvPr id="1699" name="Google Shape;1699;p57"/>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7"/>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7"/>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7"/>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7"/>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7"/>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7"/>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7"/>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7"/>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8" name="Google Shape;1708;p57">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2" name="Shape 1712"/>
        <p:cNvGrpSpPr/>
        <p:nvPr/>
      </p:nvGrpSpPr>
      <p:grpSpPr>
        <a:xfrm>
          <a:off x="0" y="0"/>
          <a:ext cx="0" cy="0"/>
          <a:chOff x="0" y="0"/>
          <a:chExt cx="0" cy="0"/>
        </a:xfrm>
      </p:grpSpPr>
      <p:sp>
        <p:nvSpPr>
          <p:cNvPr id="1713" name="Google Shape;1713;p58"/>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RESULTS </a:t>
            </a:r>
            <a:endParaRPr/>
          </a:p>
        </p:txBody>
      </p:sp>
      <p:graphicFrame>
        <p:nvGraphicFramePr>
          <p:cNvPr id="1714" name="Google Shape;1714;p58"/>
          <p:cNvGraphicFramePr/>
          <p:nvPr/>
        </p:nvGraphicFramePr>
        <p:xfrm>
          <a:off x="714275" y="1368129"/>
          <a:ext cx="3000000" cy="3000000"/>
        </p:xfrm>
        <a:graphic>
          <a:graphicData uri="http://schemas.openxmlformats.org/drawingml/2006/table">
            <a:tbl>
              <a:tblPr>
                <a:noFill/>
                <a:tableStyleId>{05419476-EEF1-40CC-9099-AB464115DCCB}</a:tableStyleId>
              </a:tblPr>
              <a:tblGrid>
                <a:gridCol w="3142700"/>
                <a:gridCol w="1143125"/>
                <a:gridCol w="1143200"/>
                <a:gridCol w="1143200"/>
                <a:gridCol w="1143200"/>
              </a:tblGrid>
              <a:tr h="594325">
                <a:tc>
                  <a:txBody>
                    <a:bodyPr/>
                    <a:lstStyle/>
                    <a:p>
                      <a:pPr indent="0" lvl="0" marL="0" rtl="0" algn="ctr">
                        <a:spcBef>
                          <a:spcPts val="0"/>
                        </a:spcBef>
                        <a:spcAft>
                          <a:spcPts val="0"/>
                        </a:spcAft>
                        <a:buNone/>
                      </a:pPr>
                      <a:r>
                        <a:rPr lang="en" sz="2700">
                          <a:solidFill>
                            <a:schemeClr val="lt1"/>
                          </a:solidFill>
                          <a:latin typeface="Bebas Neue"/>
                          <a:ea typeface="Bebas Neue"/>
                          <a:cs typeface="Bebas Neue"/>
                          <a:sym typeface="Bebas Neue"/>
                        </a:rPr>
                        <a:t>VARIABLE</a:t>
                      </a:r>
                      <a:endParaRPr sz="2700">
                        <a:solidFill>
                          <a:schemeClr val="lt1"/>
                        </a:solidFill>
                        <a:latin typeface="Bebas Neue"/>
                        <a:ea typeface="Bebas Neue"/>
                        <a:cs typeface="Bebas Neue"/>
                        <a:sym typeface="Bebas Ne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gradFill>
                      <a:gsLst>
                        <a:gs pos="0">
                          <a:schemeClr val="accent1"/>
                        </a:gs>
                        <a:gs pos="100000">
                          <a:schemeClr val="lt2"/>
                        </a:gs>
                      </a:gsLst>
                      <a:lin ang="5400700" scaled="0"/>
                    </a:gradFill>
                  </a:tcPr>
                </a:tc>
                <a:tc>
                  <a:txBody>
                    <a:bodyPr/>
                    <a:lstStyle/>
                    <a:p>
                      <a:pPr indent="0" lvl="0" marL="0" rtl="0" algn="ctr">
                        <a:spcBef>
                          <a:spcPts val="0"/>
                        </a:spcBef>
                        <a:spcAft>
                          <a:spcPts val="0"/>
                        </a:spcAft>
                        <a:buNone/>
                      </a:pPr>
                      <a:r>
                        <a:rPr lang="en" sz="2700">
                          <a:solidFill>
                            <a:schemeClr val="lt1"/>
                          </a:solidFill>
                          <a:latin typeface="Bebas Neue"/>
                          <a:ea typeface="Bebas Neue"/>
                          <a:cs typeface="Bebas Neue"/>
                          <a:sym typeface="Bebas Neue"/>
                        </a:rPr>
                        <a:t>MODEL 1</a:t>
                      </a:r>
                      <a:endParaRPr sz="2700">
                        <a:solidFill>
                          <a:schemeClr val="lt1"/>
                        </a:solidFill>
                        <a:latin typeface="Bebas Neue"/>
                        <a:ea typeface="Bebas Neue"/>
                        <a:cs typeface="Bebas Neue"/>
                        <a:sym typeface="Bebas Ne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gradFill>
                      <a:gsLst>
                        <a:gs pos="0">
                          <a:schemeClr val="accent2"/>
                        </a:gs>
                        <a:gs pos="100000">
                          <a:schemeClr val="dk2"/>
                        </a:gs>
                      </a:gsLst>
                      <a:lin ang="5400700" scaled="0"/>
                    </a:gradFill>
                  </a:tcPr>
                </a:tc>
                <a:tc>
                  <a:txBody>
                    <a:bodyPr/>
                    <a:lstStyle/>
                    <a:p>
                      <a:pPr indent="0" lvl="0" marL="0" rtl="0" algn="ctr">
                        <a:spcBef>
                          <a:spcPts val="0"/>
                        </a:spcBef>
                        <a:spcAft>
                          <a:spcPts val="0"/>
                        </a:spcAft>
                        <a:buClr>
                          <a:schemeClr val="hlink"/>
                        </a:buClr>
                        <a:buSzPts val="1100"/>
                        <a:buFont typeface="Arial"/>
                        <a:buNone/>
                      </a:pPr>
                      <a:r>
                        <a:rPr lang="en" sz="2700">
                          <a:solidFill>
                            <a:schemeClr val="lt1"/>
                          </a:solidFill>
                          <a:latin typeface="Bebas Neue"/>
                          <a:ea typeface="Bebas Neue"/>
                          <a:cs typeface="Bebas Neue"/>
                          <a:sym typeface="Bebas Neue"/>
                        </a:rPr>
                        <a:t>MODEL 2</a:t>
                      </a:r>
                      <a:endParaRPr sz="2700">
                        <a:solidFill>
                          <a:schemeClr val="lt1"/>
                        </a:solidFill>
                        <a:latin typeface="Bebas Neue"/>
                        <a:ea typeface="Bebas Neue"/>
                        <a:cs typeface="Bebas Neue"/>
                        <a:sym typeface="Bebas Ne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gradFill>
                      <a:gsLst>
                        <a:gs pos="0">
                          <a:schemeClr val="accent2"/>
                        </a:gs>
                        <a:gs pos="100000">
                          <a:schemeClr val="dk2"/>
                        </a:gs>
                      </a:gsLst>
                      <a:lin ang="5400700" scaled="0"/>
                    </a:gradFill>
                  </a:tcPr>
                </a:tc>
                <a:tc>
                  <a:txBody>
                    <a:bodyPr/>
                    <a:lstStyle/>
                    <a:p>
                      <a:pPr indent="0" lvl="0" marL="0" rtl="0" algn="ctr">
                        <a:spcBef>
                          <a:spcPts val="0"/>
                        </a:spcBef>
                        <a:spcAft>
                          <a:spcPts val="0"/>
                        </a:spcAft>
                        <a:buClr>
                          <a:schemeClr val="hlink"/>
                        </a:buClr>
                        <a:buSzPts val="1100"/>
                        <a:buFont typeface="Arial"/>
                        <a:buNone/>
                      </a:pPr>
                      <a:r>
                        <a:rPr lang="en" sz="2700">
                          <a:solidFill>
                            <a:schemeClr val="lt1"/>
                          </a:solidFill>
                          <a:latin typeface="Bebas Neue"/>
                          <a:ea typeface="Bebas Neue"/>
                          <a:cs typeface="Bebas Neue"/>
                          <a:sym typeface="Bebas Neue"/>
                        </a:rPr>
                        <a:t>MODEL 1</a:t>
                      </a:r>
                      <a:endParaRPr sz="2700">
                        <a:solidFill>
                          <a:schemeClr val="lt1"/>
                        </a:solidFill>
                        <a:latin typeface="Bebas Neue"/>
                        <a:ea typeface="Bebas Neue"/>
                        <a:cs typeface="Bebas Neue"/>
                        <a:sym typeface="Bebas Ne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gradFill>
                      <a:gsLst>
                        <a:gs pos="0">
                          <a:schemeClr val="accent2"/>
                        </a:gs>
                        <a:gs pos="100000">
                          <a:schemeClr val="dk2"/>
                        </a:gs>
                      </a:gsLst>
                      <a:lin ang="5400700" scaled="0"/>
                    </a:gradFill>
                  </a:tcPr>
                </a:tc>
                <a:tc>
                  <a:txBody>
                    <a:bodyPr/>
                    <a:lstStyle/>
                    <a:p>
                      <a:pPr indent="0" lvl="0" marL="0" rtl="0" algn="ctr">
                        <a:spcBef>
                          <a:spcPts val="0"/>
                        </a:spcBef>
                        <a:spcAft>
                          <a:spcPts val="0"/>
                        </a:spcAft>
                        <a:buClr>
                          <a:schemeClr val="hlink"/>
                        </a:buClr>
                        <a:buSzPts val="1100"/>
                        <a:buFont typeface="Arial"/>
                        <a:buNone/>
                      </a:pPr>
                      <a:r>
                        <a:rPr lang="en" sz="2700">
                          <a:solidFill>
                            <a:schemeClr val="lt1"/>
                          </a:solidFill>
                          <a:latin typeface="Bebas Neue"/>
                          <a:ea typeface="Bebas Neue"/>
                          <a:cs typeface="Bebas Neue"/>
                          <a:sym typeface="Bebas Neue"/>
                        </a:rPr>
                        <a:t>MODEL 3</a:t>
                      </a:r>
                      <a:endParaRPr sz="2700">
                        <a:solidFill>
                          <a:schemeClr val="lt1"/>
                        </a:solidFill>
                        <a:latin typeface="Bebas Neue"/>
                        <a:ea typeface="Bebas Neue"/>
                        <a:cs typeface="Bebas Neue"/>
                        <a:sym typeface="Bebas Ne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gradFill>
                      <a:gsLst>
                        <a:gs pos="0">
                          <a:schemeClr val="accent2"/>
                        </a:gs>
                        <a:gs pos="100000">
                          <a:schemeClr val="dk2"/>
                        </a:gs>
                      </a:gsLst>
                      <a:lin ang="5400700" scaled="0"/>
                    </a:gradFill>
                  </a:tcPr>
                </a:tc>
              </a:tr>
              <a:tr h="609575">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Despite being red, Mars is actually a very cold place</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–0.234</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0.836</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–0.742</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hlink"/>
                        </a:buClr>
                        <a:buSzPts val="1100"/>
                        <a:buFont typeface="Arial"/>
                        <a:buNone/>
                      </a:pPr>
                      <a:r>
                        <a:rPr lang="en">
                          <a:solidFill>
                            <a:schemeClr val="dk1"/>
                          </a:solidFill>
                          <a:latin typeface="Arimo"/>
                          <a:ea typeface="Arimo"/>
                          <a:cs typeface="Arimo"/>
                          <a:sym typeface="Arimo"/>
                        </a:rPr>
                        <a:t>0.600</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9575">
                <a:tc>
                  <a:txBody>
                    <a:bodyPr/>
                    <a:lstStyle/>
                    <a:p>
                      <a:pPr indent="0" lvl="0" marL="0" rtl="0" algn="ctr">
                        <a:spcBef>
                          <a:spcPts val="0"/>
                        </a:spcBef>
                        <a:spcAft>
                          <a:spcPts val="0"/>
                        </a:spcAft>
                        <a:buClr>
                          <a:schemeClr val="hlink"/>
                        </a:buClr>
                        <a:buSzPts val="1100"/>
                        <a:buFont typeface="Arial"/>
                        <a:buNone/>
                      </a:pPr>
                      <a:r>
                        <a:rPr lang="en">
                          <a:solidFill>
                            <a:schemeClr val="dk1"/>
                          </a:solidFill>
                          <a:latin typeface="Arimo"/>
                          <a:ea typeface="Arimo"/>
                          <a:cs typeface="Arimo"/>
                          <a:sym typeface="Arimo"/>
                        </a:rPr>
                        <a:t>Venus is the second planet from the Sun in the Solar System</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hlink"/>
                        </a:buClr>
                        <a:buSzPts val="1100"/>
                        <a:buFont typeface="Arial"/>
                        <a:buNone/>
                      </a:pPr>
                      <a:r>
                        <a:rPr lang="en">
                          <a:solidFill>
                            <a:schemeClr val="dk1"/>
                          </a:solidFill>
                          <a:latin typeface="Arimo"/>
                          <a:ea typeface="Arimo"/>
                          <a:cs typeface="Arimo"/>
                          <a:sym typeface="Arimo"/>
                        </a:rPr>
                        <a:t>–0.135</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0.642</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–0.982</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hlink"/>
                        </a:buClr>
                        <a:buSzPts val="1100"/>
                        <a:buFont typeface="Arial"/>
                        <a:buNone/>
                      </a:pPr>
                      <a:r>
                        <a:rPr lang="en">
                          <a:solidFill>
                            <a:schemeClr val="dk1"/>
                          </a:solidFill>
                          <a:latin typeface="Arimo"/>
                          <a:ea typeface="Arimo"/>
                          <a:cs typeface="Arimo"/>
                          <a:sym typeface="Arimo"/>
                        </a:rPr>
                        <a:t>–0.102</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9575">
                <a:tc>
                  <a:txBody>
                    <a:bodyPr/>
                    <a:lstStyle/>
                    <a:p>
                      <a:pPr indent="0" lvl="0" marL="0" rtl="0" algn="ctr">
                        <a:spcBef>
                          <a:spcPts val="0"/>
                        </a:spcBef>
                        <a:spcAft>
                          <a:spcPts val="0"/>
                        </a:spcAft>
                        <a:buClr>
                          <a:schemeClr val="hlink"/>
                        </a:buClr>
                        <a:buSzPts val="1100"/>
                        <a:buFont typeface="Arial"/>
                        <a:buNone/>
                      </a:pPr>
                      <a:r>
                        <a:rPr lang="en">
                          <a:solidFill>
                            <a:schemeClr val="dk1"/>
                          </a:solidFill>
                          <a:latin typeface="Arimo"/>
                          <a:ea typeface="Arimo"/>
                          <a:cs typeface="Arimo"/>
                          <a:sym typeface="Arimo"/>
                        </a:rPr>
                        <a:t>Mercury is the closest planet to the Sun and the smallest one</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hlink"/>
                        </a:buClr>
                        <a:buSzPts val="1100"/>
                        <a:buFont typeface="Arial"/>
                        <a:buNone/>
                      </a:pPr>
                      <a:r>
                        <a:rPr lang="en">
                          <a:solidFill>
                            <a:schemeClr val="dk1"/>
                          </a:solidFill>
                          <a:latin typeface="Arimo"/>
                          <a:ea typeface="Arimo"/>
                          <a:cs typeface="Arimo"/>
                          <a:sym typeface="Arimo"/>
                        </a:rPr>
                        <a:t>–0.309</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0.752</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0.173</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0.500</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9575">
                <a:tc>
                  <a:txBody>
                    <a:bodyPr/>
                    <a:lstStyle/>
                    <a:p>
                      <a:pPr indent="0" lvl="0" marL="0" rtl="0" algn="ctr">
                        <a:spcBef>
                          <a:spcPts val="0"/>
                        </a:spcBef>
                        <a:spcAft>
                          <a:spcPts val="0"/>
                        </a:spcAft>
                        <a:buClr>
                          <a:schemeClr val="hlink"/>
                        </a:buClr>
                        <a:buSzPts val="1100"/>
                        <a:buFont typeface="Arial"/>
                        <a:buNone/>
                      </a:pPr>
                      <a:r>
                        <a:rPr lang="en">
                          <a:solidFill>
                            <a:schemeClr val="dk1"/>
                          </a:solidFill>
                          <a:latin typeface="Arimo"/>
                          <a:ea typeface="Arimo"/>
                          <a:cs typeface="Arimo"/>
                          <a:sym typeface="Arimo"/>
                        </a:rPr>
                        <a:t>Jupiter is a gas giant and the biggest planet in the Solar System</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0.604</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hlink"/>
                        </a:buClr>
                        <a:buSzPts val="1100"/>
                        <a:buFont typeface="Arial"/>
                        <a:buNone/>
                      </a:pPr>
                      <a:r>
                        <a:rPr lang="en">
                          <a:solidFill>
                            <a:schemeClr val="dk1"/>
                          </a:solidFill>
                          <a:latin typeface="Arimo"/>
                          <a:ea typeface="Arimo"/>
                          <a:cs typeface="Arimo"/>
                          <a:sym typeface="Arimo"/>
                        </a:rPr>
                        <a:t>–0.378</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0.402</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0.109</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715" name="Google Shape;1715;p58">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8">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8">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718" name="Google Shape;1718;p58">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719" name="Google Shape;1719;p58">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720" name="Google Shape;1720;p58"/>
          <p:cNvGrpSpPr/>
          <p:nvPr/>
        </p:nvGrpSpPr>
        <p:grpSpPr>
          <a:xfrm>
            <a:off x="706038" y="312972"/>
            <a:ext cx="140222" cy="140409"/>
            <a:chOff x="2741000" y="199475"/>
            <a:chExt cx="191953" cy="192210"/>
          </a:xfrm>
        </p:grpSpPr>
        <p:sp>
          <p:nvSpPr>
            <p:cNvPr id="1721" name="Google Shape;1721;p58"/>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8"/>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8"/>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8"/>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8"/>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8"/>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8"/>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8"/>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8"/>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0" name="Google Shape;1730;p58">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8"/>
          <p:cNvSpPr/>
          <p:nvPr/>
        </p:nvSpPr>
        <p:spPr>
          <a:xfrm>
            <a:off x="6619251" y="703497"/>
            <a:ext cx="49025" cy="4935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2" name="Google Shape;1732;p58"/>
          <p:cNvGrpSpPr/>
          <p:nvPr/>
        </p:nvGrpSpPr>
        <p:grpSpPr>
          <a:xfrm>
            <a:off x="7733872" y="832627"/>
            <a:ext cx="695830" cy="243805"/>
            <a:chOff x="2271950" y="2722775"/>
            <a:chExt cx="575875" cy="201775"/>
          </a:xfrm>
        </p:grpSpPr>
        <p:sp>
          <p:nvSpPr>
            <p:cNvPr id="1733" name="Google Shape;1733;p58"/>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8"/>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8"/>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8"/>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8"/>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8" name="Google Shape;1738;p58"/>
          <p:cNvSpPr/>
          <p:nvPr/>
        </p:nvSpPr>
        <p:spPr>
          <a:xfrm>
            <a:off x="6209351" y="935412"/>
            <a:ext cx="140201" cy="141024"/>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8"/>
          <p:cNvSpPr/>
          <p:nvPr/>
        </p:nvSpPr>
        <p:spPr>
          <a:xfrm>
            <a:off x="7161573" y="897362"/>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3" name="Shape 1743"/>
        <p:cNvGrpSpPr/>
        <p:nvPr/>
      </p:nvGrpSpPr>
      <p:grpSpPr>
        <a:xfrm>
          <a:off x="0" y="0"/>
          <a:ext cx="0" cy="0"/>
          <a:chOff x="0" y="0"/>
          <a:chExt cx="0" cy="0"/>
        </a:xfrm>
      </p:grpSpPr>
      <p:sp>
        <p:nvSpPr>
          <p:cNvPr id="1744" name="Google Shape;1744;p59"/>
          <p:cNvSpPr/>
          <p:nvPr/>
        </p:nvSpPr>
        <p:spPr>
          <a:xfrm rot="7202286">
            <a:off x="3663080" y="3195443"/>
            <a:ext cx="666037" cy="662639"/>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9"/>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ABOUT DIAGNOSTIC ANALYTICS</a:t>
            </a:r>
            <a:endParaRPr/>
          </a:p>
        </p:txBody>
      </p:sp>
      <p:sp>
        <p:nvSpPr>
          <p:cNvPr id="1746" name="Google Shape;1746;p59"/>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grpSp>
        <p:nvGrpSpPr>
          <p:cNvPr id="1747" name="Google Shape;1747;p59"/>
          <p:cNvGrpSpPr/>
          <p:nvPr/>
        </p:nvGrpSpPr>
        <p:grpSpPr>
          <a:xfrm>
            <a:off x="3118421" y="1429171"/>
            <a:ext cx="3478666" cy="2560710"/>
            <a:chOff x="3118421" y="1429171"/>
            <a:chExt cx="3478666" cy="2560710"/>
          </a:xfrm>
        </p:grpSpPr>
        <p:grpSp>
          <p:nvGrpSpPr>
            <p:cNvPr id="1748" name="Google Shape;1748;p59"/>
            <p:cNvGrpSpPr/>
            <p:nvPr/>
          </p:nvGrpSpPr>
          <p:grpSpPr>
            <a:xfrm rot="659716">
              <a:off x="3260461" y="1978737"/>
              <a:ext cx="2293211" cy="1710173"/>
              <a:chOff x="1062800" y="1986296"/>
              <a:chExt cx="2169540" cy="1617945"/>
            </a:xfrm>
          </p:grpSpPr>
          <p:sp>
            <p:nvSpPr>
              <p:cNvPr id="1749" name="Google Shape;1749;p59"/>
              <p:cNvSpPr/>
              <p:nvPr/>
            </p:nvSpPr>
            <p:spPr>
              <a:xfrm>
                <a:off x="1062800" y="1986296"/>
                <a:ext cx="2169540" cy="1617945"/>
              </a:xfrm>
              <a:custGeom>
                <a:rect b="b" l="l" r="r" t="t"/>
                <a:pathLst>
                  <a:path extrusionOk="0" h="49275" w="66074">
                    <a:moveTo>
                      <a:pt x="65878" y="35219"/>
                    </a:moveTo>
                    <a:lnTo>
                      <a:pt x="65308" y="32298"/>
                    </a:lnTo>
                    <a:lnTo>
                      <a:pt x="60694" y="33188"/>
                    </a:lnTo>
                    <a:lnTo>
                      <a:pt x="54601" y="1710"/>
                    </a:lnTo>
                    <a:cubicBezTo>
                      <a:pt x="54387" y="677"/>
                      <a:pt x="53390" y="0"/>
                      <a:pt x="52374" y="196"/>
                    </a:cubicBezTo>
                    <a:lnTo>
                      <a:pt x="1693" y="10012"/>
                    </a:lnTo>
                    <a:cubicBezTo>
                      <a:pt x="677" y="10208"/>
                      <a:pt x="0" y="11205"/>
                      <a:pt x="196" y="12239"/>
                    </a:cubicBezTo>
                    <a:lnTo>
                      <a:pt x="6307" y="43752"/>
                    </a:lnTo>
                    <a:lnTo>
                      <a:pt x="1693" y="44643"/>
                    </a:lnTo>
                    <a:lnTo>
                      <a:pt x="2263" y="47547"/>
                    </a:lnTo>
                    <a:cubicBezTo>
                      <a:pt x="2459" y="48598"/>
                      <a:pt x="3474" y="49275"/>
                      <a:pt x="4525" y="49079"/>
                    </a:cubicBezTo>
                    <a:lnTo>
                      <a:pt x="64346" y="37481"/>
                    </a:lnTo>
                    <a:cubicBezTo>
                      <a:pt x="65397" y="37286"/>
                      <a:pt x="66074" y="36270"/>
                      <a:pt x="65878" y="35219"/>
                    </a:cubicBezTo>
                    <a:close/>
                  </a:path>
                </a:pathLst>
              </a:custGeom>
              <a:gradFill>
                <a:gsLst>
                  <a:gs pos="0">
                    <a:schemeClr val="dk2"/>
                  </a:gs>
                  <a:gs pos="100000">
                    <a:schemeClr val="lt1"/>
                  </a:gs>
                </a:gsLst>
                <a:lin ang="5400012"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9"/>
              <p:cNvSpPr/>
              <p:nvPr/>
            </p:nvSpPr>
            <p:spPr>
              <a:xfrm>
                <a:off x="1062800" y="1986854"/>
                <a:ext cx="1993479" cy="1436072"/>
              </a:xfrm>
              <a:custGeom>
                <a:rect b="b" l="l" r="r" t="t"/>
                <a:pathLst>
                  <a:path extrusionOk="0" fill="none" h="43736" w="60712">
                    <a:moveTo>
                      <a:pt x="60712" y="33189"/>
                    </a:moveTo>
                    <a:lnTo>
                      <a:pt x="6307" y="43735"/>
                    </a:lnTo>
                    <a:lnTo>
                      <a:pt x="196" y="12239"/>
                    </a:lnTo>
                    <a:cubicBezTo>
                      <a:pt x="0" y="11206"/>
                      <a:pt x="677" y="10209"/>
                      <a:pt x="1710" y="10013"/>
                    </a:cubicBezTo>
                    <a:lnTo>
                      <a:pt x="52357" y="197"/>
                    </a:lnTo>
                    <a:cubicBezTo>
                      <a:pt x="53390" y="1"/>
                      <a:pt x="54387" y="678"/>
                      <a:pt x="54583" y="171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9"/>
              <p:cNvSpPr/>
              <p:nvPr/>
            </p:nvSpPr>
            <p:spPr>
              <a:xfrm>
                <a:off x="1163997" y="2090415"/>
                <a:ext cx="1791675" cy="1259977"/>
              </a:xfrm>
              <a:custGeom>
                <a:rect b="b" l="l" r="r" t="t"/>
                <a:pathLst>
                  <a:path extrusionOk="0" fill="none" h="38373" w="54566">
                    <a:moveTo>
                      <a:pt x="0" y="9495"/>
                    </a:moveTo>
                    <a:lnTo>
                      <a:pt x="48972" y="0"/>
                    </a:lnTo>
                    <a:lnTo>
                      <a:pt x="54565" y="28895"/>
                    </a:lnTo>
                    <a:lnTo>
                      <a:pt x="5612" y="38372"/>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9"/>
              <p:cNvSpPr/>
              <p:nvPr/>
            </p:nvSpPr>
            <p:spPr>
              <a:xfrm>
                <a:off x="1118356" y="3046759"/>
                <a:ext cx="2113983" cy="557473"/>
              </a:xfrm>
              <a:custGeom>
                <a:rect b="b" l="l" r="r" t="t"/>
                <a:pathLst>
                  <a:path extrusionOk="0" fill="none" h="16978" w="64382">
                    <a:moveTo>
                      <a:pt x="1" y="12346"/>
                    </a:moveTo>
                    <a:lnTo>
                      <a:pt x="63616" y="1"/>
                    </a:lnTo>
                    <a:lnTo>
                      <a:pt x="64186" y="2922"/>
                    </a:lnTo>
                    <a:cubicBezTo>
                      <a:pt x="64382" y="3973"/>
                      <a:pt x="63705" y="4989"/>
                      <a:pt x="62654" y="5184"/>
                    </a:cubicBezTo>
                    <a:lnTo>
                      <a:pt x="2833" y="16782"/>
                    </a:lnTo>
                    <a:cubicBezTo>
                      <a:pt x="1782" y="16978"/>
                      <a:pt x="767" y="16301"/>
                      <a:pt x="571" y="15250"/>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9"/>
              <p:cNvSpPr/>
              <p:nvPr/>
            </p:nvSpPr>
            <p:spPr>
              <a:xfrm>
                <a:off x="1884028" y="3195336"/>
                <a:ext cx="567422" cy="149760"/>
              </a:xfrm>
              <a:custGeom>
                <a:rect b="b" l="l" r="r" t="t"/>
                <a:pathLst>
                  <a:path extrusionOk="0" fill="none" h="4561" w="17281">
                    <a:moveTo>
                      <a:pt x="1" y="3314"/>
                    </a:moveTo>
                    <a:lnTo>
                      <a:pt x="17067" y="0"/>
                    </a:lnTo>
                    <a:lnTo>
                      <a:pt x="17227" y="784"/>
                    </a:lnTo>
                    <a:cubicBezTo>
                      <a:pt x="17281" y="1069"/>
                      <a:pt x="17085" y="1336"/>
                      <a:pt x="16817" y="1390"/>
                    </a:cubicBezTo>
                    <a:lnTo>
                      <a:pt x="767" y="4507"/>
                    </a:lnTo>
                    <a:cubicBezTo>
                      <a:pt x="482" y="4561"/>
                      <a:pt x="214" y="4383"/>
                      <a:pt x="161" y="4098"/>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9"/>
              <p:cNvSpPr/>
              <p:nvPr/>
            </p:nvSpPr>
            <p:spPr>
              <a:xfrm>
                <a:off x="1365799" y="2636719"/>
                <a:ext cx="115842" cy="432897"/>
              </a:xfrm>
              <a:custGeom>
                <a:rect b="b" l="l" r="r" t="t"/>
                <a:pathLst>
                  <a:path extrusionOk="0" fill="none" h="13184" w="3528">
                    <a:moveTo>
                      <a:pt x="2530" y="13183"/>
                    </a:moveTo>
                    <a:lnTo>
                      <a:pt x="0" y="197"/>
                    </a:lnTo>
                    <a:lnTo>
                      <a:pt x="998" y="1"/>
                    </a:lnTo>
                    <a:lnTo>
                      <a:pt x="3527" y="12987"/>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9"/>
              <p:cNvSpPr/>
              <p:nvPr/>
            </p:nvSpPr>
            <p:spPr>
              <a:xfrm>
                <a:off x="1549443" y="2765989"/>
                <a:ext cx="84846" cy="267934"/>
              </a:xfrm>
              <a:custGeom>
                <a:rect b="b" l="l" r="r" t="t"/>
                <a:pathLst>
                  <a:path extrusionOk="0" fill="none" h="8160" w="2584">
                    <a:moveTo>
                      <a:pt x="998" y="1"/>
                    </a:moveTo>
                    <a:lnTo>
                      <a:pt x="2584" y="7964"/>
                    </a:lnTo>
                    <a:lnTo>
                      <a:pt x="1586" y="8160"/>
                    </a:lnTo>
                    <a:lnTo>
                      <a:pt x="1" y="197"/>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9"/>
              <p:cNvSpPr/>
              <p:nvPr/>
            </p:nvSpPr>
            <p:spPr>
              <a:xfrm>
                <a:off x="1641873" y="2453633"/>
                <a:ext cx="139844" cy="551037"/>
              </a:xfrm>
              <a:custGeom>
                <a:rect b="b" l="l" r="r" t="t"/>
                <a:pathLst>
                  <a:path extrusionOk="0" fill="none" h="16782" w="4259">
                    <a:moveTo>
                      <a:pt x="3261" y="16782"/>
                    </a:moveTo>
                    <a:lnTo>
                      <a:pt x="0" y="197"/>
                    </a:lnTo>
                    <a:lnTo>
                      <a:pt x="998" y="1"/>
                    </a:lnTo>
                    <a:lnTo>
                      <a:pt x="4258" y="16586"/>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9"/>
              <p:cNvSpPr/>
              <p:nvPr/>
            </p:nvSpPr>
            <p:spPr>
              <a:xfrm>
                <a:off x="1831985" y="2644337"/>
                <a:ext cx="97126" cy="331108"/>
              </a:xfrm>
              <a:custGeom>
                <a:rect b="b" l="l" r="r" t="t"/>
                <a:pathLst>
                  <a:path extrusionOk="0" fill="none" h="10084" w="2958">
                    <a:moveTo>
                      <a:pt x="1960" y="10083"/>
                    </a:moveTo>
                    <a:lnTo>
                      <a:pt x="0" y="196"/>
                    </a:lnTo>
                    <a:lnTo>
                      <a:pt x="998" y="0"/>
                    </a:lnTo>
                    <a:lnTo>
                      <a:pt x="2957" y="9887"/>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9"/>
              <p:cNvSpPr/>
              <p:nvPr/>
            </p:nvSpPr>
            <p:spPr>
              <a:xfrm>
                <a:off x="1959483" y="2513293"/>
                <a:ext cx="117024" cy="433488"/>
              </a:xfrm>
              <a:custGeom>
                <a:rect b="b" l="l" r="r" t="t"/>
                <a:pathLst>
                  <a:path extrusionOk="0" fill="none" h="13202" w="3564">
                    <a:moveTo>
                      <a:pt x="2566" y="13201"/>
                    </a:moveTo>
                    <a:lnTo>
                      <a:pt x="1" y="197"/>
                    </a:lnTo>
                    <a:lnTo>
                      <a:pt x="998" y="1"/>
                    </a:lnTo>
                    <a:lnTo>
                      <a:pt x="3564" y="13005"/>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9"/>
              <p:cNvSpPr/>
              <p:nvPr/>
            </p:nvSpPr>
            <p:spPr>
              <a:xfrm>
                <a:off x="2106877" y="2484629"/>
                <a:ext cx="117024" cy="432897"/>
              </a:xfrm>
              <a:custGeom>
                <a:rect b="b" l="l" r="r" t="t"/>
                <a:pathLst>
                  <a:path extrusionOk="0" fill="none" h="13184" w="3564">
                    <a:moveTo>
                      <a:pt x="2566" y="13184"/>
                    </a:moveTo>
                    <a:lnTo>
                      <a:pt x="1" y="197"/>
                    </a:lnTo>
                    <a:lnTo>
                      <a:pt x="998" y="1"/>
                    </a:lnTo>
                    <a:lnTo>
                      <a:pt x="3564" y="12988"/>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9"/>
              <p:cNvSpPr/>
              <p:nvPr/>
            </p:nvSpPr>
            <p:spPr>
              <a:xfrm>
                <a:off x="2254305" y="2455406"/>
                <a:ext cx="116991" cy="433455"/>
              </a:xfrm>
              <a:custGeom>
                <a:rect b="b" l="l" r="r" t="t"/>
                <a:pathLst>
                  <a:path extrusionOk="0" fill="none" h="13201" w="3563">
                    <a:moveTo>
                      <a:pt x="2565" y="13201"/>
                    </a:moveTo>
                    <a:lnTo>
                      <a:pt x="0" y="196"/>
                    </a:lnTo>
                    <a:lnTo>
                      <a:pt x="998" y="0"/>
                    </a:lnTo>
                    <a:lnTo>
                      <a:pt x="3563" y="13005"/>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9"/>
              <p:cNvSpPr/>
              <p:nvPr/>
            </p:nvSpPr>
            <p:spPr>
              <a:xfrm>
                <a:off x="2478303" y="2670637"/>
                <a:ext cx="67903" cy="183712"/>
              </a:xfrm>
              <a:custGeom>
                <a:rect b="b" l="l" r="r" t="t"/>
                <a:pathLst>
                  <a:path extrusionOk="0" fill="none" h="5595" w="2068">
                    <a:moveTo>
                      <a:pt x="1070" y="5595"/>
                    </a:moveTo>
                    <a:lnTo>
                      <a:pt x="1" y="197"/>
                    </a:lnTo>
                    <a:lnTo>
                      <a:pt x="999" y="1"/>
                    </a:lnTo>
                    <a:lnTo>
                      <a:pt x="2067" y="5399"/>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9"/>
              <p:cNvSpPr/>
              <p:nvPr/>
            </p:nvSpPr>
            <p:spPr>
              <a:xfrm>
                <a:off x="1399126" y="2873030"/>
                <a:ext cx="1336023" cy="256244"/>
              </a:xfrm>
              <a:custGeom>
                <a:rect b="b" l="l" r="r" t="t"/>
                <a:pathLst>
                  <a:path extrusionOk="0" fill="none" h="7804" w="40689">
                    <a:moveTo>
                      <a:pt x="40688" y="1"/>
                    </a:moveTo>
                    <a:lnTo>
                      <a:pt x="1" y="7803"/>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 name="Google Shape;1763;p59"/>
            <p:cNvGrpSpPr/>
            <p:nvPr/>
          </p:nvGrpSpPr>
          <p:grpSpPr>
            <a:xfrm rot="-1708478">
              <a:off x="4394965" y="1757610"/>
              <a:ext cx="1860831" cy="1903833"/>
              <a:chOff x="6882732" y="2040297"/>
              <a:chExt cx="1861102" cy="1904111"/>
            </a:xfrm>
          </p:grpSpPr>
          <p:grpSp>
            <p:nvGrpSpPr>
              <p:cNvPr id="1764" name="Google Shape;1764;p59"/>
              <p:cNvGrpSpPr/>
              <p:nvPr/>
            </p:nvGrpSpPr>
            <p:grpSpPr>
              <a:xfrm rot="1800000">
                <a:off x="7153488" y="2273972"/>
                <a:ext cx="1319590" cy="1436760"/>
                <a:chOff x="2956444" y="-416775"/>
                <a:chExt cx="1627918" cy="1772276"/>
              </a:xfrm>
            </p:grpSpPr>
            <p:sp>
              <p:nvSpPr>
                <p:cNvPr id="1765" name="Google Shape;1765;p59"/>
                <p:cNvSpPr/>
                <p:nvPr/>
              </p:nvSpPr>
              <p:spPr>
                <a:xfrm rot="-1685758">
                  <a:off x="3256913" y="-103587"/>
                  <a:ext cx="989043" cy="989043"/>
                </a:xfrm>
                <a:custGeom>
                  <a:rect b="b" l="l" r="r" t="t"/>
                  <a:pathLst>
                    <a:path extrusionOk="0" h="28717" w="28717">
                      <a:moveTo>
                        <a:pt x="27541" y="12221"/>
                      </a:moveTo>
                      <a:cubicBezTo>
                        <a:pt x="28717" y="19507"/>
                        <a:pt x="23765" y="26365"/>
                        <a:pt x="16479" y="27541"/>
                      </a:cubicBezTo>
                      <a:cubicBezTo>
                        <a:pt x="9210" y="28717"/>
                        <a:pt x="2352" y="23765"/>
                        <a:pt x="1176" y="16478"/>
                      </a:cubicBezTo>
                      <a:cubicBezTo>
                        <a:pt x="0" y="9192"/>
                        <a:pt x="4953" y="2334"/>
                        <a:pt x="12239" y="1158"/>
                      </a:cubicBezTo>
                      <a:cubicBezTo>
                        <a:pt x="19525" y="0"/>
                        <a:pt x="26383" y="4953"/>
                        <a:pt x="27541" y="12221"/>
                      </a:cubicBezTo>
                      <a:close/>
                    </a:path>
                  </a:pathLst>
                </a:custGeom>
                <a:gradFill>
                  <a:gsLst>
                    <a:gs pos="0">
                      <a:schemeClr val="dk2"/>
                    </a:gs>
                    <a:gs pos="100000">
                      <a:schemeClr val="lt1"/>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9"/>
                <p:cNvSpPr/>
                <p:nvPr/>
              </p:nvSpPr>
              <p:spPr>
                <a:xfrm rot="-1685758">
                  <a:off x="4089280" y="737191"/>
                  <a:ext cx="118443" cy="204959"/>
                </a:xfrm>
                <a:custGeom>
                  <a:rect b="b" l="l" r="r" t="t"/>
                  <a:pathLst>
                    <a:path extrusionOk="0" h="5951" w="3439">
                      <a:moveTo>
                        <a:pt x="1" y="499"/>
                      </a:moveTo>
                      <a:lnTo>
                        <a:pt x="2227" y="0"/>
                      </a:lnTo>
                      <a:lnTo>
                        <a:pt x="3439" y="5451"/>
                      </a:lnTo>
                      <a:lnTo>
                        <a:pt x="1230" y="5950"/>
                      </a:lnTo>
                      <a:close/>
                    </a:path>
                  </a:pathLst>
                </a:custGeom>
                <a:gradFill>
                  <a:gsLst>
                    <a:gs pos="0">
                      <a:schemeClr val="accent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9"/>
                <p:cNvSpPr/>
                <p:nvPr/>
              </p:nvSpPr>
              <p:spPr>
                <a:xfrm rot="-1685758">
                  <a:off x="4188388" y="804968"/>
                  <a:ext cx="292714" cy="511759"/>
                </a:xfrm>
                <a:custGeom>
                  <a:rect b="b" l="l" r="r" t="t"/>
                  <a:pathLst>
                    <a:path extrusionOk="0" h="14859" w="8499">
                      <a:moveTo>
                        <a:pt x="1" y="1266"/>
                      </a:moveTo>
                      <a:lnTo>
                        <a:pt x="5648" y="1"/>
                      </a:lnTo>
                      <a:lnTo>
                        <a:pt x="8213" y="11456"/>
                      </a:lnTo>
                      <a:cubicBezTo>
                        <a:pt x="8498" y="12774"/>
                        <a:pt x="7679" y="14057"/>
                        <a:pt x="6378" y="14359"/>
                      </a:cubicBezTo>
                      <a:lnTo>
                        <a:pt x="5452" y="14555"/>
                      </a:lnTo>
                      <a:cubicBezTo>
                        <a:pt x="4151" y="14858"/>
                        <a:pt x="2851" y="14021"/>
                        <a:pt x="2566" y="12720"/>
                      </a:cubicBezTo>
                      <a:lnTo>
                        <a:pt x="1" y="1266"/>
                      </a:ln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9"/>
                <p:cNvSpPr/>
                <p:nvPr/>
              </p:nvSpPr>
              <p:spPr>
                <a:xfrm rot="-1685758">
                  <a:off x="3167104" y="-212431"/>
                  <a:ext cx="1164555" cy="1186011"/>
                </a:xfrm>
                <a:custGeom>
                  <a:rect b="b" l="l" r="r" t="t"/>
                  <a:pathLst>
                    <a:path extrusionOk="0" h="34436" w="33813">
                      <a:moveTo>
                        <a:pt x="13344" y="1924"/>
                      </a:moveTo>
                      <a:cubicBezTo>
                        <a:pt x="7038" y="3349"/>
                        <a:pt x="2210" y="8408"/>
                        <a:pt x="1105" y="14768"/>
                      </a:cubicBezTo>
                      <a:cubicBezTo>
                        <a:pt x="1" y="21128"/>
                        <a:pt x="2833" y="27523"/>
                        <a:pt x="8285" y="30979"/>
                      </a:cubicBezTo>
                      <a:cubicBezTo>
                        <a:pt x="13754" y="34435"/>
                        <a:pt x="20737" y="34275"/>
                        <a:pt x="26028" y="30552"/>
                      </a:cubicBezTo>
                      <a:cubicBezTo>
                        <a:pt x="31301" y="26828"/>
                        <a:pt x="33813" y="20308"/>
                        <a:pt x="32405" y="14002"/>
                      </a:cubicBezTo>
                      <a:cubicBezTo>
                        <a:pt x="30481" y="5416"/>
                        <a:pt x="21948" y="0"/>
                        <a:pt x="13344" y="1924"/>
                      </a:cubicBezTo>
                      <a:close/>
                      <a:moveTo>
                        <a:pt x="19757" y="30534"/>
                      </a:moveTo>
                      <a:cubicBezTo>
                        <a:pt x="14484" y="31710"/>
                        <a:pt x="9015" y="29607"/>
                        <a:pt x="5897" y="25190"/>
                      </a:cubicBezTo>
                      <a:cubicBezTo>
                        <a:pt x="2798" y="20772"/>
                        <a:pt x="2655" y="14911"/>
                        <a:pt x="5541" y="10350"/>
                      </a:cubicBezTo>
                      <a:cubicBezTo>
                        <a:pt x="8445" y="5790"/>
                        <a:pt x="13789" y="3403"/>
                        <a:pt x="19116" y="4329"/>
                      </a:cubicBezTo>
                      <a:cubicBezTo>
                        <a:pt x="24442" y="5255"/>
                        <a:pt x="28682" y="9299"/>
                        <a:pt x="29876" y="14572"/>
                      </a:cubicBezTo>
                      <a:cubicBezTo>
                        <a:pt x="31479" y="21769"/>
                        <a:pt x="26954" y="28913"/>
                        <a:pt x="19757" y="30534"/>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9"/>
                <p:cNvSpPr/>
                <p:nvPr/>
              </p:nvSpPr>
              <p:spPr>
                <a:xfrm rot="-1685758">
                  <a:off x="3633731" y="686682"/>
                  <a:ext cx="59549" cy="60134"/>
                </a:xfrm>
                <a:custGeom>
                  <a:rect b="b" l="l" r="r" t="t"/>
                  <a:pathLst>
                    <a:path extrusionOk="0" fill="none" h="1746" w="1729">
                      <a:moveTo>
                        <a:pt x="1729" y="748"/>
                      </a:moveTo>
                      <a:cubicBezTo>
                        <a:pt x="1729" y="1408"/>
                        <a:pt x="945" y="1746"/>
                        <a:pt x="464" y="1283"/>
                      </a:cubicBezTo>
                      <a:cubicBezTo>
                        <a:pt x="1" y="820"/>
                        <a:pt x="321" y="18"/>
                        <a:pt x="980" y="18"/>
                      </a:cubicBezTo>
                      <a:cubicBezTo>
                        <a:pt x="1390" y="0"/>
                        <a:pt x="1729" y="339"/>
                        <a:pt x="1729" y="748"/>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9"/>
                <p:cNvSpPr/>
                <p:nvPr/>
              </p:nvSpPr>
              <p:spPr>
                <a:xfrm rot="-1685758">
                  <a:off x="3920185" y="240959"/>
                  <a:ext cx="59549" cy="60168"/>
                </a:xfrm>
                <a:custGeom>
                  <a:rect b="b" l="l" r="r" t="t"/>
                  <a:pathLst>
                    <a:path extrusionOk="0" fill="none" h="1747" w="1729">
                      <a:moveTo>
                        <a:pt x="1729" y="749"/>
                      </a:moveTo>
                      <a:cubicBezTo>
                        <a:pt x="1729" y="1408"/>
                        <a:pt x="927" y="1746"/>
                        <a:pt x="464" y="1283"/>
                      </a:cubicBezTo>
                      <a:cubicBezTo>
                        <a:pt x="1" y="802"/>
                        <a:pt x="321" y="0"/>
                        <a:pt x="998" y="0"/>
                      </a:cubicBezTo>
                      <a:cubicBezTo>
                        <a:pt x="1408" y="0"/>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9"/>
                <p:cNvSpPr/>
                <p:nvPr/>
              </p:nvSpPr>
              <p:spPr>
                <a:xfrm rot="-1685758">
                  <a:off x="3804917" y="483952"/>
                  <a:ext cx="59549" cy="59549"/>
                </a:xfrm>
                <a:custGeom>
                  <a:rect b="b" l="l" r="r" t="t"/>
                  <a:pathLst>
                    <a:path extrusionOk="0" fill="none" h="1729" w="1729">
                      <a:moveTo>
                        <a:pt x="1729" y="749"/>
                      </a:moveTo>
                      <a:cubicBezTo>
                        <a:pt x="1729" y="1408"/>
                        <a:pt x="927" y="1729"/>
                        <a:pt x="464" y="1266"/>
                      </a:cubicBezTo>
                      <a:cubicBezTo>
                        <a:pt x="1" y="803"/>
                        <a:pt x="322" y="1"/>
                        <a:pt x="999" y="1"/>
                      </a:cubicBezTo>
                      <a:cubicBezTo>
                        <a:pt x="1390"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9"/>
                <p:cNvSpPr/>
                <p:nvPr/>
              </p:nvSpPr>
              <p:spPr>
                <a:xfrm rot="-1685758">
                  <a:off x="3656982" y="206840"/>
                  <a:ext cx="59549" cy="59549"/>
                </a:xfrm>
                <a:custGeom>
                  <a:rect b="b" l="l" r="r" t="t"/>
                  <a:pathLst>
                    <a:path extrusionOk="0" fill="none" h="1729" w="1729">
                      <a:moveTo>
                        <a:pt x="1729" y="731"/>
                      </a:moveTo>
                      <a:cubicBezTo>
                        <a:pt x="1729" y="1390"/>
                        <a:pt x="927" y="1729"/>
                        <a:pt x="464" y="1266"/>
                      </a:cubicBezTo>
                      <a:cubicBezTo>
                        <a:pt x="1" y="785"/>
                        <a:pt x="322" y="1"/>
                        <a:pt x="999" y="1"/>
                      </a:cubicBezTo>
                      <a:cubicBezTo>
                        <a:pt x="1390" y="1"/>
                        <a:pt x="1729" y="322"/>
                        <a:pt x="1729" y="73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9"/>
                <p:cNvSpPr/>
                <p:nvPr/>
              </p:nvSpPr>
              <p:spPr>
                <a:xfrm rot="-1685758">
                  <a:off x="3625057" y="514757"/>
                  <a:ext cx="17221" cy="173652"/>
                </a:xfrm>
                <a:custGeom>
                  <a:rect b="b" l="l" r="r" t="t"/>
                  <a:pathLst>
                    <a:path extrusionOk="0" fill="none" h="5042" w="500">
                      <a:moveTo>
                        <a:pt x="1" y="5042"/>
                      </a:moveTo>
                      <a:lnTo>
                        <a:pt x="500" y="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9"/>
                <p:cNvSpPr/>
                <p:nvPr/>
              </p:nvSpPr>
              <p:spPr>
                <a:xfrm rot="-1685758">
                  <a:off x="3641679" y="449510"/>
                  <a:ext cx="154675" cy="97571"/>
                </a:xfrm>
                <a:custGeom>
                  <a:rect b="b" l="l" r="r" t="t"/>
                  <a:pathLst>
                    <a:path extrusionOk="0" fill="none" h="2833" w="4491">
                      <a:moveTo>
                        <a:pt x="1" y="0"/>
                      </a:moveTo>
                      <a:lnTo>
                        <a:pt x="4490" y="2833"/>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9"/>
                <p:cNvSpPr/>
                <p:nvPr/>
              </p:nvSpPr>
              <p:spPr>
                <a:xfrm rot="-1685758">
                  <a:off x="3762760" y="237601"/>
                  <a:ext cx="34" cy="263233"/>
                </a:xfrm>
                <a:custGeom>
                  <a:rect b="b" l="l" r="r" t="t"/>
                  <a:pathLst>
                    <a:path extrusionOk="0" fill="none" h="7643" w="1">
                      <a:moveTo>
                        <a:pt x="1" y="7643"/>
                      </a:moveTo>
                      <a:lnTo>
                        <a:pt x="1" y="1"/>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9"/>
                <p:cNvSpPr/>
                <p:nvPr/>
              </p:nvSpPr>
              <p:spPr>
                <a:xfrm rot="-1685758">
                  <a:off x="3732400" y="186253"/>
                  <a:ext cx="173652" cy="122748"/>
                </a:xfrm>
                <a:custGeom>
                  <a:rect b="b" l="l" r="r" t="t"/>
                  <a:pathLst>
                    <a:path extrusionOk="0" fill="none" h="3564" w="5042">
                      <a:moveTo>
                        <a:pt x="0" y="1"/>
                      </a:moveTo>
                      <a:lnTo>
                        <a:pt x="5042" y="3564"/>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9"/>
                <p:cNvSpPr/>
                <p:nvPr/>
              </p:nvSpPr>
              <p:spPr>
                <a:xfrm rot="-1685758">
                  <a:off x="3885238" y="25901"/>
                  <a:ext cx="654" cy="230755"/>
                </a:xfrm>
                <a:custGeom>
                  <a:rect b="b" l="l" r="r" t="t"/>
                  <a:pathLst>
                    <a:path extrusionOk="0" fill="none" h="6700" w="19">
                      <a:moveTo>
                        <a:pt x="0" y="6699"/>
                      </a:moveTo>
                      <a:lnTo>
                        <a:pt x="18" y="1"/>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9"/>
                <p:cNvSpPr/>
                <p:nvPr/>
              </p:nvSpPr>
              <p:spPr>
                <a:xfrm rot="-1685758">
                  <a:off x="3819341" y="33672"/>
                  <a:ext cx="34992" cy="30101"/>
                </a:xfrm>
                <a:custGeom>
                  <a:rect b="b" l="l" r="r" t="t"/>
                  <a:pathLst>
                    <a:path extrusionOk="0" fill="none" h="874" w="1016">
                      <a:moveTo>
                        <a:pt x="1016" y="838"/>
                      </a:moveTo>
                      <a:lnTo>
                        <a:pt x="481" y="0"/>
                      </a:lnTo>
                      <a:lnTo>
                        <a:pt x="0" y="873"/>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9" name="Google Shape;1779;p59"/>
              <p:cNvSpPr/>
              <p:nvPr/>
            </p:nvSpPr>
            <p:spPr>
              <a:xfrm rot="113924">
                <a:off x="7656437" y="2922773"/>
                <a:ext cx="48270" cy="48274"/>
              </a:xfrm>
              <a:custGeom>
                <a:rect b="b" l="l" r="r" t="t"/>
                <a:pathLst>
                  <a:path extrusionOk="0" fill="none" h="1729" w="1729">
                    <a:moveTo>
                      <a:pt x="1729" y="731"/>
                    </a:moveTo>
                    <a:cubicBezTo>
                      <a:pt x="1729" y="1390"/>
                      <a:pt x="927" y="1729"/>
                      <a:pt x="464" y="1266"/>
                    </a:cubicBezTo>
                    <a:cubicBezTo>
                      <a:pt x="1" y="785"/>
                      <a:pt x="322" y="1"/>
                      <a:pt x="999" y="1"/>
                    </a:cubicBezTo>
                    <a:cubicBezTo>
                      <a:pt x="1390" y="1"/>
                      <a:pt x="1729" y="322"/>
                      <a:pt x="1729" y="73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80" name="Google Shape;1780;p59"/>
          <p:cNvSpPr txBox="1"/>
          <p:nvPr/>
        </p:nvSpPr>
        <p:spPr>
          <a:xfrm>
            <a:off x="706050" y="1540775"/>
            <a:ext cx="1367400" cy="300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MERCURY</a:t>
            </a:r>
            <a:endParaRPr sz="2700">
              <a:solidFill>
                <a:schemeClr val="dk1"/>
              </a:solidFill>
              <a:latin typeface="Bebas Neue"/>
              <a:ea typeface="Bebas Neue"/>
              <a:cs typeface="Bebas Neue"/>
              <a:sym typeface="Bebas Neue"/>
            </a:endParaRPr>
          </a:p>
        </p:txBody>
      </p:sp>
      <p:sp>
        <p:nvSpPr>
          <p:cNvPr id="1781" name="Google Shape;1781;p59"/>
          <p:cNvSpPr txBox="1"/>
          <p:nvPr/>
        </p:nvSpPr>
        <p:spPr>
          <a:xfrm>
            <a:off x="706050" y="1918399"/>
            <a:ext cx="1974300" cy="82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It’s the closest planet to the Sun and the smallest one</a:t>
            </a:r>
            <a:endParaRPr>
              <a:solidFill>
                <a:schemeClr val="dk1"/>
              </a:solidFill>
              <a:latin typeface="Arimo"/>
              <a:ea typeface="Arimo"/>
              <a:cs typeface="Arimo"/>
              <a:sym typeface="Arimo"/>
            </a:endParaRPr>
          </a:p>
        </p:txBody>
      </p:sp>
      <p:sp>
        <p:nvSpPr>
          <p:cNvPr id="1782" name="Google Shape;1782;p59"/>
          <p:cNvSpPr txBox="1"/>
          <p:nvPr/>
        </p:nvSpPr>
        <p:spPr>
          <a:xfrm>
            <a:off x="706050" y="3072613"/>
            <a:ext cx="1367400" cy="300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VENUS</a:t>
            </a:r>
            <a:endParaRPr sz="2700">
              <a:solidFill>
                <a:schemeClr val="dk1"/>
              </a:solidFill>
              <a:latin typeface="Bebas Neue"/>
              <a:ea typeface="Bebas Neue"/>
              <a:cs typeface="Bebas Neue"/>
              <a:sym typeface="Bebas Neue"/>
            </a:endParaRPr>
          </a:p>
        </p:txBody>
      </p:sp>
      <p:sp>
        <p:nvSpPr>
          <p:cNvPr id="1783" name="Google Shape;1783;p59"/>
          <p:cNvSpPr txBox="1"/>
          <p:nvPr/>
        </p:nvSpPr>
        <p:spPr>
          <a:xfrm>
            <a:off x="706050" y="3450237"/>
            <a:ext cx="1974300" cy="82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Venus is the second planet from the Sun in the Solar System</a:t>
            </a:r>
            <a:endParaRPr>
              <a:solidFill>
                <a:schemeClr val="dk1"/>
              </a:solidFill>
              <a:latin typeface="Arimo"/>
              <a:ea typeface="Arimo"/>
              <a:cs typeface="Arimo"/>
              <a:sym typeface="Arimo"/>
            </a:endParaRPr>
          </a:p>
        </p:txBody>
      </p:sp>
      <p:sp>
        <p:nvSpPr>
          <p:cNvPr id="1784" name="Google Shape;1784;p59"/>
          <p:cNvSpPr txBox="1"/>
          <p:nvPr/>
        </p:nvSpPr>
        <p:spPr>
          <a:xfrm>
            <a:off x="7062300" y="1540775"/>
            <a:ext cx="1367400" cy="30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700">
                <a:solidFill>
                  <a:schemeClr val="dk1"/>
                </a:solidFill>
                <a:latin typeface="Bebas Neue"/>
                <a:ea typeface="Bebas Neue"/>
                <a:cs typeface="Bebas Neue"/>
                <a:sym typeface="Bebas Neue"/>
              </a:rPr>
              <a:t>MARS</a:t>
            </a:r>
            <a:endParaRPr sz="2700">
              <a:solidFill>
                <a:schemeClr val="dk1"/>
              </a:solidFill>
              <a:latin typeface="Bebas Neue"/>
              <a:ea typeface="Bebas Neue"/>
              <a:cs typeface="Bebas Neue"/>
              <a:sym typeface="Bebas Neue"/>
            </a:endParaRPr>
          </a:p>
        </p:txBody>
      </p:sp>
      <p:sp>
        <p:nvSpPr>
          <p:cNvPr id="1785" name="Google Shape;1785;p59"/>
          <p:cNvSpPr txBox="1"/>
          <p:nvPr/>
        </p:nvSpPr>
        <p:spPr>
          <a:xfrm>
            <a:off x="6455400" y="1918399"/>
            <a:ext cx="1974300" cy="824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imo"/>
                <a:ea typeface="Arimo"/>
                <a:cs typeface="Arimo"/>
                <a:sym typeface="Arimo"/>
              </a:rPr>
              <a:t>Mars is actually a cold place. It’s full of iron oxide dust</a:t>
            </a:r>
            <a:endParaRPr>
              <a:solidFill>
                <a:schemeClr val="dk1"/>
              </a:solidFill>
              <a:latin typeface="Arimo"/>
              <a:ea typeface="Arimo"/>
              <a:cs typeface="Arimo"/>
              <a:sym typeface="Arimo"/>
            </a:endParaRPr>
          </a:p>
        </p:txBody>
      </p:sp>
      <p:sp>
        <p:nvSpPr>
          <p:cNvPr id="1786" name="Google Shape;1786;p59"/>
          <p:cNvSpPr txBox="1"/>
          <p:nvPr/>
        </p:nvSpPr>
        <p:spPr>
          <a:xfrm>
            <a:off x="7062300" y="3072613"/>
            <a:ext cx="1367400" cy="30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700">
                <a:solidFill>
                  <a:schemeClr val="dk1"/>
                </a:solidFill>
                <a:latin typeface="Bebas Neue"/>
                <a:ea typeface="Bebas Neue"/>
                <a:cs typeface="Bebas Neue"/>
                <a:sym typeface="Bebas Neue"/>
              </a:rPr>
              <a:t>NEPTUNE</a:t>
            </a:r>
            <a:endParaRPr sz="2700">
              <a:solidFill>
                <a:schemeClr val="dk1"/>
              </a:solidFill>
              <a:latin typeface="Bebas Neue"/>
              <a:ea typeface="Bebas Neue"/>
              <a:cs typeface="Bebas Neue"/>
              <a:sym typeface="Bebas Neue"/>
            </a:endParaRPr>
          </a:p>
        </p:txBody>
      </p:sp>
      <p:sp>
        <p:nvSpPr>
          <p:cNvPr id="1787" name="Google Shape;1787;p59"/>
          <p:cNvSpPr txBox="1"/>
          <p:nvPr/>
        </p:nvSpPr>
        <p:spPr>
          <a:xfrm>
            <a:off x="6455400" y="3450237"/>
            <a:ext cx="1974300" cy="824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imo"/>
                <a:ea typeface="Arimo"/>
                <a:cs typeface="Arimo"/>
                <a:sym typeface="Arimo"/>
              </a:rPr>
              <a:t>It’s the farthest planet from the Sun. It's also the fourth-largest</a:t>
            </a:r>
            <a:endParaRPr>
              <a:solidFill>
                <a:schemeClr val="dk1"/>
              </a:solidFill>
              <a:latin typeface="Arimo"/>
              <a:ea typeface="Arimo"/>
              <a:cs typeface="Arimo"/>
              <a:sym typeface="Arimo"/>
            </a:endParaRPr>
          </a:p>
        </p:txBody>
      </p:sp>
      <p:cxnSp>
        <p:nvCxnSpPr>
          <p:cNvPr id="1788" name="Google Shape;1788;p59"/>
          <p:cNvCxnSpPr>
            <a:stCxn id="1780" idx="3"/>
          </p:cNvCxnSpPr>
          <p:nvPr/>
        </p:nvCxnSpPr>
        <p:spPr>
          <a:xfrm>
            <a:off x="2073450" y="1691225"/>
            <a:ext cx="1574700" cy="6423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1789" name="Google Shape;1789;p59"/>
          <p:cNvCxnSpPr>
            <a:stCxn id="1782" idx="3"/>
          </p:cNvCxnSpPr>
          <p:nvPr/>
        </p:nvCxnSpPr>
        <p:spPr>
          <a:xfrm flipH="1" rot="10800000">
            <a:off x="2073450" y="3038563"/>
            <a:ext cx="1231800" cy="1845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1790" name="Google Shape;1790;p59"/>
          <p:cNvCxnSpPr>
            <a:stCxn id="1784" idx="1"/>
          </p:cNvCxnSpPr>
          <p:nvPr/>
        </p:nvCxnSpPr>
        <p:spPr>
          <a:xfrm flipH="1">
            <a:off x="5610300" y="1691225"/>
            <a:ext cx="1452000" cy="5568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1791" name="Google Shape;1791;p59"/>
          <p:cNvCxnSpPr/>
          <p:nvPr/>
        </p:nvCxnSpPr>
        <p:spPr>
          <a:xfrm rot="10800000">
            <a:off x="5543700" y="2704963"/>
            <a:ext cx="1518600" cy="518100"/>
          </a:xfrm>
          <a:prstGeom prst="bentConnector3">
            <a:avLst>
              <a:gd fmla="val 50000" name="adj1"/>
            </a:avLst>
          </a:prstGeom>
          <a:noFill/>
          <a:ln cap="flat" cmpd="sng" w="9525">
            <a:solidFill>
              <a:schemeClr val="dk1"/>
            </a:solidFill>
            <a:prstDash val="solid"/>
            <a:round/>
            <a:headEnd len="med" w="med" type="none"/>
            <a:tailEnd len="med" w="med" type="oval"/>
          </a:ln>
        </p:spPr>
      </p:cxnSp>
      <p:sp>
        <p:nvSpPr>
          <p:cNvPr id="1792" name="Google Shape;1792;p59">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9">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9">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795" name="Google Shape;1795;p59">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796" name="Google Shape;1796;p59">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797" name="Google Shape;1797;p59"/>
          <p:cNvGrpSpPr/>
          <p:nvPr/>
        </p:nvGrpSpPr>
        <p:grpSpPr>
          <a:xfrm>
            <a:off x="706038" y="312972"/>
            <a:ext cx="140222" cy="140409"/>
            <a:chOff x="2741000" y="199475"/>
            <a:chExt cx="191953" cy="192210"/>
          </a:xfrm>
        </p:grpSpPr>
        <p:sp>
          <p:nvSpPr>
            <p:cNvPr id="1798" name="Google Shape;1798;p59"/>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9"/>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9"/>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9"/>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9"/>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9"/>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9"/>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9"/>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9"/>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7" name="Google Shape;1807;p59">
            <a:hlinkClick action="ppaction://hlinksldjump" r:id="rId6"/>
          </p:cNvPr>
          <p:cNvSpPr/>
          <p:nvPr/>
        </p:nvSpPr>
        <p:spPr>
          <a:xfrm>
            <a:off x="821900" y="4289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9"/>
          <p:cNvSpPr/>
          <p:nvPr/>
        </p:nvSpPr>
        <p:spPr>
          <a:xfrm>
            <a:off x="7856375" y="1031776"/>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9"/>
          <p:cNvSpPr/>
          <p:nvPr/>
        </p:nvSpPr>
        <p:spPr>
          <a:xfrm>
            <a:off x="7179413" y="89085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9"/>
          <p:cNvSpPr/>
          <p:nvPr/>
        </p:nvSpPr>
        <p:spPr>
          <a:xfrm rot="-1685758">
            <a:off x="6156294" y="11636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9"/>
          <p:cNvSpPr/>
          <p:nvPr/>
        </p:nvSpPr>
        <p:spPr>
          <a:xfrm>
            <a:off x="6597076" y="718405"/>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9"/>
          <p:cNvSpPr/>
          <p:nvPr/>
        </p:nvSpPr>
        <p:spPr>
          <a:xfrm>
            <a:off x="8311499" y="718390"/>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6" name="Shape 1816"/>
        <p:cNvGrpSpPr/>
        <p:nvPr/>
      </p:nvGrpSpPr>
      <p:grpSpPr>
        <a:xfrm>
          <a:off x="0" y="0"/>
          <a:ext cx="0" cy="0"/>
          <a:chOff x="0" y="0"/>
          <a:chExt cx="0" cy="0"/>
        </a:xfrm>
      </p:grpSpPr>
      <p:sp>
        <p:nvSpPr>
          <p:cNvPr id="1817" name="Google Shape;1817;p60"/>
          <p:cNvSpPr/>
          <p:nvPr/>
        </p:nvSpPr>
        <p:spPr>
          <a:xfrm>
            <a:off x="2704719" y="2717138"/>
            <a:ext cx="3734700" cy="327900"/>
          </a:xfrm>
          <a:prstGeom prst="roundRect">
            <a:avLst>
              <a:gd fmla="val 50000" name="adj"/>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0"/>
          <p:cNvSpPr/>
          <p:nvPr/>
        </p:nvSpPr>
        <p:spPr>
          <a:xfrm>
            <a:off x="2704719" y="4015588"/>
            <a:ext cx="3734700" cy="327900"/>
          </a:xfrm>
          <a:prstGeom prst="roundRect">
            <a:avLst>
              <a:gd fmla="val 50000" name="adj"/>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0"/>
          <p:cNvSpPr/>
          <p:nvPr/>
        </p:nvSpPr>
        <p:spPr>
          <a:xfrm>
            <a:off x="3501700" y="805499"/>
            <a:ext cx="426675" cy="427550"/>
          </a:xfrm>
          <a:prstGeom prst="rect">
            <a:avLst/>
          </a:prstGeom>
        </p:spPr>
        <p:txBody>
          <a:bodyPr>
            <a:prstTxWarp prst="textPlain"/>
          </a:bodyPr>
          <a:lstStyle/>
          <a:p>
            <a:pPr lvl="0" algn="ctr"/>
            <a:r>
              <a:rPr b="0" i="0">
                <a:ln cap="flat" cmpd="sng" w="9525">
                  <a:solidFill>
                    <a:schemeClr val="dk1"/>
                  </a:solidFill>
                  <a:prstDash val="solid"/>
                  <a:round/>
                  <a:headEnd len="sm" w="sm" type="none"/>
                  <a:tailEnd len="sm" w="sm" type="none"/>
                </a:ln>
                <a:noFill/>
                <a:latin typeface="Bebas Neue"/>
              </a:rPr>
              <a:t>9H</a:t>
            </a:r>
          </a:p>
        </p:txBody>
      </p:sp>
      <p:sp>
        <p:nvSpPr>
          <p:cNvPr id="1820" name="Google Shape;1820;p60"/>
          <p:cNvSpPr/>
          <p:nvPr/>
        </p:nvSpPr>
        <p:spPr>
          <a:xfrm>
            <a:off x="2704719" y="1415275"/>
            <a:ext cx="3734700" cy="327900"/>
          </a:xfrm>
          <a:prstGeom prst="roundRect">
            <a:avLst>
              <a:gd fmla="val 50000" name="adj"/>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0"/>
          <p:cNvSpPr txBox="1"/>
          <p:nvPr>
            <p:ph type="title"/>
          </p:nvPr>
        </p:nvSpPr>
        <p:spPr>
          <a:xfrm>
            <a:off x="3857450" y="730575"/>
            <a:ext cx="1938300" cy="564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2"/>
                </a:solidFill>
              </a:rPr>
              <a:t>55m</a:t>
            </a:r>
            <a:r>
              <a:rPr lang="en"/>
              <a:t> 23s</a:t>
            </a:r>
            <a:endParaRPr/>
          </a:p>
        </p:txBody>
      </p:sp>
      <p:sp>
        <p:nvSpPr>
          <p:cNvPr id="1822" name="Google Shape;1822;p60"/>
          <p:cNvSpPr txBox="1"/>
          <p:nvPr>
            <p:ph idx="1" type="subTitle"/>
          </p:nvPr>
        </p:nvSpPr>
        <p:spPr>
          <a:xfrm>
            <a:off x="2704575" y="1488775"/>
            <a:ext cx="3734700" cy="18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a:t>
            </a:r>
            <a:r>
              <a:rPr lang="en"/>
              <a:t>s Jupiter's rotation period</a:t>
            </a:r>
            <a:endParaRPr/>
          </a:p>
        </p:txBody>
      </p:sp>
      <p:sp>
        <p:nvSpPr>
          <p:cNvPr id="1823" name="Google Shape;1823;p60"/>
          <p:cNvSpPr txBox="1"/>
          <p:nvPr>
            <p:ph idx="2" type="title"/>
          </p:nvPr>
        </p:nvSpPr>
        <p:spPr>
          <a:xfrm>
            <a:off x="3857450" y="2029025"/>
            <a:ext cx="1938300" cy="564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2"/>
                </a:solidFill>
              </a:rPr>
              <a:t>000.</a:t>
            </a:r>
            <a:r>
              <a:rPr lang="en"/>
              <a:t>000</a:t>
            </a:r>
            <a:endParaRPr/>
          </a:p>
        </p:txBody>
      </p:sp>
      <p:sp>
        <p:nvSpPr>
          <p:cNvPr id="1824" name="Google Shape;1824;p60"/>
          <p:cNvSpPr txBox="1"/>
          <p:nvPr>
            <p:ph idx="3" type="subTitle"/>
          </p:nvPr>
        </p:nvSpPr>
        <p:spPr>
          <a:xfrm>
            <a:off x="2704575" y="2787225"/>
            <a:ext cx="3734700" cy="18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a:t>
            </a:r>
            <a:r>
              <a:rPr lang="en"/>
              <a:t>arths is the Sun’s mass</a:t>
            </a:r>
            <a:endParaRPr/>
          </a:p>
        </p:txBody>
      </p:sp>
      <p:sp>
        <p:nvSpPr>
          <p:cNvPr id="1825" name="Google Shape;1825;p60"/>
          <p:cNvSpPr txBox="1"/>
          <p:nvPr>
            <p:ph idx="4" type="title"/>
          </p:nvPr>
        </p:nvSpPr>
        <p:spPr>
          <a:xfrm>
            <a:off x="3780800" y="3330900"/>
            <a:ext cx="1938300" cy="564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2"/>
                </a:solidFill>
              </a:rPr>
              <a:t>000</a:t>
            </a:r>
            <a:r>
              <a:rPr lang="en"/>
              <a:t> km</a:t>
            </a:r>
            <a:endParaRPr/>
          </a:p>
        </p:txBody>
      </p:sp>
      <p:sp>
        <p:nvSpPr>
          <p:cNvPr id="1826" name="Google Shape;1826;p60"/>
          <p:cNvSpPr txBox="1"/>
          <p:nvPr>
            <p:ph idx="5" type="subTitle"/>
          </p:nvPr>
        </p:nvSpPr>
        <p:spPr>
          <a:xfrm>
            <a:off x="2704575" y="4089100"/>
            <a:ext cx="3734700" cy="18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a:t>
            </a:r>
            <a:r>
              <a:rPr lang="en"/>
              <a:t>s the distance between Earth and the Moon</a:t>
            </a:r>
            <a:endParaRPr/>
          </a:p>
        </p:txBody>
      </p:sp>
      <p:sp>
        <p:nvSpPr>
          <p:cNvPr id="1827" name="Google Shape;1827;p60"/>
          <p:cNvSpPr/>
          <p:nvPr/>
        </p:nvSpPr>
        <p:spPr>
          <a:xfrm>
            <a:off x="3340775" y="2097549"/>
            <a:ext cx="748533" cy="492871"/>
          </a:xfrm>
          <a:prstGeom prst="rect">
            <a:avLst/>
          </a:prstGeom>
        </p:spPr>
        <p:txBody>
          <a:bodyPr>
            <a:prstTxWarp prst="textPlain"/>
          </a:bodyPr>
          <a:lstStyle/>
          <a:p>
            <a:pPr lvl="0" algn="ctr"/>
            <a:r>
              <a:rPr b="0" i="0">
                <a:ln cap="flat" cmpd="sng" w="9525">
                  <a:solidFill>
                    <a:schemeClr val="dk1"/>
                  </a:solidFill>
                  <a:prstDash val="solid"/>
                  <a:round/>
                  <a:headEnd len="sm" w="sm" type="none"/>
                  <a:tailEnd len="sm" w="sm" type="none"/>
                </a:ln>
                <a:noFill/>
                <a:latin typeface="Bebas Neue"/>
              </a:rPr>
              <a:t>333,</a:t>
            </a:r>
          </a:p>
        </p:txBody>
      </p:sp>
      <p:sp>
        <p:nvSpPr>
          <p:cNvPr id="1828" name="Google Shape;1828;p60"/>
          <p:cNvSpPr/>
          <p:nvPr/>
        </p:nvSpPr>
        <p:spPr>
          <a:xfrm>
            <a:off x="3425050" y="3397574"/>
            <a:ext cx="748533" cy="492871"/>
          </a:xfrm>
          <a:prstGeom prst="rect">
            <a:avLst/>
          </a:prstGeom>
        </p:spPr>
        <p:txBody>
          <a:bodyPr>
            <a:prstTxWarp prst="textPlain"/>
          </a:bodyPr>
          <a:lstStyle/>
          <a:p>
            <a:pPr lvl="0" algn="ctr"/>
            <a:r>
              <a:rPr b="0" i="0">
                <a:ln cap="flat" cmpd="sng" w="9525">
                  <a:solidFill>
                    <a:schemeClr val="dk1"/>
                  </a:solidFill>
                  <a:prstDash val="solid"/>
                  <a:round/>
                  <a:headEnd len="sm" w="sm" type="none"/>
                  <a:tailEnd len="sm" w="sm" type="none"/>
                </a:ln>
                <a:noFill/>
                <a:latin typeface="Bebas Neue"/>
              </a:rPr>
              <a:t>386,</a:t>
            </a:r>
          </a:p>
        </p:txBody>
      </p:sp>
      <p:sp>
        <p:nvSpPr>
          <p:cNvPr id="1829" name="Google Shape;1829;p60"/>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grpSp>
        <p:nvGrpSpPr>
          <p:cNvPr id="1830" name="Google Shape;1830;p60"/>
          <p:cNvGrpSpPr/>
          <p:nvPr/>
        </p:nvGrpSpPr>
        <p:grpSpPr>
          <a:xfrm>
            <a:off x="7511847" y="3115427"/>
            <a:ext cx="695830" cy="243805"/>
            <a:chOff x="2271950" y="2722775"/>
            <a:chExt cx="575875" cy="201775"/>
          </a:xfrm>
        </p:grpSpPr>
        <p:sp>
          <p:nvSpPr>
            <p:cNvPr id="1831" name="Google Shape;1831;p60"/>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0"/>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0"/>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0"/>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0"/>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6" name="Google Shape;1836;p60"/>
          <p:cNvSpPr/>
          <p:nvPr/>
        </p:nvSpPr>
        <p:spPr>
          <a:xfrm rot="7198898">
            <a:off x="728922" y="2960919"/>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0"/>
          <p:cNvSpPr/>
          <p:nvPr/>
        </p:nvSpPr>
        <p:spPr>
          <a:xfrm rot="7201932">
            <a:off x="1357498" y="3695228"/>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0"/>
          <p:cNvSpPr/>
          <p:nvPr/>
        </p:nvSpPr>
        <p:spPr>
          <a:xfrm>
            <a:off x="7511100" y="88882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0"/>
          <p:cNvSpPr/>
          <p:nvPr/>
        </p:nvSpPr>
        <p:spPr>
          <a:xfrm>
            <a:off x="922451" y="15096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0" name="Google Shape;1840;p60"/>
          <p:cNvGrpSpPr/>
          <p:nvPr/>
        </p:nvGrpSpPr>
        <p:grpSpPr>
          <a:xfrm>
            <a:off x="7276257" y="3966654"/>
            <a:ext cx="953591" cy="334099"/>
            <a:chOff x="2271950" y="2722775"/>
            <a:chExt cx="575875" cy="201775"/>
          </a:xfrm>
        </p:grpSpPr>
        <p:sp>
          <p:nvSpPr>
            <p:cNvPr id="1841" name="Google Shape;1841;p60"/>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0"/>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0"/>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0"/>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0"/>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6" name="Google Shape;1846;p60"/>
          <p:cNvSpPr/>
          <p:nvPr/>
        </p:nvSpPr>
        <p:spPr>
          <a:xfrm>
            <a:off x="8045952" y="802051"/>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0"/>
          <p:cNvSpPr/>
          <p:nvPr/>
        </p:nvSpPr>
        <p:spPr>
          <a:xfrm>
            <a:off x="1555873" y="2593615"/>
            <a:ext cx="335779" cy="396134"/>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0"/>
          <p:cNvSpPr/>
          <p:nvPr/>
        </p:nvSpPr>
        <p:spPr>
          <a:xfrm>
            <a:off x="8222801" y="1656797"/>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0"/>
          <p:cNvSpPr/>
          <p:nvPr/>
        </p:nvSpPr>
        <p:spPr>
          <a:xfrm rot="-1685758">
            <a:off x="7876578" y="2210072"/>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0"/>
          <p:cNvSpPr/>
          <p:nvPr/>
        </p:nvSpPr>
        <p:spPr>
          <a:xfrm>
            <a:off x="8229838" y="375196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0"/>
          <p:cNvSpPr/>
          <p:nvPr/>
        </p:nvSpPr>
        <p:spPr>
          <a:xfrm rot="-1685758">
            <a:off x="712406" y="98370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0"/>
          <p:cNvSpPr/>
          <p:nvPr/>
        </p:nvSpPr>
        <p:spPr>
          <a:xfrm>
            <a:off x="1129527" y="1054361"/>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0"/>
          <p:cNvSpPr/>
          <p:nvPr/>
        </p:nvSpPr>
        <p:spPr>
          <a:xfrm>
            <a:off x="8273299" y="301335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0"/>
          <p:cNvSpPr/>
          <p:nvPr/>
        </p:nvSpPr>
        <p:spPr>
          <a:xfrm>
            <a:off x="7140813" y="35937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0"/>
          <p:cNvSpPr/>
          <p:nvPr/>
        </p:nvSpPr>
        <p:spPr>
          <a:xfrm>
            <a:off x="7705574" y="1339078"/>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0"/>
          <p:cNvSpPr/>
          <p:nvPr/>
        </p:nvSpPr>
        <p:spPr>
          <a:xfrm>
            <a:off x="820074" y="408825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0"/>
          <p:cNvSpPr/>
          <p:nvPr/>
        </p:nvSpPr>
        <p:spPr>
          <a:xfrm>
            <a:off x="846239" y="2289761"/>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0">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0">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0">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861" name="Google Shape;1861;p60">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862" name="Google Shape;1862;p60">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863" name="Google Shape;1863;p60"/>
          <p:cNvGrpSpPr/>
          <p:nvPr/>
        </p:nvGrpSpPr>
        <p:grpSpPr>
          <a:xfrm>
            <a:off x="706038" y="312972"/>
            <a:ext cx="140222" cy="140409"/>
            <a:chOff x="2741000" y="199475"/>
            <a:chExt cx="191953" cy="192210"/>
          </a:xfrm>
        </p:grpSpPr>
        <p:sp>
          <p:nvSpPr>
            <p:cNvPr id="1864" name="Google Shape;1864;p60"/>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0"/>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0"/>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0"/>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0"/>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0"/>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0"/>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0"/>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0"/>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3" name="Google Shape;1873;p60">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7" name="Shape 1877"/>
        <p:cNvGrpSpPr/>
        <p:nvPr/>
      </p:nvGrpSpPr>
      <p:grpSpPr>
        <a:xfrm>
          <a:off x="0" y="0"/>
          <a:ext cx="0" cy="0"/>
          <a:chOff x="0" y="0"/>
          <a:chExt cx="0" cy="0"/>
        </a:xfrm>
      </p:grpSpPr>
      <p:sp>
        <p:nvSpPr>
          <p:cNvPr id="1878" name="Google Shape;1878;p61"/>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TABLE</a:t>
            </a:r>
            <a:endParaRPr/>
          </a:p>
        </p:txBody>
      </p:sp>
      <p:graphicFrame>
        <p:nvGraphicFramePr>
          <p:cNvPr id="1879" name="Google Shape;1879;p61"/>
          <p:cNvGraphicFramePr/>
          <p:nvPr/>
        </p:nvGraphicFramePr>
        <p:xfrm>
          <a:off x="714300" y="1590675"/>
          <a:ext cx="3000000" cy="3000000"/>
        </p:xfrm>
        <a:graphic>
          <a:graphicData uri="http://schemas.openxmlformats.org/drawingml/2006/table">
            <a:tbl>
              <a:tblPr>
                <a:noFill/>
                <a:tableStyleId>{05419476-EEF1-40CC-9099-AB464115DCCB}</a:tableStyleId>
              </a:tblPr>
              <a:tblGrid>
                <a:gridCol w="1662150"/>
                <a:gridCol w="2481300"/>
                <a:gridCol w="1585950"/>
                <a:gridCol w="1986000"/>
              </a:tblGrid>
              <a:tr h="451450">
                <a:tc>
                  <a:txBody>
                    <a:bodyPr/>
                    <a:lstStyle/>
                    <a:p>
                      <a:pPr indent="0" lvl="0" marL="0" rtl="0" algn="ctr">
                        <a:spcBef>
                          <a:spcPts val="0"/>
                        </a:spcBef>
                        <a:spcAft>
                          <a:spcPts val="0"/>
                        </a:spcAft>
                        <a:buNone/>
                      </a:pPr>
                      <a:r>
                        <a:rPr lang="en" sz="2700">
                          <a:solidFill>
                            <a:schemeClr val="lt1"/>
                          </a:solidFill>
                          <a:latin typeface="Bebas Neue"/>
                          <a:ea typeface="Bebas Neue"/>
                          <a:cs typeface="Bebas Neue"/>
                          <a:sym typeface="Bebas Neue"/>
                        </a:rPr>
                        <a:t>SEARCH TERM</a:t>
                      </a:r>
                      <a:endParaRPr sz="2700">
                        <a:solidFill>
                          <a:schemeClr val="lt1"/>
                        </a:solidFill>
                        <a:latin typeface="Bebas Neue"/>
                        <a:ea typeface="Bebas Neue"/>
                        <a:cs typeface="Bebas Neue"/>
                        <a:sym typeface="Bebas Ne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gradFill>
                      <a:gsLst>
                        <a:gs pos="0">
                          <a:schemeClr val="accent1"/>
                        </a:gs>
                        <a:gs pos="100000">
                          <a:schemeClr val="lt2"/>
                        </a:gs>
                      </a:gsLst>
                      <a:lin ang="5400700" scaled="0"/>
                    </a:gradFill>
                  </a:tcPr>
                </a:tc>
                <a:tc>
                  <a:txBody>
                    <a:bodyPr/>
                    <a:lstStyle/>
                    <a:p>
                      <a:pPr indent="0" lvl="0" marL="0" rtl="0" algn="ctr">
                        <a:spcBef>
                          <a:spcPts val="0"/>
                        </a:spcBef>
                        <a:spcAft>
                          <a:spcPts val="0"/>
                        </a:spcAft>
                        <a:buNone/>
                      </a:pPr>
                      <a:r>
                        <a:rPr lang="en" sz="2700">
                          <a:solidFill>
                            <a:schemeClr val="lt1"/>
                          </a:solidFill>
                          <a:latin typeface="Bebas Neue"/>
                          <a:ea typeface="Bebas Neue"/>
                          <a:cs typeface="Bebas Neue"/>
                          <a:sym typeface="Bebas Neue"/>
                        </a:rPr>
                        <a:t>SUM OF IMPRESSIONS</a:t>
                      </a:r>
                      <a:endParaRPr sz="2700">
                        <a:solidFill>
                          <a:schemeClr val="lt1"/>
                        </a:solidFill>
                        <a:latin typeface="Bebas Neue"/>
                        <a:ea typeface="Bebas Neue"/>
                        <a:cs typeface="Bebas Neue"/>
                        <a:sym typeface="Bebas Ne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gradFill>
                      <a:gsLst>
                        <a:gs pos="0">
                          <a:schemeClr val="accent1"/>
                        </a:gs>
                        <a:gs pos="100000">
                          <a:schemeClr val="lt2"/>
                        </a:gs>
                      </a:gsLst>
                      <a:lin ang="5400700" scaled="0"/>
                    </a:gradFill>
                  </a:tcPr>
                </a:tc>
                <a:tc>
                  <a:txBody>
                    <a:bodyPr/>
                    <a:lstStyle/>
                    <a:p>
                      <a:pPr indent="0" lvl="0" marL="0" rtl="0" algn="ctr">
                        <a:spcBef>
                          <a:spcPts val="0"/>
                        </a:spcBef>
                        <a:spcAft>
                          <a:spcPts val="0"/>
                        </a:spcAft>
                        <a:buNone/>
                      </a:pPr>
                      <a:r>
                        <a:rPr lang="en" sz="2700">
                          <a:solidFill>
                            <a:schemeClr val="lt1"/>
                          </a:solidFill>
                          <a:latin typeface="Bebas Neue"/>
                          <a:ea typeface="Bebas Neue"/>
                          <a:cs typeface="Bebas Neue"/>
                          <a:sym typeface="Bebas Neue"/>
                        </a:rPr>
                        <a:t>TOTAL COST</a:t>
                      </a:r>
                      <a:endParaRPr sz="2700">
                        <a:solidFill>
                          <a:schemeClr val="lt1"/>
                        </a:solidFill>
                        <a:latin typeface="Bebas Neue"/>
                        <a:ea typeface="Bebas Neue"/>
                        <a:cs typeface="Bebas Neue"/>
                        <a:sym typeface="Bebas Ne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gradFill>
                      <a:gsLst>
                        <a:gs pos="0">
                          <a:schemeClr val="accent1"/>
                        </a:gs>
                        <a:gs pos="100000">
                          <a:schemeClr val="lt2"/>
                        </a:gs>
                      </a:gsLst>
                      <a:lin ang="5400700" scaled="0"/>
                    </a:gradFill>
                  </a:tcPr>
                </a:tc>
                <a:tc>
                  <a:txBody>
                    <a:bodyPr/>
                    <a:lstStyle/>
                    <a:p>
                      <a:pPr indent="0" lvl="0" marL="0" rtl="0" algn="ctr">
                        <a:spcBef>
                          <a:spcPts val="0"/>
                        </a:spcBef>
                        <a:spcAft>
                          <a:spcPts val="0"/>
                        </a:spcAft>
                        <a:buNone/>
                      </a:pPr>
                      <a:r>
                        <a:rPr lang="en" sz="2700">
                          <a:solidFill>
                            <a:schemeClr val="lt1"/>
                          </a:solidFill>
                          <a:latin typeface="Bebas Neue"/>
                          <a:ea typeface="Bebas Neue"/>
                          <a:cs typeface="Bebas Neue"/>
                          <a:sym typeface="Bebas Neue"/>
                        </a:rPr>
                        <a:t>RETURN</a:t>
                      </a:r>
                      <a:endParaRPr sz="2700">
                        <a:solidFill>
                          <a:schemeClr val="lt1"/>
                        </a:solidFill>
                        <a:latin typeface="Bebas Neue"/>
                        <a:ea typeface="Bebas Neue"/>
                        <a:cs typeface="Bebas Neue"/>
                        <a:sym typeface="Bebas Ne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gradFill>
                      <a:gsLst>
                        <a:gs pos="0">
                          <a:schemeClr val="accent1"/>
                        </a:gs>
                        <a:gs pos="100000">
                          <a:schemeClr val="lt2"/>
                        </a:gs>
                      </a:gsLst>
                      <a:lin ang="5400700" scaled="0"/>
                    </a:gradFill>
                  </a:tcPr>
                </a:tc>
              </a:tr>
              <a:tr h="495775">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Term 2387</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109</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$ 898,982</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8265 %</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95775">
                <a:tc>
                  <a:txBody>
                    <a:bodyPr/>
                    <a:lstStyle/>
                    <a:p>
                      <a:pPr indent="0" lvl="0" marL="0" rtl="0" algn="ctr">
                        <a:spcBef>
                          <a:spcPts val="0"/>
                        </a:spcBef>
                        <a:spcAft>
                          <a:spcPts val="0"/>
                        </a:spcAft>
                        <a:buClr>
                          <a:schemeClr val="hlink"/>
                        </a:buClr>
                        <a:buSzPts val="1100"/>
                        <a:buFont typeface="Arial"/>
                        <a:buNone/>
                      </a:pPr>
                      <a:r>
                        <a:rPr lang="en">
                          <a:solidFill>
                            <a:schemeClr val="dk1"/>
                          </a:solidFill>
                          <a:latin typeface="Arimo"/>
                          <a:ea typeface="Arimo"/>
                          <a:cs typeface="Arimo"/>
                          <a:sym typeface="Arimo"/>
                        </a:rPr>
                        <a:t>Term 4028</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222</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$ 1,982.000</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2987 %</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95775">
                <a:tc>
                  <a:txBody>
                    <a:bodyPr/>
                    <a:lstStyle/>
                    <a:p>
                      <a:pPr indent="0" lvl="0" marL="0" rtl="0" algn="ctr">
                        <a:spcBef>
                          <a:spcPts val="0"/>
                        </a:spcBef>
                        <a:spcAft>
                          <a:spcPts val="0"/>
                        </a:spcAft>
                        <a:buClr>
                          <a:schemeClr val="hlink"/>
                        </a:buClr>
                        <a:buSzPts val="1100"/>
                        <a:buFont typeface="Arial"/>
                        <a:buNone/>
                      </a:pPr>
                      <a:r>
                        <a:rPr lang="en">
                          <a:solidFill>
                            <a:schemeClr val="dk1"/>
                          </a:solidFill>
                          <a:latin typeface="Arimo"/>
                          <a:ea typeface="Arimo"/>
                          <a:cs typeface="Arimo"/>
                          <a:sym typeface="Arimo"/>
                        </a:rPr>
                        <a:t>Term 3105</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245</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$ 123,49</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4087 %</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95775">
                <a:tc>
                  <a:txBody>
                    <a:bodyPr/>
                    <a:lstStyle/>
                    <a:p>
                      <a:pPr indent="0" lvl="0" marL="0" rtl="0" algn="ctr">
                        <a:spcBef>
                          <a:spcPts val="0"/>
                        </a:spcBef>
                        <a:spcAft>
                          <a:spcPts val="0"/>
                        </a:spcAft>
                        <a:buClr>
                          <a:schemeClr val="hlink"/>
                        </a:buClr>
                        <a:buSzPts val="1100"/>
                        <a:buFont typeface="Arial"/>
                        <a:buNone/>
                      </a:pPr>
                      <a:r>
                        <a:rPr lang="en">
                          <a:solidFill>
                            <a:schemeClr val="dk1"/>
                          </a:solidFill>
                          <a:latin typeface="Arimo"/>
                          <a:ea typeface="Arimo"/>
                          <a:cs typeface="Arimo"/>
                          <a:sym typeface="Arimo"/>
                        </a:rPr>
                        <a:t>Term 2098</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154</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$ 120,000</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1287 %</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880" name="Google Shape;1880;p61"/>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881" name="Google Shape;1881;p61"/>
          <p:cNvSpPr/>
          <p:nvPr/>
        </p:nvSpPr>
        <p:spPr>
          <a:xfrm>
            <a:off x="7997801" y="698003"/>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1"/>
          <p:cNvSpPr/>
          <p:nvPr/>
        </p:nvSpPr>
        <p:spPr>
          <a:xfrm rot="10800000">
            <a:off x="7382514" y="936601"/>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1"/>
          <p:cNvSpPr/>
          <p:nvPr/>
        </p:nvSpPr>
        <p:spPr>
          <a:xfrm>
            <a:off x="5455438" y="786180"/>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1"/>
          <p:cNvSpPr/>
          <p:nvPr/>
        </p:nvSpPr>
        <p:spPr>
          <a:xfrm>
            <a:off x="6850863" y="879425"/>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1"/>
          <p:cNvSpPr/>
          <p:nvPr/>
        </p:nvSpPr>
        <p:spPr>
          <a:xfrm rot="-1685758">
            <a:off x="5847166" y="1104572"/>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1"/>
          <p:cNvSpPr/>
          <p:nvPr/>
        </p:nvSpPr>
        <p:spPr>
          <a:xfrm>
            <a:off x="6362862" y="815878"/>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1">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1">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1">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890" name="Google Shape;1890;p61">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891" name="Google Shape;1891;p61">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892" name="Google Shape;1892;p61"/>
          <p:cNvGrpSpPr/>
          <p:nvPr/>
        </p:nvGrpSpPr>
        <p:grpSpPr>
          <a:xfrm>
            <a:off x="706038" y="312972"/>
            <a:ext cx="140222" cy="140409"/>
            <a:chOff x="2741000" y="199475"/>
            <a:chExt cx="191953" cy="192210"/>
          </a:xfrm>
        </p:grpSpPr>
        <p:sp>
          <p:nvSpPr>
            <p:cNvPr id="1893" name="Google Shape;1893;p61"/>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1"/>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1"/>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1"/>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1"/>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1"/>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1"/>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1"/>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1"/>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2" name="Google Shape;1902;p61">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6" name="Shape 1906"/>
        <p:cNvGrpSpPr/>
        <p:nvPr/>
      </p:nvGrpSpPr>
      <p:grpSpPr>
        <a:xfrm>
          <a:off x="0" y="0"/>
          <a:ext cx="0" cy="0"/>
          <a:chOff x="0" y="0"/>
          <a:chExt cx="0" cy="0"/>
        </a:xfrm>
      </p:grpSpPr>
      <p:sp>
        <p:nvSpPr>
          <p:cNvPr id="1907" name="Google Shape;1907;p62"/>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RISK ANALYSIS</a:t>
            </a:r>
            <a:endParaRPr/>
          </a:p>
        </p:txBody>
      </p:sp>
      <p:sp>
        <p:nvSpPr>
          <p:cNvPr id="1908" name="Google Shape;1908;p62"/>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pic>
        <p:nvPicPr>
          <p:cNvPr id="1909" name="Google Shape;1909;p62" title="Gráfico">
            <a:hlinkClick r:id="rId3"/>
          </p:cNvPr>
          <p:cNvPicPr preferRelativeResize="0"/>
          <p:nvPr/>
        </p:nvPicPr>
        <p:blipFill>
          <a:blip r:embed="rId4">
            <a:alphaModFix/>
          </a:blip>
          <a:stretch>
            <a:fillRect/>
          </a:stretch>
        </p:blipFill>
        <p:spPr>
          <a:xfrm>
            <a:off x="714300" y="1395900"/>
            <a:ext cx="3857700" cy="2387044"/>
          </a:xfrm>
          <a:prstGeom prst="rect">
            <a:avLst/>
          </a:prstGeom>
          <a:noFill/>
          <a:ln>
            <a:noFill/>
          </a:ln>
        </p:spPr>
      </p:pic>
      <p:sp>
        <p:nvSpPr>
          <p:cNvPr id="1910" name="Google Shape;1910;p62"/>
          <p:cNvSpPr txBox="1"/>
          <p:nvPr/>
        </p:nvSpPr>
        <p:spPr>
          <a:xfrm>
            <a:off x="714300" y="3792475"/>
            <a:ext cx="3857700" cy="54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rimo"/>
                <a:ea typeface="Arimo"/>
                <a:cs typeface="Arimo"/>
                <a:sym typeface="Arimo"/>
              </a:rPr>
              <a:t>Follow the link in the graph to modify its data and then paste the new one here. </a:t>
            </a:r>
            <a:r>
              <a:rPr b="1" lang="en" sz="1200">
                <a:solidFill>
                  <a:schemeClr val="dk1"/>
                </a:solidFill>
                <a:uFill>
                  <a:noFill/>
                </a:uFill>
                <a:latin typeface="Arimo"/>
                <a:ea typeface="Arimo"/>
                <a:cs typeface="Arimo"/>
                <a:sym typeface="Arimo"/>
                <a:hlinkClick r:id="rId5">
                  <a:extLst>
                    <a:ext uri="{A12FA001-AC4F-418D-AE19-62706E023703}">
                      <ahyp:hlinkClr val="tx"/>
                    </a:ext>
                  </a:extLst>
                </a:hlinkClick>
              </a:rPr>
              <a:t>For more info, click here</a:t>
            </a:r>
            <a:endParaRPr sz="1200">
              <a:solidFill>
                <a:schemeClr val="dk1"/>
              </a:solidFill>
              <a:latin typeface="Arimo"/>
              <a:ea typeface="Arimo"/>
              <a:cs typeface="Arimo"/>
              <a:sym typeface="Arimo"/>
            </a:endParaRPr>
          </a:p>
        </p:txBody>
      </p:sp>
      <p:sp>
        <p:nvSpPr>
          <p:cNvPr id="1911" name="Google Shape;1911;p62"/>
          <p:cNvSpPr txBox="1"/>
          <p:nvPr/>
        </p:nvSpPr>
        <p:spPr>
          <a:xfrm>
            <a:off x="5524329" y="1298550"/>
            <a:ext cx="2686200" cy="30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700">
                <a:solidFill>
                  <a:schemeClr val="dk1"/>
                </a:solidFill>
                <a:latin typeface="Bebas Neue"/>
                <a:ea typeface="Bebas Neue"/>
                <a:cs typeface="Bebas Neue"/>
                <a:sym typeface="Bebas Neue"/>
              </a:rPr>
              <a:t>MARS</a:t>
            </a:r>
            <a:endParaRPr sz="2700">
              <a:solidFill>
                <a:schemeClr val="dk1"/>
              </a:solidFill>
              <a:latin typeface="Bebas Neue"/>
              <a:ea typeface="Bebas Neue"/>
              <a:cs typeface="Bebas Neue"/>
              <a:sym typeface="Bebas Neue"/>
            </a:endParaRPr>
          </a:p>
        </p:txBody>
      </p:sp>
      <p:sp>
        <p:nvSpPr>
          <p:cNvPr id="1912" name="Google Shape;1912;p62"/>
          <p:cNvSpPr txBox="1"/>
          <p:nvPr/>
        </p:nvSpPr>
        <p:spPr>
          <a:xfrm>
            <a:off x="5524500" y="1619024"/>
            <a:ext cx="2686200" cy="605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imo"/>
                <a:ea typeface="Arimo"/>
                <a:cs typeface="Arimo"/>
                <a:sym typeface="Arimo"/>
              </a:rPr>
              <a:t>Mars is actually a cold place. It’s full of iron oxide dust</a:t>
            </a:r>
            <a:endParaRPr>
              <a:solidFill>
                <a:schemeClr val="dk1"/>
              </a:solidFill>
              <a:latin typeface="Arimo"/>
              <a:ea typeface="Arimo"/>
              <a:cs typeface="Arimo"/>
              <a:sym typeface="Arimo"/>
            </a:endParaRPr>
          </a:p>
        </p:txBody>
      </p:sp>
      <p:sp>
        <p:nvSpPr>
          <p:cNvPr id="1913" name="Google Shape;1913;p62"/>
          <p:cNvSpPr/>
          <p:nvPr/>
        </p:nvSpPr>
        <p:spPr>
          <a:xfrm>
            <a:off x="8210700" y="1341600"/>
            <a:ext cx="214800" cy="214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2"/>
          <p:cNvSpPr txBox="1"/>
          <p:nvPr/>
        </p:nvSpPr>
        <p:spPr>
          <a:xfrm>
            <a:off x="5524329" y="2383175"/>
            <a:ext cx="2686200" cy="30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700">
                <a:solidFill>
                  <a:schemeClr val="dk1"/>
                </a:solidFill>
                <a:latin typeface="Bebas Neue"/>
                <a:ea typeface="Bebas Neue"/>
                <a:cs typeface="Bebas Neue"/>
                <a:sym typeface="Bebas Neue"/>
              </a:rPr>
              <a:t>NEPTUNE</a:t>
            </a:r>
            <a:endParaRPr sz="2700">
              <a:solidFill>
                <a:schemeClr val="dk1"/>
              </a:solidFill>
              <a:latin typeface="Bebas Neue"/>
              <a:ea typeface="Bebas Neue"/>
              <a:cs typeface="Bebas Neue"/>
              <a:sym typeface="Bebas Neue"/>
            </a:endParaRPr>
          </a:p>
        </p:txBody>
      </p:sp>
      <p:sp>
        <p:nvSpPr>
          <p:cNvPr id="1915" name="Google Shape;1915;p62"/>
          <p:cNvSpPr txBox="1"/>
          <p:nvPr/>
        </p:nvSpPr>
        <p:spPr>
          <a:xfrm>
            <a:off x="5524500" y="2703649"/>
            <a:ext cx="2686200" cy="605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imo"/>
                <a:ea typeface="Arimo"/>
                <a:cs typeface="Arimo"/>
                <a:sym typeface="Arimo"/>
              </a:rPr>
              <a:t>It’s the farthest planet from the Sun. It's also the fourth-largest</a:t>
            </a:r>
            <a:endParaRPr>
              <a:solidFill>
                <a:schemeClr val="dk1"/>
              </a:solidFill>
              <a:latin typeface="Arimo"/>
              <a:ea typeface="Arimo"/>
              <a:cs typeface="Arimo"/>
              <a:sym typeface="Arimo"/>
            </a:endParaRPr>
          </a:p>
        </p:txBody>
      </p:sp>
      <p:sp>
        <p:nvSpPr>
          <p:cNvPr id="1916" name="Google Shape;1916;p62"/>
          <p:cNvSpPr/>
          <p:nvPr/>
        </p:nvSpPr>
        <p:spPr>
          <a:xfrm>
            <a:off x="8210700" y="2426225"/>
            <a:ext cx="214800" cy="214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2"/>
          <p:cNvSpPr txBox="1"/>
          <p:nvPr/>
        </p:nvSpPr>
        <p:spPr>
          <a:xfrm>
            <a:off x="5524329" y="3467800"/>
            <a:ext cx="2686200" cy="30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700">
                <a:solidFill>
                  <a:schemeClr val="dk1"/>
                </a:solidFill>
                <a:latin typeface="Bebas Neue"/>
                <a:ea typeface="Bebas Neue"/>
                <a:cs typeface="Bebas Neue"/>
                <a:sym typeface="Bebas Neue"/>
              </a:rPr>
              <a:t>venus</a:t>
            </a:r>
            <a:endParaRPr sz="2700">
              <a:solidFill>
                <a:schemeClr val="dk1"/>
              </a:solidFill>
              <a:latin typeface="Bebas Neue"/>
              <a:ea typeface="Bebas Neue"/>
              <a:cs typeface="Bebas Neue"/>
              <a:sym typeface="Bebas Neue"/>
            </a:endParaRPr>
          </a:p>
        </p:txBody>
      </p:sp>
      <p:sp>
        <p:nvSpPr>
          <p:cNvPr id="1918" name="Google Shape;1918;p62"/>
          <p:cNvSpPr txBox="1"/>
          <p:nvPr/>
        </p:nvSpPr>
        <p:spPr>
          <a:xfrm>
            <a:off x="5524500" y="3788274"/>
            <a:ext cx="2686200" cy="605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imo"/>
                <a:ea typeface="Arimo"/>
                <a:cs typeface="Arimo"/>
                <a:sym typeface="Arimo"/>
              </a:rPr>
              <a:t>It’s the second planet from the Sun in the Solar System</a:t>
            </a:r>
            <a:endParaRPr>
              <a:solidFill>
                <a:schemeClr val="dk1"/>
              </a:solidFill>
              <a:latin typeface="Arimo"/>
              <a:ea typeface="Arimo"/>
              <a:cs typeface="Arimo"/>
              <a:sym typeface="Arimo"/>
            </a:endParaRPr>
          </a:p>
        </p:txBody>
      </p:sp>
      <p:sp>
        <p:nvSpPr>
          <p:cNvPr id="1919" name="Google Shape;1919;p62"/>
          <p:cNvSpPr/>
          <p:nvPr/>
        </p:nvSpPr>
        <p:spPr>
          <a:xfrm>
            <a:off x="8210700" y="3510850"/>
            <a:ext cx="214800" cy="214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2">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2">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2">
            <a:hlinkClick action="ppaction://hlinksldjump" r:id="rId6"/>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923" name="Google Shape;1923;p62">
            <a:hlinkClick action="ppaction://hlinksldjump" r:id="rId7"/>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924" name="Google Shape;1924;p62">
            <a:hlinkClick action="ppaction://hlinksldjump" r:id="rId8"/>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925" name="Google Shape;1925;p62"/>
          <p:cNvGrpSpPr/>
          <p:nvPr/>
        </p:nvGrpSpPr>
        <p:grpSpPr>
          <a:xfrm>
            <a:off x="706038" y="312972"/>
            <a:ext cx="140222" cy="140409"/>
            <a:chOff x="2741000" y="199475"/>
            <a:chExt cx="191953" cy="192210"/>
          </a:xfrm>
        </p:grpSpPr>
        <p:sp>
          <p:nvSpPr>
            <p:cNvPr id="1926" name="Google Shape;1926;p62"/>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2"/>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2"/>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2"/>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2"/>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2"/>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2"/>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2"/>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2"/>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5" name="Google Shape;1935;p62">
            <a:hlinkClick action="ppaction://hlinksldjump" r:id="rId9"/>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2"/>
          <p:cNvSpPr/>
          <p:nvPr/>
        </p:nvSpPr>
        <p:spPr>
          <a:xfrm>
            <a:off x="7013026" y="896722"/>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2"/>
          <p:cNvSpPr/>
          <p:nvPr/>
        </p:nvSpPr>
        <p:spPr>
          <a:xfrm>
            <a:off x="7893277" y="610863"/>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2"/>
          <p:cNvSpPr/>
          <p:nvPr/>
        </p:nvSpPr>
        <p:spPr>
          <a:xfrm>
            <a:off x="6208138" y="11387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2"/>
          <p:cNvSpPr/>
          <p:nvPr/>
        </p:nvSpPr>
        <p:spPr>
          <a:xfrm rot="-1685758">
            <a:off x="4793066" y="90719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2"/>
          <p:cNvSpPr/>
          <p:nvPr/>
        </p:nvSpPr>
        <p:spPr>
          <a:xfrm>
            <a:off x="6704062" y="815878"/>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2"/>
          <p:cNvSpPr/>
          <p:nvPr/>
        </p:nvSpPr>
        <p:spPr>
          <a:xfrm>
            <a:off x="5477851" y="74895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6"/>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WORDART</a:t>
            </a:r>
            <a:endParaRPr/>
          </a:p>
        </p:txBody>
      </p:sp>
      <p:sp>
        <p:nvSpPr>
          <p:cNvPr id="355" name="Google Shape;355;p36"/>
          <p:cNvSpPr txBox="1"/>
          <p:nvPr>
            <p:ph idx="1" type="subTitle"/>
          </p:nvPr>
        </p:nvSpPr>
        <p:spPr>
          <a:xfrm>
            <a:off x="714300" y="1259225"/>
            <a:ext cx="5386200" cy="245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This template contains some WordArt text. You’ll notice it because (by default) it has only stroke and no fill. If you want to modify it:</a:t>
            </a:r>
            <a:endParaRPr/>
          </a:p>
          <a:p>
            <a:pPr indent="-317500" lvl="0" marL="457200" rtl="0" algn="l">
              <a:spcBef>
                <a:spcPts val="1600"/>
              </a:spcBef>
              <a:spcAft>
                <a:spcPts val="0"/>
              </a:spcAft>
              <a:buSzPts val="1400"/>
              <a:buChar char="●"/>
            </a:pPr>
            <a:r>
              <a:rPr lang="en"/>
              <a:t>Double-click on it</a:t>
            </a:r>
            <a:endParaRPr/>
          </a:p>
          <a:p>
            <a:pPr indent="-317500" lvl="0" marL="457200" rtl="0" algn="l">
              <a:spcBef>
                <a:spcPts val="0"/>
              </a:spcBef>
              <a:spcAft>
                <a:spcPts val="0"/>
              </a:spcAft>
              <a:buSzPts val="1400"/>
              <a:buChar char="●"/>
            </a:pPr>
            <a:r>
              <a:rPr lang="en"/>
              <a:t>Type your new text in the dialog box</a:t>
            </a:r>
            <a:endParaRPr/>
          </a:p>
          <a:p>
            <a:pPr indent="-317500" lvl="0" marL="457200" rtl="0" algn="l">
              <a:spcBef>
                <a:spcPts val="0"/>
              </a:spcBef>
              <a:spcAft>
                <a:spcPts val="0"/>
              </a:spcAft>
              <a:buSzPts val="1400"/>
              <a:buChar char="●"/>
            </a:pPr>
            <a:r>
              <a:rPr lang="en"/>
              <a:t>You can change the fill color in the top menu</a:t>
            </a:r>
            <a:endParaRPr/>
          </a:p>
          <a:p>
            <a:pPr indent="-317500" lvl="0" marL="457200" rtl="0" algn="l">
              <a:spcBef>
                <a:spcPts val="0"/>
              </a:spcBef>
              <a:spcAft>
                <a:spcPts val="0"/>
              </a:spcAft>
              <a:buSzPts val="1400"/>
              <a:buChar char="●"/>
            </a:pPr>
            <a:r>
              <a:rPr lang="en"/>
              <a:t>You can also modify the stroke, its color, thickness or type</a:t>
            </a:r>
            <a:endParaRPr/>
          </a:p>
          <a:p>
            <a:pPr indent="-317500" lvl="0" marL="457200" rtl="0" algn="l">
              <a:spcBef>
                <a:spcPts val="0"/>
              </a:spcBef>
              <a:spcAft>
                <a:spcPts val="0"/>
              </a:spcAft>
              <a:buSzPts val="1400"/>
              <a:buChar char="●"/>
            </a:pPr>
            <a:r>
              <a:rPr lang="en"/>
              <a:t>Press Enter</a:t>
            </a:r>
            <a:endParaRPr/>
          </a:p>
        </p:txBody>
      </p:sp>
      <p:grpSp>
        <p:nvGrpSpPr>
          <p:cNvPr id="356" name="Google Shape;356;p36"/>
          <p:cNvGrpSpPr/>
          <p:nvPr/>
        </p:nvGrpSpPr>
        <p:grpSpPr>
          <a:xfrm rot="5400000">
            <a:off x="1071931" y="3617221"/>
            <a:ext cx="612965" cy="612965"/>
            <a:chOff x="5208200" y="980975"/>
            <a:chExt cx="440475" cy="440475"/>
          </a:xfrm>
        </p:grpSpPr>
        <p:sp>
          <p:nvSpPr>
            <p:cNvPr id="357" name="Google Shape;357;p36"/>
            <p:cNvSpPr/>
            <p:nvPr/>
          </p:nvSpPr>
          <p:spPr>
            <a:xfrm>
              <a:off x="5208200" y="980975"/>
              <a:ext cx="197300" cy="199975"/>
            </a:xfrm>
            <a:custGeom>
              <a:rect b="b" l="l" r="r" t="t"/>
              <a:pathLst>
                <a:path extrusionOk="0" h="7999" w="7892">
                  <a:moveTo>
                    <a:pt x="7892" y="0"/>
                  </a:moveTo>
                  <a:cubicBezTo>
                    <a:pt x="3510" y="72"/>
                    <a:pt x="0" y="3617"/>
                    <a:pt x="0" y="7999"/>
                  </a:cubicBezTo>
                  <a:lnTo>
                    <a:pt x="7892" y="7999"/>
                  </a:ln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6"/>
            <p:cNvSpPr/>
            <p:nvPr/>
          </p:nvSpPr>
          <p:spPr>
            <a:xfrm>
              <a:off x="5233125" y="1005900"/>
              <a:ext cx="415550" cy="415550"/>
            </a:xfrm>
            <a:custGeom>
              <a:rect b="b" l="l" r="r" t="t"/>
              <a:pathLst>
                <a:path extrusionOk="0" h="16622" w="16622">
                  <a:moveTo>
                    <a:pt x="7999" y="1"/>
                  </a:moveTo>
                  <a:lnTo>
                    <a:pt x="7892" y="1"/>
                  </a:lnTo>
                  <a:lnTo>
                    <a:pt x="7892" y="8000"/>
                  </a:lnTo>
                  <a:lnTo>
                    <a:pt x="1" y="8000"/>
                  </a:lnTo>
                  <a:cubicBezTo>
                    <a:pt x="1" y="11242"/>
                    <a:pt x="1960" y="14145"/>
                    <a:pt x="4935" y="15392"/>
                  </a:cubicBezTo>
                  <a:cubicBezTo>
                    <a:pt x="7928" y="16622"/>
                    <a:pt x="11366" y="15945"/>
                    <a:pt x="13664" y="13647"/>
                  </a:cubicBezTo>
                  <a:cubicBezTo>
                    <a:pt x="15945" y="11366"/>
                    <a:pt x="16621" y="7928"/>
                    <a:pt x="15392" y="4935"/>
                  </a:cubicBezTo>
                  <a:cubicBezTo>
                    <a:pt x="14145" y="1943"/>
                    <a:pt x="11242" y="1"/>
                    <a:pt x="7999" y="1"/>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 name="Google Shape;359;p36"/>
          <p:cNvGrpSpPr/>
          <p:nvPr/>
        </p:nvGrpSpPr>
        <p:grpSpPr>
          <a:xfrm>
            <a:off x="6066397" y="3338339"/>
            <a:ext cx="695830" cy="243805"/>
            <a:chOff x="2271950" y="2722775"/>
            <a:chExt cx="575875" cy="201775"/>
          </a:xfrm>
        </p:grpSpPr>
        <p:sp>
          <p:nvSpPr>
            <p:cNvPr id="360" name="Google Shape;360;p36"/>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6"/>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6"/>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6"/>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6"/>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 name="Google Shape;365;p36"/>
          <p:cNvSpPr/>
          <p:nvPr/>
        </p:nvSpPr>
        <p:spPr>
          <a:xfrm rot="7201932">
            <a:off x="7909637" y="1678403"/>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6"/>
          <p:cNvSpPr/>
          <p:nvPr/>
        </p:nvSpPr>
        <p:spPr>
          <a:xfrm>
            <a:off x="7530851" y="3841760"/>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6"/>
          <p:cNvSpPr/>
          <p:nvPr/>
        </p:nvSpPr>
        <p:spPr>
          <a:xfrm rot="7198898">
            <a:off x="7267137" y="1029219"/>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6"/>
          <p:cNvSpPr/>
          <p:nvPr/>
        </p:nvSpPr>
        <p:spPr>
          <a:xfrm rot="7201932">
            <a:off x="7821662" y="2772440"/>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6"/>
          <p:cNvSpPr/>
          <p:nvPr/>
        </p:nvSpPr>
        <p:spPr>
          <a:xfrm rot="-1685758">
            <a:off x="7151203" y="1865722"/>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6"/>
          <p:cNvSpPr/>
          <p:nvPr/>
        </p:nvSpPr>
        <p:spPr>
          <a:xfrm>
            <a:off x="2635388" y="3617213"/>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6"/>
          <p:cNvSpPr/>
          <p:nvPr/>
        </p:nvSpPr>
        <p:spPr>
          <a:xfrm>
            <a:off x="4246262" y="3536378"/>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6"/>
          <p:cNvSpPr/>
          <p:nvPr/>
        </p:nvSpPr>
        <p:spPr>
          <a:xfrm>
            <a:off x="8013038" y="3288315"/>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6"/>
          <p:cNvSpPr/>
          <p:nvPr/>
        </p:nvSpPr>
        <p:spPr>
          <a:xfrm>
            <a:off x="3848926" y="3744922"/>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6"/>
          <p:cNvSpPr/>
          <p:nvPr/>
        </p:nvSpPr>
        <p:spPr>
          <a:xfrm>
            <a:off x="5887138" y="411591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6"/>
          <p:cNvSpPr/>
          <p:nvPr/>
        </p:nvSpPr>
        <p:spPr>
          <a:xfrm rot="-1685758">
            <a:off x="5627203" y="391835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6"/>
          <p:cNvSpPr/>
          <p:nvPr/>
        </p:nvSpPr>
        <p:spPr>
          <a:xfrm>
            <a:off x="7140562" y="282890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6">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6">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6">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380" name="Google Shape;380;p36">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381" name="Google Shape;381;p36">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382" name="Google Shape;382;p36"/>
          <p:cNvGrpSpPr/>
          <p:nvPr/>
        </p:nvGrpSpPr>
        <p:grpSpPr>
          <a:xfrm>
            <a:off x="706038" y="312972"/>
            <a:ext cx="140222" cy="140409"/>
            <a:chOff x="2741000" y="199475"/>
            <a:chExt cx="191953" cy="192210"/>
          </a:xfrm>
        </p:grpSpPr>
        <p:sp>
          <p:nvSpPr>
            <p:cNvPr id="383" name="Google Shape;383;p36"/>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6"/>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6"/>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6"/>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6"/>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6"/>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6"/>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6"/>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6"/>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 name="Google Shape;392;p36">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5" name="Shape 1945"/>
        <p:cNvGrpSpPr/>
        <p:nvPr/>
      </p:nvGrpSpPr>
      <p:grpSpPr>
        <a:xfrm>
          <a:off x="0" y="0"/>
          <a:ext cx="0" cy="0"/>
          <a:chOff x="0" y="0"/>
          <a:chExt cx="0" cy="0"/>
        </a:xfrm>
      </p:grpSpPr>
      <p:grpSp>
        <p:nvGrpSpPr>
          <p:cNvPr id="1946" name="Google Shape;1946;p63"/>
          <p:cNvGrpSpPr/>
          <p:nvPr/>
        </p:nvGrpSpPr>
        <p:grpSpPr>
          <a:xfrm>
            <a:off x="7424791" y="2560533"/>
            <a:ext cx="1447577" cy="507202"/>
            <a:chOff x="2271950" y="2722775"/>
            <a:chExt cx="575875" cy="201775"/>
          </a:xfrm>
        </p:grpSpPr>
        <p:sp>
          <p:nvSpPr>
            <p:cNvPr id="1947" name="Google Shape;1947;p63"/>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3"/>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3"/>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3"/>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3"/>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2" name="Google Shape;1952;p63"/>
          <p:cNvSpPr txBox="1"/>
          <p:nvPr>
            <p:ph idx="1" type="subTitle"/>
          </p:nvPr>
        </p:nvSpPr>
        <p:spPr>
          <a:xfrm>
            <a:off x="1011250" y="2703350"/>
            <a:ext cx="2429100" cy="105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1953" name="Google Shape;1953;p63"/>
          <p:cNvSpPr txBox="1"/>
          <p:nvPr>
            <p:ph type="title"/>
          </p:nvPr>
        </p:nvSpPr>
        <p:spPr>
          <a:xfrm>
            <a:off x="1011250" y="1304150"/>
            <a:ext cx="1932000" cy="118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DESKTOP SOFTWARE</a:t>
            </a:r>
            <a:endParaRPr/>
          </a:p>
        </p:txBody>
      </p:sp>
      <p:cxnSp>
        <p:nvCxnSpPr>
          <p:cNvPr id="1954" name="Google Shape;1954;p63"/>
          <p:cNvCxnSpPr/>
          <p:nvPr/>
        </p:nvCxnSpPr>
        <p:spPr>
          <a:xfrm>
            <a:off x="1090450" y="2683488"/>
            <a:ext cx="2186400" cy="0"/>
          </a:xfrm>
          <a:prstGeom prst="straightConnector1">
            <a:avLst/>
          </a:prstGeom>
          <a:noFill/>
          <a:ln cap="flat" cmpd="sng" w="9525">
            <a:solidFill>
              <a:schemeClr val="dk1"/>
            </a:solidFill>
            <a:prstDash val="solid"/>
            <a:round/>
            <a:headEnd len="med" w="med" type="none"/>
            <a:tailEnd len="med" w="med" type="none"/>
          </a:ln>
        </p:spPr>
      </p:cxnSp>
      <p:pic>
        <p:nvPicPr>
          <p:cNvPr id="1955" name="Google Shape;1955;p63"/>
          <p:cNvPicPr preferRelativeResize="0"/>
          <p:nvPr/>
        </p:nvPicPr>
        <p:blipFill rotWithShape="1">
          <a:blip r:embed="rId3">
            <a:alphaModFix/>
          </a:blip>
          <a:srcRect b="0" l="2326" r="2317" t="0"/>
          <a:stretch/>
        </p:blipFill>
        <p:spPr>
          <a:xfrm>
            <a:off x="4979058" y="1403199"/>
            <a:ext cx="3021727" cy="1782576"/>
          </a:xfrm>
          <a:prstGeom prst="rect">
            <a:avLst/>
          </a:prstGeom>
          <a:noFill/>
          <a:ln>
            <a:noFill/>
          </a:ln>
        </p:spPr>
      </p:pic>
      <p:sp>
        <p:nvSpPr>
          <p:cNvPr id="1956" name="Google Shape;1956;p63"/>
          <p:cNvSpPr/>
          <p:nvPr/>
        </p:nvSpPr>
        <p:spPr>
          <a:xfrm>
            <a:off x="4849900" y="1275200"/>
            <a:ext cx="3282852" cy="2593085"/>
          </a:xfrm>
          <a:custGeom>
            <a:rect b="b" l="l" r="r" t="t"/>
            <a:pathLst>
              <a:path extrusionOk="0" h="100673" w="131696">
                <a:moveTo>
                  <a:pt x="128192" y="0"/>
                </a:moveTo>
                <a:lnTo>
                  <a:pt x="3504" y="0"/>
                </a:lnTo>
                <a:lnTo>
                  <a:pt x="3504" y="0"/>
                </a:lnTo>
                <a:lnTo>
                  <a:pt x="2821" y="0"/>
                </a:lnTo>
                <a:lnTo>
                  <a:pt x="2137" y="257"/>
                </a:lnTo>
                <a:lnTo>
                  <a:pt x="1624" y="598"/>
                </a:lnTo>
                <a:lnTo>
                  <a:pt x="1026" y="1026"/>
                </a:lnTo>
                <a:lnTo>
                  <a:pt x="599" y="1538"/>
                </a:lnTo>
                <a:lnTo>
                  <a:pt x="342" y="2137"/>
                </a:lnTo>
                <a:lnTo>
                  <a:pt x="86" y="2735"/>
                </a:lnTo>
                <a:lnTo>
                  <a:pt x="0" y="3504"/>
                </a:lnTo>
                <a:lnTo>
                  <a:pt x="0" y="79991"/>
                </a:lnTo>
                <a:lnTo>
                  <a:pt x="0" y="79991"/>
                </a:lnTo>
                <a:lnTo>
                  <a:pt x="86" y="80675"/>
                </a:lnTo>
                <a:lnTo>
                  <a:pt x="342" y="81359"/>
                </a:lnTo>
                <a:lnTo>
                  <a:pt x="599" y="81957"/>
                </a:lnTo>
                <a:lnTo>
                  <a:pt x="1026" y="82470"/>
                </a:lnTo>
                <a:lnTo>
                  <a:pt x="1624" y="82897"/>
                </a:lnTo>
                <a:lnTo>
                  <a:pt x="2137" y="83239"/>
                </a:lnTo>
                <a:lnTo>
                  <a:pt x="2821" y="83410"/>
                </a:lnTo>
                <a:lnTo>
                  <a:pt x="3504" y="83495"/>
                </a:lnTo>
                <a:lnTo>
                  <a:pt x="52132" y="83495"/>
                </a:lnTo>
                <a:lnTo>
                  <a:pt x="51191" y="89990"/>
                </a:lnTo>
                <a:lnTo>
                  <a:pt x="51191" y="89990"/>
                </a:lnTo>
                <a:lnTo>
                  <a:pt x="50850" y="91272"/>
                </a:lnTo>
                <a:lnTo>
                  <a:pt x="50251" y="92640"/>
                </a:lnTo>
                <a:lnTo>
                  <a:pt x="49910" y="93238"/>
                </a:lnTo>
                <a:lnTo>
                  <a:pt x="49482" y="93836"/>
                </a:lnTo>
                <a:lnTo>
                  <a:pt x="49055" y="94349"/>
                </a:lnTo>
                <a:lnTo>
                  <a:pt x="48628" y="94862"/>
                </a:lnTo>
                <a:lnTo>
                  <a:pt x="43842" y="98024"/>
                </a:lnTo>
                <a:lnTo>
                  <a:pt x="43842" y="98024"/>
                </a:lnTo>
                <a:lnTo>
                  <a:pt x="43585" y="98280"/>
                </a:lnTo>
                <a:lnTo>
                  <a:pt x="43415" y="98536"/>
                </a:lnTo>
                <a:lnTo>
                  <a:pt x="43329" y="98878"/>
                </a:lnTo>
                <a:lnTo>
                  <a:pt x="43244" y="99220"/>
                </a:lnTo>
                <a:lnTo>
                  <a:pt x="43329" y="99562"/>
                </a:lnTo>
                <a:lnTo>
                  <a:pt x="43415" y="99818"/>
                </a:lnTo>
                <a:lnTo>
                  <a:pt x="43585" y="100160"/>
                </a:lnTo>
                <a:lnTo>
                  <a:pt x="43842" y="100417"/>
                </a:lnTo>
                <a:lnTo>
                  <a:pt x="43842" y="100417"/>
                </a:lnTo>
                <a:lnTo>
                  <a:pt x="44269" y="100588"/>
                </a:lnTo>
                <a:lnTo>
                  <a:pt x="44782" y="100673"/>
                </a:lnTo>
                <a:lnTo>
                  <a:pt x="65891" y="100673"/>
                </a:lnTo>
                <a:lnTo>
                  <a:pt x="86914" y="100673"/>
                </a:lnTo>
                <a:lnTo>
                  <a:pt x="86914" y="100673"/>
                </a:lnTo>
                <a:lnTo>
                  <a:pt x="87427" y="100588"/>
                </a:lnTo>
                <a:lnTo>
                  <a:pt x="87854" y="100417"/>
                </a:lnTo>
                <a:lnTo>
                  <a:pt x="87854" y="100417"/>
                </a:lnTo>
                <a:lnTo>
                  <a:pt x="88111" y="100160"/>
                </a:lnTo>
                <a:lnTo>
                  <a:pt x="88281" y="99818"/>
                </a:lnTo>
                <a:lnTo>
                  <a:pt x="88367" y="99562"/>
                </a:lnTo>
                <a:lnTo>
                  <a:pt x="88452" y="99220"/>
                </a:lnTo>
                <a:lnTo>
                  <a:pt x="88367" y="98878"/>
                </a:lnTo>
                <a:lnTo>
                  <a:pt x="88281" y="98536"/>
                </a:lnTo>
                <a:lnTo>
                  <a:pt x="88111" y="98280"/>
                </a:lnTo>
                <a:lnTo>
                  <a:pt x="87854" y="98024"/>
                </a:lnTo>
                <a:lnTo>
                  <a:pt x="83154" y="94862"/>
                </a:lnTo>
                <a:lnTo>
                  <a:pt x="83154" y="94862"/>
                </a:lnTo>
                <a:lnTo>
                  <a:pt x="83068" y="94862"/>
                </a:lnTo>
                <a:lnTo>
                  <a:pt x="83068" y="94862"/>
                </a:lnTo>
                <a:lnTo>
                  <a:pt x="82556" y="94349"/>
                </a:lnTo>
                <a:lnTo>
                  <a:pt x="82128" y="93836"/>
                </a:lnTo>
                <a:lnTo>
                  <a:pt x="81786" y="93238"/>
                </a:lnTo>
                <a:lnTo>
                  <a:pt x="81445" y="92640"/>
                </a:lnTo>
                <a:lnTo>
                  <a:pt x="80846" y="91272"/>
                </a:lnTo>
                <a:lnTo>
                  <a:pt x="80505" y="89990"/>
                </a:lnTo>
                <a:lnTo>
                  <a:pt x="79564" y="83495"/>
                </a:lnTo>
                <a:lnTo>
                  <a:pt x="128192" y="83495"/>
                </a:lnTo>
                <a:lnTo>
                  <a:pt x="128192" y="83495"/>
                </a:lnTo>
                <a:lnTo>
                  <a:pt x="128875" y="83410"/>
                </a:lnTo>
                <a:lnTo>
                  <a:pt x="129559" y="83239"/>
                </a:lnTo>
                <a:lnTo>
                  <a:pt x="130157" y="82897"/>
                </a:lnTo>
                <a:lnTo>
                  <a:pt x="130670" y="82470"/>
                </a:lnTo>
                <a:lnTo>
                  <a:pt x="131097" y="81957"/>
                </a:lnTo>
                <a:lnTo>
                  <a:pt x="131354" y="81359"/>
                </a:lnTo>
                <a:lnTo>
                  <a:pt x="131610" y="80675"/>
                </a:lnTo>
                <a:lnTo>
                  <a:pt x="131696" y="79991"/>
                </a:lnTo>
                <a:lnTo>
                  <a:pt x="131696" y="3504"/>
                </a:lnTo>
                <a:lnTo>
                  <a:pt x="131696" y="3504"/>
                </a:lnTo>
                <a:lnTo>
                  <a:pt x="131610" y="2735"/>
                </a:lnTo>
                <a:lnTo>
                  <a:pt x="131354" y="2137"/>
                </a:lnTo>
                <a:lnTo>
                  <a:pt x="131097" y="1538"/>
                </a:lnTo>
                <a:lnTo>
                  <a:pt x="130670" y="1026"/>
                </a:lnTo>
                <a:lnTo>
                  <a:pt x="130157" y="598"/>
                </a:lnTo>
                <a:lnTo>
                  <a:pt x="129559" y="257"/>
                </a:lnTo>
                <a:lnTo>
                  <a:pt x="128875" y="0"/>
                </a:lnTo>
                <a:lnTo>
                  <a:pt x="128192" y="0"/>
                </a:lnTo>
                <a:lnTo>
                  <a:pt x="128192" y="0"/>
                </a:lnTo>
                <a:close/>
                <a:moveTo>
                  <a:pt x="65891" y="80932"/>
                </a:moveTo>
                <a:lnTo>
                  <a:pt x="65891" y="80932"/>
                </a:lnTo>
                <a:lnTo>
                  <a:pt x="65463" y="80846"/>
                </a:lnTo>
                <a:lnTo>
                  <a:pt x="65036" y="80761"/>
                </a:lnTo>
                <a:lnTo>
                  <a:pt x="64694" y="80504"/>
                </a:lnTo>
                <a:lnTo>
                  <a:pt x="64352" y="80248"/>
                </a:lnTo>
                <a:lnTo>
                  <a:pt x="64096" y="79991"/>
                </a:lnTo>
                <a:lnTo>
                  <a:pt x="63925" y="79650"/>
                </a:lnTo>
                <a:lnTo>
                  <a:pt x="63840" y="79222"/>
                </a:lnTo>
                <a:lnTo>
                  <a:pt x="63754" y="78795"/>
                </a:lnTo>
                <a:lnTo>
                  <a:pt x="63754" y="78795"/>
                </a:lnTo>
                <a:lnTo>
                  <a:pt x="63840" y="78368"/>
                </a:lnTo>
                <a:lnTo>
                  <a:pt x="63925" y="78026"/>
                </a:lnTo>
                <a:lnTo>
                  <a:pt x="64096" y="77599"/>
                </a:lnTo>
                <a:lnTo>
                  <a:pt x="64352" y="77342"/>
                </a:lnTo>
                <a:lnTo>
                  <a:pt x="64694" y="77086"/>
                </a:lnTo>
                <a:lnTo>
                  <a:pt x="65036" y="76915"/>
                </a:lnTo>
                <a:lnTo>
                  <a:pt x="65463" y="76744"/>
                </a:lnTo>
                <a:lnTo>
                  <a:pt x="65891" y="76744"/>
                </a:lnTo>
                <a:lnTo>
                  <a:pt x="65891" y="76744"/>
                </a:lnTo>
                <a:lnTo>
                  <a:pt x="66233" y="76744"/>
                </a:lnTo>
                <a:lnTo>
                  <a:pt x="66660" y="76915"/>
                </a:lnTo>
                <a:lnTo>
                  <a:pt x="67002" y="77086"/>
                </a:lnTo>
                <a:lnTo>
                  <a:pt x="67344" y="77342"/>
                </a:lnTo>
                <a:lnTo>
                  <a:pt x="67600" y="77599"/>
                </a:lnTo>
                <a:lnTo>
                  <a:pt x="67771" y="78026"/>
                </a:lnTo>
                <a:lnTo>
                  <a:pt x="67856" y="78368"/>
                </a:lnTo>
                <a:lnTo>
                  <a:pt x="67942" y="78795"/>
                </a:lnTo>
                <a:lnTo>
                  <a:pt x="67942" y="78795"/>
                </a:lnTo>
                <a:lnTo>
                  <a:pt x="67856" y="79222"/>
                </a:lnTo>
                <a:lnTo>
                  <a:pt x="67771" y="79650"/>
                </a:lnTo>
                <a:lnTo>
                  <a:pt x="67600" y="79991"/>
                </a:lnTo>
                <a:lnTo>
                  <a:pt x="67344" y="80248"/>
                </a:lnTo>
                <a:lnTo>
                  <a:pt x="67002" y="80504"/>
                </a:lnTo>
                <a:lnTo>
                  <a:pt x="66660" y="80761"/>
                </a:lnTo>
                <a:lnTo>
                  <a:pt x="66233" y="80846"/>
                </a:lnTo>
                <a:lnTo>
                  <a:pt x="65891" y="80932"/>
                </a:lnTo>
                <a:lnTo>
                  <a:pt x="65891" y="80932"/>
                </a:lnTo>
                <a:close/>
                <a:moveTo>
                  <a:pt x="126568" y="74009"/>
                </a:moveTo>
                <a:lnTo>
                  <a:pt x="5128" y="74009"/>
                </a:lnTo>
                <a:lnTo>
                  <a:pt x="5128" y="4871"/>
                </a:lnTo>
                <a:lnTo>
                  <a:pt x="126568" y="4871"/>
                </a:lnTo>
                <a:lnTo>
                  <a:pt x="126568" y="74009"/>
                </a:ln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3"/>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958" name="Google Shape;1958;p63"/>
          <p:cNvSpPr/>
          <p:nvPr/>
        </p:nvSpPr>
        <p:spPr>
          <a:xfrm>
            <a:off x="751776" y="1104755"/>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3"/>
          <p:cNvSpPr/>
          <p:nvPr/>
        </p:nvSpPr>
        <p:spPr>
          <a:xfrm>
            <a:off x="1574076" y="73493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3"/>
          <p:cNvSpPr/>
          <p:nvPr/>
        </p:nvSpPr>
        <p:spPr>
          <a:xfrm>
            <a:off x="2456563" y="843444"/>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3"/>
          <p:cNvSpPr/>
          <p:nvPr/>
        </p:nvSpPr>
        <p:spPr>
          <a:xfrm rot="-1685758">
            <a:off x="722628" y="745422"/>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2" name="Google Shape;1962;p63"/>
          <p:cNvGrpSpPr/>
          <p:nvPr/>
        </p:nvGrpSpPr>
        <p:grpSpPr>
          <a:xfrm>
            <a:off x="3172244" y="675229"/>
            <a:ext cx="953591" cy="334099"/>
            <a:chOff x="2271950" y="2722775"/>
            <a:chExt cx="575875" cy="201775"/>
          </a:xfrm>
        </p:grpSpPr>
        <p:sp>
          <p:nvSpPr>
            <p:cNvPr id="1963" name="Google Shape;1963;p63"/>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3"/>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3"/>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3"/>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3"/>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8" name="Google Shape;1968;p63"/>
          <p:cNvSpPr/>
          <p:nvPr/>
        </p:nvSpPr>
        <p:spPr>
          <a:xfrm>
            <a:off x="4225513" y="356783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3"/>
          <p:cNvSpPr/>
          <p:nvPr/>
        </p:nvSpPr>
        <p:spPr>
          <a:xfrm>
            <a:off x="1787488" y="3976838"/>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3"/>
          <p:cNvSpPr/>
          <p:nvPr/>
        </p:nvSpPr>
        <p:spPr>
          <a:xfrm rot="7202853">
            <a:off x="787555" y="3862593"/>
            <a:ext cx="450456" cy="448158"/>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3"/>
          <p:cNvSpPr/>
          <p:nvPr/>
        </p:nvSpPr>
        <p:spPr>
          <a:xfrm>
            <a:off x="3581638" y="1275210"/>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3"/>
          <p:cNvSpPr/>
          <p:nvPr/>
        </p:nvSpPr>
        <p:spPr>
          <a:xfrm rot="-1685758">
            <a:off x="7151203" y="210789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3"/>
          <p:cNvSpPr/>
          <p:nvPr/>
        </p:nvSpPr>
        <p:spPr>
          <a:xfrm>
            <a:off x="4677375" y="1009313"/>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3"/>
          <p:cNvSpPr/>
          <p:nvPr/>
        </p:nvSpPr>
        <p:spPr>
          <a:xfrm>
            <a:off x="6661124" y="277370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3"/>
          <p:cNvSpPr/>
          <p:nvPr/>
        </p:nvSpPr>
        <p:spPr>
          <a:xfrm rot="-1685758">
            <a:off x="4236178" y="178105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3"/>
          <p:cNvSpPr/>
          <p:nvPr/>
        </p:nvSpPr>
        <p:spPr>
          <a:xfrm>
            <a:off x="1444450" y="4338269"/>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3">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3">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3">
            <a:hlinkClick action="ppaction://hlinksldjump" r:id="rId4"/>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980" name="Google Shape;1980;p63">
            <a:hlinkClick action="ppaction://hlinksldjump" r:id="rId5"/>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981" name="Google Shape;1981;p63">
            <a:hlinkClick action="ppaction://hlinksldjump" r:id="rId6"/>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982" name="Google Shape;1982;p63"/>
          <p:cNvGrpSpPr/>
          <p:nvPr/>
        </p:nvGrpSpPr>
        <p:grpSpPr>
          <a:xfrm>
            <a:off x="706038" y="312972"/>
            <a:ext cx="140222" cy="140409"/>
            <a:chOff x="2741000" y="199475"/>
            <a:chExt cx="191953" cy="192210"/>
          </a:xfrm>
        </p:grpSpPr>
        <p:sp>
          <p:nvSpPr>
            <p:cNvPr id="1983" name="Google Shape;1983;p63"/>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3"/>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3"/>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3"/>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3"/>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3"/>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3"/>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3"/>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3"/>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2" name="Google Shape;1992;p63">
            <a:hlinkClick action="ppaction://hlinksldjump" r:id="rId7"/>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3"/>
          <p:cNvSpPr/>
          <p:nvPr/>
        </p:nvSpPr>
        <p:spPr>
          <a:xfrm>
            <a:off x="4674951" y="3892205"/>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7" name="Shape 1997"/>
        <p:cNvGrpSpPr/>
        <p:nvPr/>
      </p:nvGrpSpPr>
      <p:grpSpPr>
        <a:xfrm>
          <a:off x="0" y="0"/>
          <a:ext cx="0" cy="0"/>
          <a:chOff x="0" y="0"/>
          <a:chExt cx="0" cy="0"/>
        </a:xfrm>
      </p:grpSpPr>
      <p:sp>
        <p:nvSpPr>
          <p:cNvPr id="1998" name="Google Shape;1998;p64"/>
          <p:cNvSpPr/>
          <p:nvPr/>
        </p:nvSpPr>
        <p:spPr>
          <a:xfrm rot="7201279">
            <a:off x="1346119" y="969871"/>
            <a:ext cx="773119" cy="76917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9" name="Google Shape;1999;p64"/>
          <p:cNvGrpSpPr/>
          <p:nvPr/>
        </p:nvGrpSpPr>
        <p:grpSpPr>
          <a:xfrm>
            <a:off x="3887582" y="1773296"/>
            <a:ext cx="1130500" cy="396105"/>
            <a:chOff x="2271950" y="2722775"/>
            <a:chExt cx="575875" cy="201775"/>
          </a:xfrm>
        </p:grpSpPr>
        <p:sp>
          <p:nvSpPr>
            <p:cNvPr id="2000" name="Google Shape;2000;p64"/>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4"/>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4"/>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4"/>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4"/>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5" name="Google Shape;2005;p64"/>
          <p:cNvSpPr txBox="1"/>
          <p:nvPr>
            <p:ph idx="1" type="subTitle"/>
          </p:nvPr>
        </p:nvSpPr>
        <p:spPr>
          <a:xfrm>
            <a:off x="5703750" y="2703350"/>
            <a:ext cx="2429100" cy="1056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sp>
        <p:nvSpPr>
          <p:cNvPr id="2006" name="Google Shape;2006;p64"/>
          <p:cNvSpPr txBox="1"/>
          <p:nvPr>
            <p:ph type="title"/>
          </p:nvPr>
        </p:nvSpPr>
        <p:spPr>
          <a:xfrm>
            <a:off x="6276975" y="1304150"/>
            <a:ext cx="1855800" cy="1182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TABLET APP</a:t>
            </a:r>
            <a:endParaRPr/>
          </a:p>
        </p:txBody>
      </p:sp>
      <p:cxnSp>
        <p:nvCxnSpPr>
          <p:cNvPr id="2007" name="Google Shape;2007;p64"/>
          <p:cNvCxnSpPr/>
          <p:nvPr/>
        </p:nvCxnSpPr>
        <p:spPr>
          <a:xfrm>
            <a:off x="5825100" y="2683488"/>
            <a:ext cx="2186400" cy="0"/>
          </a:xfrm>
          <a:prstGeom prst="straightConnector1">
            <a:avLst/>
          </a:prstGeom>
          <a:noFill/>
          <a:ln cap="flat" cmpd="sng" w="9525">
            <a:solidFill>
              <a:schemeClr val="dk1"/>
            </a:solidFill>
            <a:prstDash val="solid"/>
            <a:round/>
            <a:headEnd len="med" w="med" type="none"/>
            <a:tailEnd len="med" w="med" type="none"/>
          </a:ln>
        </p:spPr>
      </p:cxnSp>
      <p:sp>
        <p:nvSpPr>
          <p:cNvPr id="2008" name="Google Shape;2008;p64"/>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pic>
        <p:nvPicPr>
          <p:cNvPr id="2009" name="Google Shape;2009;p64"/>
          <p:cNvPicPr preferRelativeResize="0"/>
          <p:nvPr/>
        </p:nvPicPr>
        <p:blipFill rotWithShape="1">
          <a:blip r:embed="rId3">
            <a:alphaModFix/>
          </a:blip>
          <a:srcRect b="0" l="1796" r="23953" t="0"/>
          <a:stretch/>
        </p:blipFill>
        <p:spPr>
          <a:xfrm>
            <a:off x="1444450" y="1590675"/>
            <a:ext cx="2594150" cy="1965174"/>
          </a:xfrm>
          <a:prstGeom prst="rect">
            <a:avLst/>
          </a:prstGeom>
          <a:noFill/>
          <a:ln>
            <a:noFill/>
          </a:ln>
        </p:spPr>
      </p:pic>
      <p:sp>
        <p:nvSpPr>
          <p:cNvPr id="2010" name="Google Shape;2010;p64"/>
          <p:cNvSpPr/>
          <p:nvPr/>
        </p:nvSpPr>
        <p:spPr>
          <a:xfrm rot="5400000">
            <a:off x="1581399" y="1000338"/>
            <a:ext cx="2316461" cy="3142815"/>
          </a:xfrm>
          <a:custGeom>
            <a:rect b="b" l="l" r="r" t="t"/>
            <a:pathLst>
              <a:path extrusionOk="0" h="95461" w="70249">
                <a:moveTo>
                  <a:pt x="35124" y="3590"/>
                </a:moveTo>
                <a:lnTo>
                  <a:pt x="35466" y="3675"/>
                </a:lnTo>
                <a:lnTo>
                  <a:pt x="35723" y="3846"/>
                </a:lnTo>
                <a:lnTo>
                  <a:pt x="35894" y="4103"/>
                </a:lnTo>
                <a:lnTo>
                  <a:pt x="35979" y="4444"/>
                </a:lnTo>
                <a:lnTo>
                  <a:pt x="35894" y="4786"/>
                </a:lnTo>
                <a:lnTo>
                  <a:pt x="35723" y="5043"/>
                </a:lnTo>
                <a:lnTo>
                  <a:pt x="35466" y="5299"/>
                </a:lnTo>
                <a:lnTo>
                  <a:pt x="34783" y="5299"/>
                </a:lnTo>
                <a:lnTo>
                  <a:pt x="34526" y="5043"/>
                </a:lnTo>
                <a:lnTo>
                  <a:pt x="34355" y="4786"/>
                </a:lnTo>
                <a:lnTo>
                  <a:pt x="34270" y="4444"/>
                </a:lnTo>
                <a:lnTo>
                  <a:pt x="34355" y="4103"/>
                </a:lnTo>
                <a:lnTo>
                  <a:pt x="34526" y="3846"/>
                </a:lnTo>
                <a:lnTo>
                  <a:pt x="34783" y="3675"/>
                </a:lnTo>
                <a:lnTo>
                  <a:pt x="35124" y="3590"/>
                </a:lnTo>
                <a:close/>
                <a:moveTo>
                  <a:pt x="64950" y="8547"/>
                </a:moveTo>
                <a:lnTo>
                  <a:pt x="64950" y="86914"/>
                </a:lnTo>
                <a:lnTo>
                  <a:pt x="5299" y="86914"/>
                </a:lnTo>
                <a:lnTo>
                  <a:pt x="5299" y="8547"/>
                </a:lnTo>
                <a:close/>
                <a:moveTo>
                  <a:pt x="35552" y="89307"/>
                </a:moveTo>
                <a:lnTo>
                  <a:pt x="35894" y="89478"/>
                </a:lnTo>
                <a:lnTo>
                  <a:pt x="36235" y="89649"/>
                </a:lnTo>
                <a:lnTo>
                  <a:pt x="36492" y="89905"/>
                </a:lnTo>
                <a:lnTo>
                  <a:pt x="36748" y="90162"/>
                </a:lnTo>
                <a:lnTo>
                  <a:pt x="36919" y="90504"/>
                </a:lnTo>
                <a:lnTo>
                  <a:pt x="37005" y="90845"/>
                </a:lnTo>
                <a:lnTo>
                  <a:pt x="37090" y="91273"/>
                </a:lnTo>
                <a:lnTo>
                  <a:pt x="37005" y="91615"/>
                </a:lnTo>
                <a:lnTo>
                  <a:pt x="36919" y="92042"/>
                </a:lnTo>
                <a:lnTo>
                  <a:pt x="36748" y="92384"/>
                </a:lnTo>
                <a:lnTo>
                  <a:pt x="36492" y="92640"/>
                </a:lnTo>
                <a:lnTo>
                  <a:pt x="36235" y="92896"/>
                </a:lnTo>
                <a:lnTo>
                  <a:pt x="35894" y="93067"/>
                </a:lnTo>
                <a:lnTo>
                  <a:pt x="35552" y="93153"/>
                </a:lnTo>
                <a:lnTo>
                  <a:pt x="35124" y="93238"/>
                </a:lnTo>
                <a:lnTo>
                  <a:pt x="34697" y="93153"/>
                </a:lnTo>
                <a:lnTo>
                  <a:pt x="34355" y="93067"/>
                </a:lnTo>
                <a:lnTo>
                  <a:pt x="34013" y="92896"/>
                </a:lnTo>
                <a:lnTo>
                  <a:pt x="33757" y="92640"/>
                </a:lnTo>
                <a:lnTo>
                  <a:pt x="33501" y="92384"/>
                </a:lnTo>
                <a:lnTo>
                  <a:pt x="33330" y="92042"/>
                </a:lnTo>
                <a:lnTo>
                  <a:pt x="33244" y="91615"/>
                </a:lnTo>
                <a:lnTo>
                  <a:pt x="33159" y="91273"/>
                </a:lnTo>
                <a:lnTo>
                  <a:pt x="33244" y="90845"/>
                </a:lnTo>
                <a:lnTo>
                  <a:pt x="33330" y="90504"/>
                </a:lnTo>
                <a:lnTo>
                  <a:pt x="33501" y="90162"/>
                </a:lnTo>
                <a:lnTo>
                  <a:pt x="33757" y="89905"/>
                </a:lnTo>
                <a:lnTo>
                  <a:pt x="34013" y="89649"/>
                </a:lnTo>
                <a:lnTo>
                  <a:pt x="34355" y="89478"/>
                </a:lnTo>
                <a:lnTo>
                  <a:pt x="34697" y="89307"/>
                </a:lnTo>
                <a:close/>
                <a:moveTo>
                  <a:pt x="3333" y="0"/>
                </a:moveTo>
                <a:lnTo>
                  <a:pt x="2649" y="86"/>
                </a:lnTo>
                <a:lnTo>
                  <a:pt x="2051" y="257"/>
                </a:lnTo>
                <a:lnTo>
                  <a:pt x="1453" y="599"/>
                </a:lnTo>
                <a:lnTo>
                  <a:pt x="1026" y="1026"/>
                </a:lnTo>
                <a:lnTo>
                  <a:pt x="598" y="1453"/>
                </a:lnTo>
                <a:lnTo>
                  <a:pt x="256" y="2052"/>
                </a:lnTo>
                <a:lnTo>
                  <a:pt x="85" y="2650"/>
                </a:lnTo>
                <a:lnTo>
                  <a:pt x="0" y="3333"/>
                </a:lnTo>
                <a:lnTo>
                  <a:pt x="0" y="92213"/>
                </a:lnTo>
                <a:lnTo>
                  <a:pt x="85" y="92811"/>
                </a:lnTo>
                <a:lnTo>
                  <a:pt x="256" y="93495"/>
                </a:lnTo>
                <a:lnTo>
                  <a:pt x="598" y="94007"/>
                </a:lnTo>
                <a:lnTo>
                  <a:pt x="1026" y="94520"/>
                </a:lnTo>
                <a:lnTo>
                  <a:pt x="1453" y="94862"/>
                </a:lnTo>
                <a:lnTo>
                  <a:pt x="2051" y="95204"/>
                </a:lnTo>
                <a:lnTo>
                  <a:pt x="2649" y="95375"/>
                </a:lnTo>
                <a:lnTo>
                  <a:pt x="3333" y="95460"/>
                </a:lnTo>
                <a:lnTo>
                  <a:pt x="66916" y="95460"/>
                </a:lnTo>
                <a:lnTo>
                  <a:pt x="67600" y="95375"/>
                </a:lnTo>
                <a:lnTo>
                  <a:pt x="68198" y="95204"/>
                </a:lnTo>
                <a:lnTo>
                  <a:pt x="68796" y="94862"/>
                </a:lnTo>
                <a:lnTo>
                  <a:pt x="69309" y="94520"/>
                </a:lnTo>
                <a:lnTo>
                  <a:pt x="69651" y="94007"/>
                </a:lnTo>
                <a:lnTo>
                  <a:pt x="69992" y="93495"/>
                </a:lnTo>
                <a:lnTo>
                  <a:pt x="70163" y="92811"/>
                </a:lnTo>
                <a:lnTo>
                  <a:pt x="70249" y="92213"/>
                </a:lnTo>
                <a:lnTo>
                  <a:pt x="70249" y="3333"/>
                </a:lnTo>
                <a:lnTo>
                  <a:pt x="70163" y="2650"/>
                </a:lnTo>
                <a:lnTo>
                  <a:pt x="69992" y="2052"/>
                </a:lnTo>
                <a:lnTo>
                  <a:pt x="69651" y="1453"/>
                </a:lnTo>
                <a:lnTo>
                  <a:pt x="69309" y="1026"/>
                </a:lnTo>
                <a:lnTo>
                  <a:pt x="68796" y="599"/>
                </a:lnTo>
                <a:lnTo>
                  <a:pt x="68198" y="257"/>
                </a:lnTo>
                <a:lnTo>
                  <a:pt x="67600" y="86"/>
                </a:lnTo>
                <a:lnTo>
                  <a:pt x="66916" y="0"/>
                </a:ln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4"/>
          <p:cNvSpPr/>
          <p:nvPr/>
        </p:nvSpPr>
        <p:spPr>
          <a:xfrm>
            <a:off x="7394300" y="641876"/>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4"/>
          <p:cNvSpPr/>
          <p:nvPr/>
        </p:nvSpPr>
        <p:spPr>
          <a:xfrm>
            <a:off x="8027801" y="86511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4"/>
          <p:cNvSpPr/>
          <p:nvPr/>
        </p:nvSpPr>
        <p:spPr>
          <a:xfrm rot="-1685758">
            <a:off x="7765766" y="39873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4"/>
          <p:cNvSpPr/>
          <p:nvPr/>
        </p:nvSpPr>
        <p:spPr>
          <a:xfrm>
            <a:off x="8093927" y="3923438"/>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4"/>
          <p:cNvSpPr/>
          <p:nvPr/>
        </p:nvSpPr>
        <p:spPr>
          <a:xfrm>
            <a:off x="6898752" y="4115774"/>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4"/>
          <p:cNvSpPr/>
          <p:nvPr/>
        </p:nvSpPr>
        <p:spPr>
          <a:xfrm>
            <a:off x="7158412" y="108000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4"/>
          <p:cNvSpPr/>
          <p:nvPr/>
        </p:nvSpPr>
        <p:spPr>
          <a:xfrm>
            <a:off x="6318913" y="71885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4"/>
          <p:cNvSpPr/>
          <p:nvPr/>
        </p:nvSpPr>
        <p:spPr>
          <a:xfrm>
            <a:off x="7397851" y="4224222"/>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4"/>
          <p:cNvSpPr/>
          <p:nvPr/>
        </p:nvSpPr>
        <p:spPr>
          <a:xfrm>
            <a:off x="4784837" y="392345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4"/>
          <p:cNvSpPr/>
          <p:nvPr/>
        </p:nvSpPr>
        <p:spPr>
          <a:xfrm>
            <a:off x="4925614" y="4224224"/>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4"/>
          <p:cNvSpPr/>
          <p:nvPr/>
        </p:nvSpPr>
        <p:spPr>
          <a:xfrm>
            <a:off x="3401763" y="416530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4">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4">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4">
            <a:hlinkClick action="ppaction://hlinksldjump" r:id="rId4"/>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2025" name="Google Shape;2025;p64">
            <a:hlinkClick action="ppaction://hlinksldjump" r:id="rId5"/>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2026" name="Google Shape;2026;p64">
            <a:hlinkClick action="ppaction://hlinksldjump" r:id="rId6"/>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2027" name="Google Shape;2027;p64"/>
          <p:cNvGrpSpPr/>
          <p:nvPr/>
        </p:nvGrpSpPr>
        <p:grpSpPr>
          <a:xfrm>
            <a:off x="706038" y="312972"/>
            <a:ext cx="140222" cy="140409"/>
            <a:chOff x="2741000" y="199475"/>
            <a:chExt cx="191953" cy="192210"/>
          </a:xfrm>
        </p:grpSpPr>
        <p:sp>
          <p:nvSpPr>
            <p:cNvPr id="2028" name="Google Shape;2028;p64"/>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4"/>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4"/>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4"/>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4"/>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4"/>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4"/>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4"/>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4"/>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7" name="Google Shape;2037;p64">
            <a:hlinkClick action="ppaction://hlinksldjump" r:id="rId7"/>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1" name="Shape 2041"/>
        <p:cNvGrpSpPr/>
        <p:nvPr/>
      </p:nvGrpSpPr>
      <p:grpSpPr>
        <a:xfrm>
          <a:off x="0" y="0"/>
          <a:ext cx="0" cy="0"/>
          <a:chOff x="0" y="0"/>
          <a:chExt cx="0" cy="0"/>
        </a:xfrm>
      </p:grpSpPr>
      <p:grpSp>
        <p:nvGrpSpPr>
          <p:cNvPr id="2042" name="Google Shape;2042;p65"/>
          <p:cNvGrpSpPr/>
          <p:nvPr/>
        </p:nvGrpSpPr>
        <p:grpSpPr>
          <a:xfrm>
            <a:off x="7180742" y="2907014"/>
            <a:ext cx="1130500" cy="396105"/>
            <a:chOff x="2271950" y="2722775"/>
            <a:chExt cx="575875" cy="201775"/>
          </a:xfrm>
        </p:grpSpPr>
        <p:sp>
          <p:nvSpPr>
            <p:cNvPr id="2043" name="Google Shape;2043;p65"/>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5"/>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5"/>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5"/>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5"/>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8" name="Google Shape;2048;p65"/>
          <p:cNvSpPr/>
          <p:nvPr/>
        </p:nvSpPr>
        <p:spPr>
          <a:xfrm rot="7202534">
            <a:off x="4924494" y="1638493"/>
            <a:ext cx="718775" cy="715108"/>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5"/>
          <p:cNvSpPr txBox="1"/>
          <p:nvPr>
            <p:ph idx="1" type="subTitle"/>
          </p:nvPr>
        </p:nvSpPr>
        <p:spPr>
          <a:xfrm>
            <a:off x="1011250" y="2703350"/>
            <a:ext cx="2429100" cy="105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2050" name="Google Shape;2050;p65"/>
          <p:cNvSpPr txBox="1"/>
          <p:nvPr>
            <p:ph type="title"/>
          </p:nvPr>
        </p:nvSpPr>
        <p:spPr>
          <a:xfrm>
            <a:off x="1011250" y="1304150"/>
            <a:ext cx="1932000" cy="118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MOBILE WEB</a:t>
            </a:r>
            <a:endParaRPr/>
          </a:p>
        </p:txBody>
      </p:sp>
      <p:cxnSp>
        <p:nvCxnSpPr>
          <p:cNvPr id="2051" name="Google Shape;2051;p65"/>
          <p:cNvCxnSpPr/>
          <p:nvPr/>
        </p:nvCxnSpPr>
        <p:spPr>
          <a:xfrm>
            <a:off x="1090450" y="2683488"/>
            <a:ext cx="2186400" cy="0"/>
          </a:xfrm>
          <a:prstGeom prst="straightConnector1">
            <a:avLst/>
          </a:prstGeom>
          <a:noFill/>
          <a:ln cap="flat" cmpd="sng" w="9525">
            <a:solidFill>
              <a:schemeClr val="dk1"/>
            </a:solidFill>
            <a:prstDash val="solid"/>
            <a:round/>
            <a:headEnd len="med" w="med" type="none"/>
            <a:tailEnd len="med" w="med" type="none"/>
          </a:ln>
        </p:spPr>
      </p:cxnSp>
      <p:sp>
        <p:nvSpPr>
          <p:cNvPr id="2052" name="Google Shape;2052;p65"/>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pic>
        <p:nvPicPr>
          <p:cNvPr id="2053" name="Google Shape;2053;p65"/>
          <p:cNvPicPr preferRelativeResize="0"/>
          <p:nvPr/>
        </p:nvPicPr>
        <p:blipFill rotWithShape="1">
          <a:blip r:embed="rId3">
            <a:alphaModFix/>
          </a:blip>
          <a:srcRect b="0" l="3288" r="3297" t="0"/>
          <a:stretch/>
        </p:blipFill>
        <p:spPr>
          <a:xfrm>
            <a:off x="5532525" y="1970775"/>
            <a:ext cx="1964800" cy="1181999"/>
          </a:xfrm>
          <a:prstGeom prst="rect">
            <a:avLst/>
          </a:prstGeom>
          <a:noFill/>
          <a:ln cap="flat" cmpd="sng" w="9525">
            <a:solidFill>
              <a:schemeClr val="dk1"/>
            </a:solidFill>
            <a:prstDash val="solid"/>
            <a:round/>
            <a:headEnd len="sm" w="sm" type="none"/>
            <a:tailEnd len="sm" w="sm" type="none"/>
          </a:ln>
        </p:spPr>
      </p:pic>
      <p:sp>
        <p:nvSpPr>
          <p:cNvPr id="2054" name="Google Shape;2054;p65"/>
          <p:cNvSpPr/>
          <p:nvPr/>
        </p:nvSpPr>
        <p:spPr>
          <a:xfrm rot="-5400000">
            <a:off x="5874941" y="1305298"/>
            <a:ext cx="1281023" cy="2532903"/>
          </a:xfrm>
          <a:custGeom>
            <a:rect b="b" l="l" r="r" t="t"/>
            <a:pathLst>
              <a:path extrusionOk="0" h="122466" w="6196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5"/>
          <p:cNvSpPr/>
          <p:nvPr/>
        </p:nvSpPr>
        <p:spPr>
          <a:xfrm>
            <a:off x="7692088" y="4202156"/>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6" name="Google Shape;2056;p65"/>
          <p:cNvGrpSpPr/>
          <p:nvPr/>
        </p:nvGrpSpPr>
        <p:grpSpPr>
          <a:xfrm>
            <a:off x="7497319" y="675229"/>
            <a:ext cx="953591" cy="334099"/>
            <a:chOff x="2271950" y="2722775"/>
            <a:chExt cx="575875" cy="201775"/>
          </a:xfrm>
        </p:grpSpPr>
        <p:sp>
          <p:nvSpPr>
            <p:cNvPr id="2057" name="Google Shape;2057;p65"/>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5"/>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5"/>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5"/>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5"/>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2" name="Google Shape;2062;p65"/>
          <p:cNvSpPr/>
          <p:nvPr/>
        </p:nvSpPr>
        <p:spPr>
          <a:xfrm>
            <a:off x="6845813" y="3759313"/>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5"/>
          <p:cNvSpPr/>
          <p:nvPr/>
        </p:nvSpPr>
        <p:spPr>
          <a:xfrm>
            <a:off x="8149138" y="1557185"/>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5"/>
          <p:cNvSpPr/>
          <p:nvPr/>
        </p:nvSpPr>
        <p:spPr>
          <a:xfrm>
            <a:off x="7781900" y="1304138"/>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5"/>
          <p:cNvSpPr/>
          <p:nvPr/>
        </p:nvSpPr>
        <p:spPr>
          <a:xfrm rot="-1685758">
            <a:off x="6485678" y="11743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5"/>
          <p:cNvSpPr/>
          <p:nvPr/>
        </p:nvSpPr>
        <p:spPr>
          <a:xfrm>
            <a:off x="1452438" y="3976844"/>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5"/>
          <p:cNvSpPr/>
          <p:nvPr/>
        </p:nvSpPr>
        <p:spPr>
          <a:xfrm>
            <a:off x="751777" y="3981863"/>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5"/>
          <p:cNvSpPr/>
          <p:nvPr/>
        </p:nvSpPr>
        <p:spPr>
          <a:xfrm>
            <a:off x="2119088" y="4202160"/>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5"/>
          <p:cNvSpPr/>
          <p:nvPr/>
        </p:nvSpPr>
        <p:spPr>
          <a:xfrm rot="-1685758">
            <a:off x="7427116" y="163378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5"/>
          <p:cNvSpPr/>
          <p:nvPr/>
        </p:nvSpPr>
        <p:spPr>
          <a:xfrm>
            <a:off x="6740226" y="94961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5"/>
          <p:cNvSpPr/>
          <p:nvPr/>
        </p:nvSpPr>
        <p:spPr>
          <a:xfrm>
            <a:off x="2943250" y="401667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5"/>
          <p:cNvSpPr/>
          <p:nvPr/>
        </p:nvSpPr>
        <p:spPr>
          <a:xfrm>
            <a:off x="3668426" y="141261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5"/>
          <p:cNvSpPr/>
          <p:nvPr/>
        </p:nvSpPr>
        <p:spPr>
          <a:xfrm>
            <a:off x="3774013" y="901494"/>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5"/>
          <p:cNvSpPr/>
          <p:nvPr/>
        </p:nvSpPr>
        <p:spPr>
          <a:xfrm rot="-1685758">
            <a:off x="4233478" y="13146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5"/>
          <p:cNvSpPr/>
          <p:nvPr/>
        </p:nvSpPr>
        <p:spPr>
          <a:xfrm>
            <a:off x="5637301" y="4072575"/>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5">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5">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5">
            <a:hlinkClick action="ppaction://hlinksldjump" r:id="rId4"/>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2079" name="Google Shape;2079;p65">
            <a:hlinkClick action="ppaction://hlinksldjump" r:id="rId5"/>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2080" name="Google Shape;2080;p65">
            <a:hlinkClick action="ppaction://hlinksldjump" r:id="rId6"/>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2081" name="Google Shape;2081;p65"/>
          <p:cNvGrpSpPr/>
          <p:nvPr/>
        </p:nvGrpSpPr>
        <p:grpSpPr>
          <a:xfrm>
            <a:off x="706038" y="312972"/>
            <a:ext cx="140222" cy="140409"/>
            <a:chOff x="2741000" y="199475"/>
            <a:chExt cx="191953" cy="192210"/>
          </a:xfrm>
        </p:grpSpPr>
        <p:sp>
          <p:nvSpPr>
            <p:cNvPr id="2082" name="Google Shape;2082;p65"/>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5"/>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5"/>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5"/>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5"/>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5"/>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5"/>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5"/>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5"/>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1" name="Google Shape;2091;p65">
            <a:hlinkClick action="ppaction://hlinksldjump" r:id="rId7"/>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5" name="Shape 2095"/>
        <p:cNvGrpSpPr/>
        <p:nvPr/>
      </p:nvGrpSpPr>
      <p:grpSpPr>
        <a:xfrm>
          <a:off x="0" y="0"/>
          <a:ext cx="0" cy="0"/>
          <a:chOff x="0" y="0"/>
          <a:chExt cx="0" cy="0"/>
        </a:xfrm>
      </p:grpSpPr>
      <p:sp>
        <p:nvSpPr>
          <p:cNvPr id="2096" name="Google Shape;2096;p66"/>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2097" name="Google Shape;2097;p66"/>
          <p:cNvSpPr txBox="1"/>
          <p:nvPr>
            <p:ph idx="2" type="title"/>
          </p:nvPr>
        </p:nvSpPr>
        <p:spPr>
          <a:xfrm>
            <a:off x="1804169" y="2941888"/>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LISA SMITH</a:t>
            </a:r>
            <a:endParaRPr/>
          </a:p>
        </p:txBody>
      </p:sp>
      <p:sp>
        <p:nvSpPr>
          <p:cNvPr id="2098" name="Google Shape;2098;p66"/>
          <p:cNvSpPr txBox="1"/>
          <p:nvPr>
            <p:ph idx="1" type="subTitle"/>
          </p:nvPr>
        </p:nvSpPr>
        <p:spPr>
          <a:xfrm>
            <a:off x="1804169" y="3588701"/>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2099" name="Google Shape;2099;p66"/>
          <p:cNvSpPr txBox="1"/>
          <p:nvPr>
            <p:ph idx="3" type="title"/>
          </p:nvPr>
        </p:nvSpPr>
        <p:spPr>
          <a:xfrm>
            <a:off x="5109344" y="2941888"/>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JOHN DOE</a:t>
            </a:r>
            <a:endParaRPr/>
          </a:p>
        </p:txBody>
      </p:sp>
      <p:sp>
        <p:nvSpPr>
          <p:cNvPr id="2100" name="Google Shape;2100;p66"/>
          <p:cNvSpPr txBox="1"/>
          <p:nvPr>
            <p:ph idx="4" type="subTitle"/>
          </p:nvPr>
        </p:nvSpPr>
        <p:spPr>
          <a:xfrm>
            <a:off x="5109344" y="3588701"/>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cxnSp>
        <p:nvCxnSpPr>
          <p:cNvPr id="2101" name="Google Shape;2101;p66"/>
          <p:cNvCxnSpPr/>
          <p:nvPr/>
        </p:nvCxnSpPr>
        <p:spPr>
          <a:xfrm>
            <a:off x="1826219" y="3569313"/>
            <a:ext cx="2186400" cy="0"/>
          </a:xfrm>
          <a:prstGeom prst="straightConnector1">
            <a:avLst/>
          </a:prstGeom>
          <a:noFill/>
          <a:ln cap="flat" cmpd="sng" w="9525">
            <a:solidFill>
              <a:schemeClr val="dk1"/>
            </a:solidFill>
            <a:prstDash val="solid"/>
            <a:round/>
            <a:headEnd len="med" w="med" type="none"/>
            <a:tailEnd len="med" w="med" type="none"/>
          </a:ln>
        </p:spPr>
      </p:cxnSp>
      <p:cxnSp>
        <p:nvCxnSpPr>
          <p:cNvPr id="2102" name="Google Shape;2102;p66"/>
          <p:cNvCxnSpPr/>
          <p:nvPr/>
        </p:nvCxnSpPr>
        <p:spPr>
          <a:xfrm>
            <a:off x="5131394" y="3569313"/>
            <a:ext cx="2186400" cy="0"/>
          </a:xfrm>
          <a:prstGeom prst="straightConnector1">
            <a:avLst/>
          </a:prstGeom>
          <a:noFill/>
          <a:ln cap="flat" cmpd="sng" w="9525">
            <a:solidFill>
              <a:schemeClr val="dk1"/>
            </a:solidFill>
            <a:prstDash val="solid"/>
            <a:round/>
            <a:headEnd len="med" w="med" type="none"/>
            <a:tailEnd len="med" w="med" type="none"/>
          </a:ln>
        </p:spPr>
      </p:cxnSp>
      <p:sp>
        <p:nvSpPr>
          <p:cNvPr id="2103" name="Google Shape;2103;p66"/>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pic>
        <p:nvPicPr>
          <p:cNvPr id="2104" name="Google Shape;2104;p66"/>
          <p:cNvPicPr preferRelativeResize="0"/>
          <p:nvPr/>
        </p:nvPicPr>
        <p:blipFill rotWithShape="1">
          <a:blip r:embed="rId3">
            <a:alphaModFix/>
          </a:blip>
          <a:srcRect b="33840" l="33515" r="22379" t="0"/>
          <a:stretch/>
        </p:blipFill>
        <p:spPr>
          <a:xfrm>
            <a:off x="5502944" y="1381263"/>
            <a:ext cx="1443300" cy="1443300"/>
          </a:xfrm>
          <a:prstGeom prst="ellipse">
            <a:avLst/>
          </a:prstGeom>
          <a:noFill/>
          <a:ln cap="flat" cmpd="sng" w="9525">
            <a:solidFill>
              <a:schemeClr val="dk1"/>
            </a:solidFill>
            <a:prstDash val="solid"/>
            <a:round/>
            <a:headEnd len="sm" w="sm" type="none"/>
            <a:tailEnd len="sm" w="sm" type="none"/>
          </a:ln>
        </p:spPr>
      </p:pic>
      <p:pic>
        <p:nvPicPr>
          <p:cNvPr id="2105" name="Google Shape;2105;p66"/>
          <p:cNvPicPr preferRelativeResize="0"/>
          <p:nvPr/>
        </p:nvPicPr>
        <p:blipFill rotWithShape="1">
          <a:blip r:embed="rId4">
            <a:alphaModFix/>
          </a:blip>
          <a:srcRect b="29351" l="13428" r="-2954" t="11004"/>
          <a:stretch/>
        </p:blipFill>
        <p:spPr>
          <a:xfrm flipH="1">
            <a:off x="2197769" y="1381263"/>
            <a:ext cx="1443300" cy="1443300"/>
          </a:xfrm>
          <a:prstGeom prst="ellipse">
            <a:avLst/>
          </a:prstGeom>
          <a:noFill/>
          <a:ln cap="flat" cmpd="sng" w="9525">
            <a:solidFill>
              <a:schemeClr val="dk1"/>
            </a:solidFill>
            <a:prstDash val="solid"/>
            <a:round/>
            <a:headEnd len="sm" w="sm" type="none"/>
            <a:tailEnd len="sm" w="sm" type="none"/>
          </a:ln>
        </p:spPr>
      </p:pic>
      <p:grpSp>
        <p:nvGrpSpPr>
          <p:cNvPr id="2106" name="Google Shape;2106;p66"/>
          <p:cNvGrpSpPr/>
          <p:nvPr/>
        </p:nvGrpSpPr>
        <p:grpSpPr>
          <a:xfrm>
            <a:off x="6621972" y="734402"/>
            <a:ext cx="695830" cy="243805"/>
            <a:chOff x="2271950" y="2722775"/>
            <a:chExt cx="575875" cy="201775"/>
          </a:xfrm>
        </p:grpSpPr>
        <p:sp>
          <p:nvSpPr>
            <p:cNvPr id="2107" name="Google Shape;2107;p66"/>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6"/>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6"/>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6"/>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6"/>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2" name="Google Shape;2112;p66"/>
          <p:cNvSpPr/>
          <p:nvPr/>
        </p:nvSpPr>
        <p:spPr>
          <a:xfrm rot="7198898">
            <a:off x="899312" y="2533394"/>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6"/>
          <p:cNvSpPr/>
          <p:nvPr/>
        </p:nvSpPr>
        <p:spPr>
          <a:xfrm rot="7201932">
            <a:off x="1171737" y="975340"/>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6"/>
          <p:cNvSpPr/>
          <p:nvPr/>
        </p:nvSpPr>
        <p:spPr>
          <a:xfrm>
            <a:off x="7786413" y="80205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6"/>
          <p:cNvSpPr/>
          <p:nvPr/>
        </p:nvSpPr>
        <p:spPr>
          <a:xfrm>
            <a:off x="1110026" y="17116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6" name="Google Shape;2116;p66"/>
          <p:cNvGrpSpPr/>
          <p:nvPr/>
        </p:nvGrpSpPr>
        <p:grpSpPr>
          <a:xfrm>
            <a:off x="7476107" y="1145704"/>
            <a:ext cx="953591" cy="334099"/>
            <a:chOff x="2271950" y="2722775"/>
            <a:chExt cx="575875" cy="201775"/>
          </a:xfrm>
        </p:grpSpPr>
        <p:sp>
          <p:nvSpPr>
            <p:cNvPr id="2117" name="Google Shape;2117;p66"/>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6"/>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6"/>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6"/>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6"/>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2" name="Google Shape;2122;p66"/>
          <p:cNvSpPr/>
          <p:nvPr/>
        </p:nvSpPr>
        <p:spPr>
          <a:xfrm>
            <a:off x="7635502" y="2450051"/>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6"/>
          <p:cNvSpPr/>
          <p:nvPr/>
        </p:nvSpPr>
        <p:spPr>
          <a:xfrm>
            <a:off x="706038" y="3427165"/>
            <a:ext cx="335779" cy="396134"/>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6"/>
          <p:cNvSpPr/>
          <p:nvPr/>
        </p:nvSpPr>
        <p:spPr>
          <a:xfrm>
            <a:off x="7971276" y="2042072"/>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6"/>
          <p:cNvSpPr/>
          <p:nvPr/>
        </p:nvSpPr>
        <p:spPr>
          <a:xfrm rot="-1685758">
            <a:off x="7716228" y="169520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6"/>
          <p:cNvSpPr/>
          <p:nvPr/>
        </p:nvSpPr>
        <p:spPr>
          <a:xfrm>
            <a:off x="7971263" y="368946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6"/>
          <p:cNvSpPr/>
          <p:nvPr/>
        </p:nvSpPr>
        <p:spPr>
          <a:xfrm rot="-1685758">
            <a:off x="732891" y="161408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6"/>
          <p:cNvSpPr/>
          <p:nvPr/>
        </p:nvSpPr>
        <p:spPr>
          <a:xfrm>
            <a:off x="722227" y="1106124"/>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6"/>
          <p:cNvSpPr/>
          <p:nvPr/>
        </p:nvSpPr>
        <p:spPr>
          <a:xfrm>
            <a:off x="8184699" y="3427178"/>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6">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6">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6">
            <a:hlinkClick action="ppaction://hlinksldjump" r:id="rId5"/>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2133" name="Google Shape;2133;p66">
            <a:hlinkClick action="ppaction://hlinksldjump" r:id="rId6"/>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2134" name="Google Shape;2134;p66">
            <a:hlinkClick action="ppaction://hlinksldjump" r:id="rId7"/>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2135" name="Google Shape;2135;p66"/>
          <p:cNvGrpSpPr/>
          <p:nvPr/>
        </p:nvGrpSpPr>
        <p:grpSpPr>
          <a:xfrm>
            <a:off x="706038" y="312972"/>
            <a:ext cx="140222" cy="140409"/>
            <a:chOff x="2741000" y="199475"/>
            <a:chExt cx="191953" cy="192210"/>
          </a:xfrm>
        </p:grpSpPr>
        <p:sp>
          <p:nvSpPr>
            <p:cNvPr id="2136" name="Google Shape;2136;p66"/>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6"/>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6"/>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6"/>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6"/>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6"/>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6"/>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6"/>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6"/>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5" name="Google Shape;2145;p66">
            <a:hlinkClick action="ppaction://hlinksldjump" r:id="rId8"/>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9" name="Shape 2149"/>
        <p:cNvGrpSpPr/>
        <p:nvPr/>
      </p:nvGrpSpPr>
      <p:grpSpPr>
        <a:xfrm>
          <a:off x="0" y="0"/>
          <a:ext cx="0" cy="0"/>
          <a:chOff x="0" y="0"/>
          <a:chExt cx="0" cy="0"/>
        </a:xfrm>
      </p:grpSpPr>
      <p:sp>
        <p:nvSpPr>
          <p:cNvPr id="2150" name="Google Shape;2150;p67"/>
          <p:cNvSpPr txBox="1"/>
          <p:nvPr>
            <p:ph idx="4"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CONTACT US!</a:t>
            </a:r>
            <a:endParaRPr/>
          </a:p>
        </p:txBody>
      </p:sp>
      <p:sp>
        <p:nvSpPr>
          <p:cNvPr id="2151" name="Google Shape;2151;p67"/>
          <p:cNvSpPr txBox="1"/>
          <p:nvPr>
            <p:ph type="title"/>
          </p:nvPr>
        </p:nvSpPr>
        <p:spPr>
          <a:xfrm>
            <a:off x="5194325" y="3443524"/>
            <a:ext cx="2230500" cy="443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EMAIL</a:t>
            </a:r>
            <a:endParaRPr/>
          </a:p>
        </p:txBody>
      </p:sp>
      <p:sp>
        <p:nvSpPr>
          <p:cNvPr id="2152" name="Google Shape;2152;p67"/>
          <p:cNvSpPr txBox="1"/>
          <p:nvPr>
            <p:ph idx="1" type="subTitle"/>
          </p:nvPr>
        </p:nvSpPr>
        <p:spPr>
          <a:xfrm>
            <a:off x="5194325" y="4090330"/>
            <a:ext cx="2230500" cy="300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Your email address here</a:t>
            </a:r>
            <a:endParaRPr/>
          </a:p>
        </p:txBody>
      </p:sp>
      <p:sp>
        <p:nvSpPr>
          <p:cNvPr id="2153" name="Google Shape;2153;p67"/>
          <p:cNvSpPr txBox="1"/>
          <p:nvPr>
            <p:ph idx="2" type="title"/>
          </p:nvPr>
        </p:nvSpPr>
        <p:spPr>
          <a:xfrm>
            <a:off x="5194313" y="1158124"/>
            <a:ext cx="2230500" cy="443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CELL PHONE</a:t>
            </a:r>
            <a:endParaRPr/>
          </a:p>
        </p:txBody>
      </p:sp>
      <p:sp>
        <p:nvSpPr>
          <p:cNvPr id="2154" name="Google Shape;2154;p67"/>
          <p:cNvSpPr txBox="1"/>
          <p:nvPr>
            <p:ph idx="3" type="subTitle"/>
          </p:nvPr>
        </p:nvSpPr>
        <p:spPr>
          <a:xfrm>
            <a:off x="5194325" y="1804929"/>
            <a:ext cx="2230500" cy="300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+00 000 000 000</a:t>
            </a:r>
            <a:endParaRPr/>
          </a:p>
        </p:txBody>
      </p:sp>
      <p:cxnSp>
        <p:nvCxnSpPr>
          <p:cNvPr id="2155" name="Google Shape;2155;p67"/>
          <p:cNvCxnSpPr/>
          <p:nvPr/>
        </p:nvCxnSpPr>
        <p:spPr>
          <a:xfrm>
            <a:off x="5216375" y="4070949"/>
            <a:ext cx="2186400" cy="0"/>
          </a:xfrm>
          <a:prstGeom prst="straightConnector1">
            <a:avLst/>
          </a:prstGeom>
          <a:noFill/>
          <a:ln cap="flat" cmpd="sng" w="9525">
            <a:solidFill>
              <a:schemeClr val="dk1"/>
            </a:solidFill>
            <a:prstDash val="solid"/>
            <a:round/>
            <a:headEnd len="med" w="med" type="none"/>
            <a:tailEnd len="med" w="med" type="none"/>
          </a:ln>
        </p:spPr>
      </p:cxnSp>
      <p:cxnSp>
        <p:nvCxnSpPr>
          <p:cNvPr id="2156" name="Google Shape;2156;p67"/>
          <p:cNvCxnSpPr/>
          <p:nvPr/>
        </p:nvCxnSpPr>
        <p:spPr>
          <a:xfrm>
            <a:off x="5216363" y="1785549"/>
            <a:ext cx="2186400" cy="0"/>
          </a:xfrm>
          <a:prstGeom prst="straightConnector1">
            <a:avLst/>
          </a:prstGeom>
          <a:noFill/>
          <a:ln cap="flat" cmpd="sng" w="9525">
            <a:solidFill>
              <a:schemeClr val="dk1"/>
            </a:solidFill>
            <a:prstDash val="solid"/>
            <a:round/>
            <a:headEnd len="med" w="med" type="none"/>
            <a:tailEnd len="med" w="med" type="none"/>
          </a:ln>
        </p:spPr>
      </p:cxnSp>
      <p:sp>
        <p:nvSpPr>
          <p:cNvPr id="2157" name="Google Shape;2157;p67"/>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2158" name="Google Shape;2158;p67"/>
          <p:cNvSpPr txBox="1"/>
          <p:nvPr>
            <p:ph idx="5" type="title"/>
          </p:nvPr>
        </p:nvSpPr>
        <p:spPr>
          <a:xfrm>
            <a:off x="5194325" y="2300824"/>
            <a:ext cx="2230500" cy="443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ADDRESS</a:t>
            </a:r>
            <a:endParaRPr/>
          </a:p>
        </p:txBody>
      </p:sp>
      <p:sp>
        <p:nvSpPr>
          <p:cNvPr id="2159" name="Google Shape;2159;p67"/>
          <p:cNvSpPr txBox="1"/>
          <p:nvPr>
            <p:ph idx="6" type="subTitle"/>
          </p:nvPr>
        </p:nvSpPr>
        <p:spPr>
          <a:xfrm>
            <a:off x="5194325" y="2947643"/>
            <a:ext cx="2230500" cy="300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Your address here</a:t>
            </a:r>
            <a:endParaRPr/>
          </a:p>
        </p:txBody>
      </p:sp>
      <p:cxnSp>
        <p:nvCxnSpPr>
          <p:cNvPr id="2160" name="Google Shape;2160;p67"/>
          <p:cNvCxnSpPr/>
          <p:nvPr/>
        </p:nvCxnSpPr>
        <p:spPr>
          <a:xfrm>
            <a:off x="5246675" y="2928249"/>
            <a:ext cx="2186400" cy="0"/>
          </a:xfrm>
          <a:prstGeom prst="straightConnector1">
            <a:avLst/>
          </a:prstGeom>
          <a:noFill/>
          <a:ln cap="flat" cmpd="sng" w="9525">
            <a:solidFill>
              <a:schemeClr val="dk1"/>
            </a:solidFill>
            <a:prstDash val="solid"/>
            <a:round/>
            <a:headEnd len="med" w="med" type="none"/>
            <a:tailEnd len="med" w="med" type="none"/>
          </a:ln>
        </p:spPr>
      </p:cxnSp>
      <p:sp>
        <p:nvSpPr>
          <p:cNvPr id="2161" name="Google Shape;2161;p67"/>
          <p:cNvSpPr/>
          <p:nvPr/>
        </p:nvSpPr>
        <p:spPr>
          <a:xfrm>
            <a:off x="7653675" y="1339820"/>
            <a:ext cx="729401" cy="7293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7"/>
          <p:cNvSpPr/>
          <p:nvPr/>
        </p:nvSpPr>
        <p:spPr>
          <a:xfrm>
            <a:off x="7653675" y="2482520"/>
            <a:ext cx="729401" cy="7293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7"/>
          <p:cNvSpPr/>
          <p:nvPr/>
        </p:nvSpPr>
        <p:spPr>
          <a:xfrm>
            <a:off x="7653675" y="3625209"/>
            <a:ext cx="729401" cy="7293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4" name="Google Shape;2164;p67"/>
          <p:cNvGrpSpPr/>
          <p:nvPr/>
        </p:nvGrpSpPr>
        <p:grpSpPr>
          <a:xfrm>
            <a:off x="7847446" y="2642985"/>
            <a:ext cx="340813" cy="387773"/>
            <a:chOff x="10820058" y="-1580970"/>
            <a:chExt cx="423475" cy="481825"/>
          </a:xfrm>
        </p:grpSpPr>
        <p:sp>
          <p:nvSpPr>
            <p:cNvPr id="2165" name="Google Shape;2165;p67"/>
            <p:cNvSpPr/>
            <p:nvPr/>
          </p:nvSpPr>
          <p:spPr>
            <a:xfrm>
              <a:off x="10876508" y="-1580970"/>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66" name="Google Shape;2166;p67"/>
            <p:cNvSpPr/>
            <p:nvPr/>
          </p:nvSpPr>
          <p:spPr>
            <a:xfrm>
              <a:off x="10820058" y="-1256595"/>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167" name="Google Shape;2167;p67"/>
          <p:cNvGrpSpPr/>
          <p:nvPr/>
        </p:nvGrpSpPr>
        <p:grpSpPr>
          <a:xfrm>
            <a:off x="7891285" y="1510483"/>
            <a:ext cx="272646" cy="387773"/>
            <a:chOff x="4871379" y="2201410"/>
            <a:chExt cx="338775" cy="481825"/>
          </a:xfrm>
        </p:grpSpPr>
        <p:sp>
          <p:nvSpPr>
            <p:cNvPr id="2168" name="Google Shape;2168;p67"/>
            <p:cNvSpPr/>
            <p:nvPr/>
          </p:nvSpPr>
          <p:spPr>
            <a:xfrm>
              <a:off x="4871379" y="2201410"/>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69" name="Google Shape;2169;p67"/>
            <p:cNvSpPr/>
            <p:nvPr/>
          </p:nvSpPr>
          <p:spPr>
            <a:xfrm>
              <a:off x="4871379" y="2286085"/>
              <a:ext cx="338775" cy="284225"/>
            </a:xfrm>
            <a:custGeom>
              <a:rect b="b" l="l" r="r" t="t"/>
              <a:pathLst>
                <a:path extrusionOk="0" h="11369" w="13551">
                  <a:moveTo>
                    <a:pt x="0" y="1"/>
                  </a:moveTo>
                  <a:lnTo>
                    <a:pt x="0" y="11368"/>
                  </a:lnTo>
                  <a:lnTo>
                    <a:pt x="13551" y="11368"/>
                  </a:lnTo>
                  <a:lnTo>
                    <a:pt x="135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70" name="Google Shape;2170;p67"/>
            <p:cNvSpPr/>
            <p:nvPr/>
          </p:nvSpPr>
          <p:spPr>
            <a:xfrm>
              <a:off x="4871379" y="2598510"/>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171" name="Google Shape;2171;p67"/>
          <p:cNvGrpSpPr/>
          <p:nvPr/>
        </p:nvGrpSpPr>
        <p:grpSpPr>
          <a:xfrm>
            <a:off x="7823964" y="3816596"/>
            <a:ext cx="387773" cy="387773"/>
            <a:chOff x="10856438" y="2626531"/>
            <a:chExt cx="481825" cy="481825"/>
          </a:xfrm>
        </p:grpSpPr>
        <p:sp>
          <p:nvSpPr>
            <p:cNvPr id="2172" name="Google Shape;2172;p67"/>
            <p:cNvSpPr/>
            <p:nvPr/>
          </p:nvSpPr>
          <p:spPr>
            <a:xfrm>
              <a:off x="10856438" y="2817956"/>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73" name="Google Shape;2173;p67"/>
            <p:cNvSpPr/>
            <p:nvPr/>
          </p:nvSpPr>
          <p:spPr>
            <a:xfrm>
              <a:off x="11252638" y="2740356"/>
              <a:ext cx="71550" cy="105850"/>
            </a:xfrm>
            <a:custGeom>
              <a:rect b="b" l="l" r="r" t="t"/>
              <a:pathLst>
                <a:path extrusionOk="0" h="4234" w="2862">
                  <a:moveTo>
                    <a:pt x="0" y="0"/>
                  </a:moveTo>
                  <a:lnTo>
                    <a:pt x="0" y="4234"/>
                  </a:lnTo>
                  <a:lnTo>
                    <a:pt x="2861" y="2117"/>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74" name="Google Shape;2174;p67"/>
            <p:cNvSpPr/>
            <p:nvPr/>
          </p:nvSpPr>
          <p:spPr>
            <a:xfrm>
              <a:off x="10870588" y="2740356"/>
              <a:ext cx="71550" cy="105850"/>
            </a:xfrm>
            <a:custGeom>
              <a:rect b="b" l="l" r="r" t="t"/>
              <a:pathLst>
                <a:path extrusionOk="0" h="4234" w="2862">
                  <a:moveTo>
                    <a:pt x="2861" y="0"/>
                  </a:moveTo>
                  <a:lnTo>
                    <a:pt x="0" y="2117"/>
                  </a:lnTo>
                  <a:lnTo>
                    <a:pt x="2861" y="4234"/>
                  </a:lnTo>
                  <a:lnTo>
                    <a:pt x="286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75" name="Google Shape;2175;p67"/>
            <p:cNvSpPr/>
            <p:nvPr/>
          </p:nvSpPr>
          <p:spPr>
            <a:xfrm>
              <a:off x="10970338" y="2626531"/>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176" name="Google Shape;2176;p67"/>
          <p:cNvGrpSpPr/>
          <p:nvPr/>
        </p:nvGrpSpPr>
        <p:grpSpPr>
          <a:xfrm>
            <a:off x="409488" y="1274038"/>
            <a:ext cx="3852862" cy="3290153"/>
            <a:chOff x="409488" y="1216888"/>
            <a:chExt cx="3852862" cy="3290153"/>
          </a:xfrm>
        </p:grpSpPr>
        <p:sp>
          <p:nvSpPr>
            <p:cNvPr id="2177" name="Google Shape;2177;p67"/>
            <p:cNvSpPr/>
            <p:nvPr/>
          </p:nvSpPr>
          <p:spPr>
            <a:xfrm>
              <a:off x="706058" y="2669198"/>
              <a:ext cx="517858" cy="491540"/>
            </a:xfrm>
            <a:custGeom>
              <a:rect b="b" l="l" r="r" t="t"/>
              <a:pathLst>
                <a:path extrusionOk="0" h="11972" w="12613">
                  <a:moveTo>
                    <a:pt x="6823" y="428"/>
                  </a:moveTo>
                  <a:lnTo>
                    <a:pt x="8266" y="3350"/>
                  </a:lnTo>
                  <a:cubicBezTo>
                    <a:pt x="8355" y="3528"/>
                    <a:pt x="8515" y="3653"/>
                    <a:pt x="8711" y="3670"/>
                  </a:cubicBezTo>
                  <a:lnTo>
                    <a:pt x="11936" y="4134"/>
                  </a:lnTo>
                  <a:cubicBezTo>
                    <a:pt x="12417" y="4205"/>
                    <a:pt x="12613" y="4793"/>
                    <a:pt x="12256" y="5131"/>
                  </a:cubicBezTo>
                  <a:lnTo>
                    <a:pt x="9923" y="7411"/>
                  </a:lnTo>
                  <a:cubicBezTo>
                    <a:pt x="9798" y="7536"/>
                    <a:pt x="9727" y="7732"/>
                    <a:pt x="9762" y="7928"/>
                  </a:cubicBezTo>
                  <a:lnTo>
                    <a:pt x="10315" y="11135"/>
                  </a:lnTo>
                  <a:cubicBezTo>
                    <a:pt x="10386" y="11616"/>
                    <a:pt x="9887" y="11972"/>
                    <a:pt x="9477" y="11740"/>
                  </a:cubicBezTo>
                  <a:lnTo>
                    <a:pt x="6574" y="10226"/>
                  </a:lnTo>
                  <a:cubicBezTo>
                    <a:pt x="6395" y="10137"/>
                    <a:pt x="6200" y="10137"/>
                    <a:pt x="6039" y="10226"/>
                  </a:cubicBezTo>
                  <a:lnTo>
                    <a:pt x="3135" y="11740"/>
                  </a:lnTo>
                  <a:cubicBezTo>
                    <a:pt x="2708" y="11972"/>
                    <a:pt x="2209" y="11616"/>
                    <a:pt x="2298" y="11135"/>
                  </a:cubicBezTo>
                  <a:lnTo>
                    <a:pt x="2850" y="7928"/>
                  </a:lnTo>
                  <a:cubicBezTo>
                    <a:pt x="2886" y="7732"/>
                    <a:pt x="2815" y="7536"/>
                    <a:pt x="2672" y="7411"/>
                  </a:cubicBezTo>
                  <a:lnTo>
                    <a:pt x="339" y="5131"/>
                  </a:lnTo>
                  <a:cubicBezTo>
                    <a:pt x="0" y="4793"/>
                    <a:pt x="196" y="4205"/>
                    <a:pt x="659" y="4134"/>
                  </a:cubicBezTo>
                  <a:lnTo>
                    <a:pt x="3901" y="3670"/>
                  </a:lnTo>
                  <a:cubicBezTo>
                    <a:pt x="4080" y="3653"/>
                    <a:pt x="4258" y="3528"/>
                    <a:pt x="4347" y="3350"/>
                  </a:cubicBezTo>
                  <a:lnTo>
                    <a:pt x="5790" y="428"/>
                  </a:lnTo>
                  <a:cubicBezTo>
                    <a:pt x="6004" y="1"/>
                    <a:pt x="6609" y="1"/>
                    <a:pt x="6823" y="428"/>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7"/>
            <p:cNvSpPr/>
            <p:nvPr/>
          </p:nvSpPr>
          <p:spPr>
            <a:xfrm>
              <a:off x="3947025" y="1216888"/>
              <a:ext cx="315325" cy="299300"/>
            </a:xfrm>
            <a:custGeom>
              <a:rect b="b" l="l" r="r" t="t"/>
              <a:pathLst>
                <a:path extrusionOk="0" h="11972" w="12613">
                  <a:moveTo>
                    <a:pt x="6823" y="428"/>
                  </a:moveTo>
                  <a:lnTo>
                    <a:pt x="8266" y="3350"/>
                  </a:lnTo>
                  <a:cubicBezTo>
                    <a:pt x="8355" y="3528"/>
                    <a:pt x="8515" y="3653"/>
                    <a:pt x="8711" y="3670"/>
                  </a:cubicBezTo>
                  <a:lnTo>
                    <a:pt x="11936" y="4134"/>
                  </a:lnTo>
                  <a:cubicBezTo>
                    <a:pt x="12417" y="4205"/>
                    <a:pt x="12613" y="4793"/>
                    <a:pt x="12256" y="5131"/>
                  </a:cubicBezTo>
                  <a:lnTo>
                    <a:pt x="9923" y="7411"/>
                  </a:lnTo>
                  <a:cubicBezTo>
                    <a:pt x="9798" y="7536"/>
                    <a:pt x="9727" y="7732"/>
                    <a:pt x="9762" y="7928"/>
                  </a:cubicBezTo>
                  <a:lnTo>
                    <a:pt x="10315" y="11135"/>
                  </a:lnTo>
                  <a:cubicBezTo>
                    <a:pt x="10386" y="11616"/>
                    <a:pt x="9887" y="11972"/>
                    <a:pt x="9477" y="11740"/>
                  </a:cubicBezTo>
                  <a:lnTo>
                    <a:pt x="6574" y="10226"/>
                  </a:lnTo>
                  <a:cubicBezTo>
                    <a:pt x="6395" y="10137"/>
                    <a:pt x="6200" y="10137"/>
                    <a:pt x="6039" y="10226"/>
                  </a:cubicBezTo>
                  <a:lnTo>
                    <a:pt x="3135" y="11740"/>
                  </a:lnTo>
                  <a:cubicBezTo>
                    <a:pt x="2708" y="11972"/>
                    <a:pt x="2209" y="11616"/>
                    <a:pt x="2298" y="11135"/>
                  </a:cubicBezTo>
                  <a:lnTo>
                    <a:pt x="2850" y="7928"/>
                  </a:lnTo>
                  <a:cubicBezTo>
                    <a:pt x="2886" y="7732"/>
                    <a:pt x="2815" y="7536"/>
                    <a:pt x="2672" y="7411"/>
                  </a:cubicBezTo>
                  <a:lnTo>
                    <a:pt x="339" y="5131"/>
                  </a:lnTo>
                  <a:cubicBezTo>
                    <a:pt x="0" y="4793"/>
                    <a:pt x="196" y="4205"/>
                    <a:pt x="659" y="4134"/>
                  </a:cubicBezTo>
                  <a:lnTo>
                    <a:pt x="3901" y="3670"/>
                  </a:lnTo>
                  <a:cubicBezTo>
                    <a:pt x="4080" y="3653"/>
                    <a:pt x="4258" y="3528"/>
                    <a:pt x="4347" y="3350"/>
                  </a:cubicBezTo>
                  <a:lnTo>
                    <a:pt x="5790" y="428"/>
                  </a:lnTo>
                  <a:cubicBezTo>
                    <a:pt x="6004" y="1"/>
                    <a:pt x="6609" y="1"/>
                    <a:pt x="6823" y="428"/>
                  </a:cubicBezTo>
                  <a:close/>
                </a:path>
              </a:pathLst>
            </a:custGeom>
            <a:gradFill>
              <a:gsLst>
                <a:gs pos="0">
                  <a:schemeClr val="accent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9" name="Google Shape;2179;p67"/>
            <p:cNvGrpSpPr/>
            <p:nvPr/>
          </p:nvGrpSpPr>
          <p:grpSpPr>
            <a:xfrm>
              <a:off x="409488" y="1322894"/>
              <a:ext cx="3852857" cy="3184146"/>
              <a:chOff x="4021063" y="1017944"/>
              <a:chExt cx="3852857" cy="3184146"/>
            </a:xfrm>
          </p:grpSpPr>
          <p:sp>
            <p:nvSpPr>
              <p:cNvPr id="2180" name="Google Shape;2180;p67"/>
              <p:cNvSpPr/>
              <p:nvPr/>
            </p:nvSpPr>
            <p:spPr>
              <a:xfrm rot="8100000">
                <a:off x="5208370" y="3036140"/>
                <a:ext cx="969401" cy="964456"/>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7"/>
              <p:cNvSpPr/>
              <p:nvPr/>
            </p:nvSpPr>
            <p:spPr>
              <a:xfrm rot="7198710">
                <a:off x="5377611" y="1283939"/>
                <a:ext cx="630918" cy="627700"/>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7"/>
              <p:cNvSpPr/>
              <p:nvPr/>
            </p:nvSpPr>
            <p:spPr>
              <a:xfrm>
                <a:off x="6911202" y="3637588"/>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3" name="Google Shape;2183;p67"/>
              <p:cNvGrpSpPr/>
              <p:nvPr/>
            </p:nvGrpSpPr>
            <p:grpSpPr>
              <a:xfrm flipH="1" rot="582716">
                <a:off x="6170759" y="1095259"/>
                <a:ext cx="1043083" cy="1488448"/>
                <a:chOff x="910475" y="761863"/>
                <a:chExt cx="1043050" cy="1488400"/>
              </a:xfrm>
            </p:grpSpPr>
            <p:sp>
              <p:nvSpPr>
                <p:cNvPr id="2184" name="Google Shape;2184;p67"/>
                <p:cNvSpPr/>
                <p:nvPr/>
              </p:nvSpPr>
              <p:spPr>
                <a:xfrm>
                  <a:off x="910475" y="761863"/>
                  <a:ext cx="1043050" cy="1488400"/>
                </a:xfrm>
                <a:custGeom>
                  <a:rect b="b" l="l" r="r" t="t"/>
                  <a:pathLst>
                    <a:path extrusionOk="0" fill="none" h="59536" w="41722">
                      <a:moveTo>
                        <a:pt x="41722" y="8159"/>
                      </a:moveTo>
                      <a:lnTo>
                        <a:pt x="41722" y="57914"/>
                      </a:lnTo>
                      <a:cubicBezTo>
                        <a:pt x="41722" y="58805"/>
                        <a:pt x="40991" y="59536"/>
                        <a:pt x="40101" y="59536"/>
                      </a:cubicBezTo>
                      <a:lnTo>
                        <a:pt x="1622" y="59536"/>
                      </a:lnTo>
                      <a:cubicBezTo>
                        <a:pt x="731" y="59536"/>
                        <a:pt x="1" y="58805"/>
                        <a:pt x="1" y="57914"/>
                      </a:cubicBezTo>
                      <a:lnTo>
                        <a:pt x="1" y="1621"/>
                      </a:lnTo>
                      <a:cubicBezTo>
                        <a:pt x="1" y="730"/>
                        <a:pt x="731" y="0"/>
                        <a:pt x="1622" y="0"/>
                      </a:cubicBezTo>
                      <a:lnTo>
                        <a:pt x="32512" y="0"/>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7"/>
                <p:cNvSpPr/>
                <p:nvPr/>
              </p:nvSpPr>
              <p:spPr>
                <a:xfrm>
                  <a:off x="1723250" y="761863"/>
                  <a:ext cx="224500" cy="206225"/>
                </a:xfrm>
                <a:custGeom>
                  <a:rect b="b" l="l" r="r" t="t"/>
                  <a:pathLst>
                    <a:path extrusionOk="0" fill="none" h="8249" w="8980">
                      <a:moveTo>
                        <a:pt x="1" y="0"/>
                      </a:moveTo>
                      <a:lnTo>
                        <a:pt x="1" y="6645"/>
                      </a:lnTo>
                      <a:cubicBezTo>
                        <a:pt x="1" y="7518"/>
                        <a:pt x="713" y="8248"/>
                        <a:pt x="1604" y="8248"/>
                      </a:cubicBezTo>
                      <a:lnTo>
                        <a:pt x="8979" y="8248"/>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7"/>
                <p:cNvSpPr/>
                <p:nvPr/>
              </p:nvSpPr>
              <p:spPr>
                <a:xfrm>
                  <a:off x="1051650" y="1062463"/>
                  <a:ext cx="760700" cy="22300"/>
                </a:xfrm>
                <a:custGeom>
                  <a:rect b="b" l="l" r="r" t="t"/>
                  <a:pathLst>
                    <a:path extrusionOk="0" fill="none" h="892" w="30428">
                      <a:moveTo>
                        <a:pt x="1" y="1"/>
                      </a:moveTo>
                      <a:lnTo>
                        <a:pt x="30428" y="1"/>
                      </a:lnTo>
                      <a:lnTo>
                        <a:pt x="30428"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7"/>
                <p:cNvSpPr/>
                <p:nvPr/>
              </p:nvSpPr>
              <p:spPr>
                <a:xfrm>
                  <a:off x="1051650" y="1162663"/>
                  <a:ext cx="760700" cy="22300"/>
                </a:xfrm>
                <a:custGeom>
                  <a:rect b="b" l="l" r="r" t="t"/>
                  <a:pathLst>
                    <a:path extrusionOk="0" fill="none" h="892" w="30428">
                      <a:moveTo>
                        <a:pt x="1" y="1"/>
                      </a:moveTo>
                      <a:lnTo>
                        <a:pt x="30428" y="1"/>
                      </a:lnTo>
                      <a:lnTo>
                        <a:pt x="30428" y="892"/>
                      </a:lnTo>
                      <a:lnTo>
                        <a:pt x="1" y="892"/>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7"/>
                <p:cNvSpPr/>
                <p:nvPr/>
              </p:nvSpPr>
              <p:spPr>
                <a:xfrm>
                  <a:off x="1051650" y="1262888"/>
                  <a:ext cx="760700" cy="22275"/>
                </a:xfrm>
                <a:custGeom>
                  <a:rect b="b" l="l" r="r" t="t"/>
                  <a:pathLst>
                    <a:path extrusionOk="0" fill="none" h="891" w="30428">
                      <a:moveTo>
                        <a:pt x="1" y="0"/>
                      </a:moveTo>
                      <a:lnTo>
                        <a:pt x="30428" y="0"/>
                      </a:lnTo>
                      <a:lnTo>
                        <a:pt x="30428"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7"/>
                <p:cNvSpPr/>
                <p:nvPr/>
              </p:nvSpPr>
              <p:spPr>
                <a:xfrm>
                  <a:off x="1051650" y="1363088"/>
                  <a:ext cx="760700" cy="22300"/>
                </a:xfrm>
                <a:custGeom>
                  <a:rect b="b" l="l" r="r" t="t"/>
                  <a:pathLst>
                    <a:path extrusionOk="0" fill="none" h="892" w="30428">
                      <a:moveTo>
                        <a:pt x="1" y="0"/>
                      </a:moveTo>
                      <a:lnTo>
                        <a:pt x="30428" y="0"/>
                      </a:lnTo>
                      <a:lnTo>
                        <a:pt x="30428"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7"/>
                <p:cNvSpPr/>
                <p:nvPr/>
              </p:nvSpPr>
              <p:spPr>
                <a:xfrm>
                  <a:off x="1051650" y="1463288"/>
                  <a:ext cx="760700" cy="22300"/>
                </a:xfrm>
                <a:custGeom>
                  <a:rect b="b" l="l" r="r" t="t"/>
                  <a:pathLst>
                    <a:path extrusionOk="0" fill="none" h="892" w="30428">
                      <a:moveTo>
                        <a:pt x="1" y="1"/>
                      </a:moveTo>
                      <a:lnTo>
                        <a:pt x="30428" y="1"/>
                      </a:lnTo>
                      <a:lnTo>
                        <a:pt x="30428"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7"/>
                <p:cNvSpPr/>
                <p:nvPr/>
              </p:nvSpPr>
              <p:spPr>
                <a:xfrm>
                  <a:off x="1051650" y="1563488"/>
                  <a:ext cx="760700" cy="22300"/>
                </a:xfrm>
                <a:custGeom>
                  <a:rect b="b" l="l" r="r" t="t"/>
                  <a:pathLst>
                    <a:path extrusionOk="0" fill="none" h="892" w="30428">
                      <a:moveTo>
                        <a:pt x="1" y="1"/>
                      </a:moveTo>
                      <a:lnTo>
                        <a:pt x="30428" y="1"/>
                      </a:lnTo>
                      <a:lnTo>
                        <a:pt x="30428" y="892"/>
                      </a:lnTo>
                      <a:lnTo>
                        <a:pt x="1" y="892"/>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7"/>
                <p:cNvSpPr/>
                <p:nvPr/>
              </p:nvSpPr>
              <p:spPr>
                <a:xfrm>
                  <a:off x="1051650" y="1663713"/>
                  <a:ext cx="760700" cy="22275"/>
                </a:xfrm>
                <a:custGeom>
                  <a:rect b="b" l="l" r="r" t="t"/>
                  <a:pathLst>
                    <a:path extrusionOk="0" fill="none" h="891" w="30428">
                      <a:moveTo>
                        <a:pt x="1" y="0"/>
                      </a:moveTo>
                      <a:lnTo>
                        <a:pt x="30428" y="0"/>
                      </a:lnTo>
                      <a:lnTo>
                        <a:pt x="30428"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7"/>
                <p:cNvSpPr/>
                <p:nvPr/>
              </p:nvSpPr>
              <p:spPr>
                <a:xfrm>
                  <a:off x="1051650" y="1782613"/>
                  <a:ext cx="315350" cy="22300"/>
                </a:xfrm>
                <a:custGeom>
                  <a:rect b="b" l="l" r="r" t="t"/>
                  <a:pathLst>
                    <a:path extrusionOk="0" fill="none" h="892" w="12614">
                      <a:moveTo>
                        <a:pt x="1" y="1"/>
                      </a:moveTo>
                      <a:lnTo>
                        <a:pt x="12613" y="1"/>
                      </a:lnTo>
                      <a:lnTo>
                        <a:pt x="12613"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7"/>
                <p:cNvSpPr/>
                <p:nvPr/>
              </p:nvSpPr>
              <p:spPr>
                <a:xfrm>
                  <a:off x="1051650" y="1990163"/>
                  <a:ext cx="393275" cy="0"/>
                </a:xfrm>
                <a:custGeom>
                  <a:rect b="b" l="l" r="r" t="t"/>
                  <a:pathLst>
                    <a:path extrusionOk="0" fill="none" h="0" w="15731">
                      <a:moveTo>
                        <a:pt x="1" y="0"/>
                      </a:moveTo>
                      <a:lnTo>
                        <a:pt x="15731" y="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5" name="Google Shape;2195;p67"/>
              <p:cNvGrpSpPr/>
              <p:nvPr/>
            </p:nvGrpSpPr>
            <p:grpSpPr>
              <a:xfrm>
                <a:off x="6784900" y="1896663"/>
                <a:ext cx="875600" cy="1088925"/>
                <a:chOff x="5962175" y="478150"/>
                <a:chExt cx="875600" cy="1088925"/>
              </a:xfrm>
            </p:grpSpPr>
            <p:sp>
              <p:nvSpPr>
                <p:cNvPr id="2196" name="Google Shape;2196;p67"/>
                <p:cNvSpPr/>
                <p:nvPr/>
              </p:nvSpPr>
              <p:spPr>
                <a:xfrm>
                  <a:off x="6095350" y="582825"/>
                  <a:ext cx="504600" cy="504600"/>
                </a:xfrm>
                <a:custGeom>
                  <a:rect b="b" l="l" r="r" t="t"/>
                  <a:pathLst>
                    <a:path extrusionOk="0" h="20184" w="20184">
                      <a:moveTo>
                        <a:pt x="10083" y="0"/>
                      </a:moveTo>
                      <a:lnTo>
                        <a:pt x="10083" y="0"/>
                      </a:lnTo>
                      <a:cubicBezTo>
                        <a:pt x="15659" y="18"/>
                        <a:pt x="20166" y="4525"/>
                        <a:pt x="20184" y="10101"/>
                      </a:cubicBezTo>
                      <a:lnTo>
                        <a:pt x="20184" y="10101"/>
                      </a:lnTo>
                      <a:cubicBezTo>
                        <a:pt x="20166" y="15659"/>
                        <a:pt x="15659" y="20166"/>
                        <a:pt x="10083" y="20184"/>
                      </a:cubicBezTo>
                      <a:lnTo>
                        <a:pt x="10083" y="20184"/>
                      </a:lnTo>
                      <a:cubicBezTo>
                        <a:pt x="4525" y="20166"/>
                        <a:pt x="0" y="15659"/>
                        <a:pt x="0" y="10101"/>
                      </a:cubicBezTo>
                      <a:lnTo>
                        <a:pt x="0" y="10101"/>
                      </a:lnTo>
                      <a:cubicBezTo>
                        <a:pt x="0" y="4525"/>
                        <a:pt x="4525" y="18"/>
                        <a:pt x="10083" y="0"/>
                      </a:cubicBezTo>
                      <a:close/>
                    </a:path>
                  </a:pathLst>
                </a:custGeom>
                <a:gradFill>
                  <a:gsLst>
                    <a:gs pos="0">
                      <a:schemeClr val="dk2"/>
                    </a:gs>
                    <a:gs pos="100000">
                      <a:schemeClr val="lt1"/>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7"/>
                <p:cNvSpPr/>
                <p:nvPr/>
              </p:nvSpPr>
              <p:spPr>
                <a:xfrm>
                  <a:off x="6501075" y="1086075"/>
                  <a:ext cx="145650" cy="186625"/>
                </a:xfrm>
                <a:custGeom>
                  <a:rect b="b" l="l" r="r" t="t"/>
                  <a:pathLst>
                    <a:path extrusionOk="0" h="7465" w="5826">
                      <a:moveTo>
                        <a:pt x="0" y="1176"/>
                      </a:moveTo>
                      <a:lnTo>
                        <a:pt x="1888" y="0"/>
                      </a:lnTo>
                      <a:lnTo>
                        <a:pt x="5825" y="6289"/>
                      </a:lnTo>
                      <a:lnTo>
                        <a:pt x="3937" y="7465"/>
                      </a:lnTo>
                      <a:close/>
                    </a:path>
                  </a:pathLst>
                </a:custGeom>
                <a:gradFill>
                  <a:gsLst>
                    <a:gs pos="0">
                      <a:schemeClr val="dk2"/>
                    </a:gs>
                    <a:gs pos="100000">
                      <a:schemeClr val="l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7"/>
                <p:cNvSpPr/>
                <p:nvPr/>
              </p:nvSpPr>
              <p:spPr>
                <a:xfrm>
                  <a:off x="5962175" y="478150"/>
                  <a:ext cx="742450" cy="742000"/>
                </a:xfrm>
                <a:custGeom>
                  <a:rect b="b" l="l" r="r" t="t"/>
                  <a:pathLst>
                    <a:path extrusionOk="0" h="29680" w="29698">
                      <a:moveTo>
                        <a:pt x="15410" y="1"/>
                      </a:moveTo>
                      <a:cubicBezTo>
                        <a:pt x="9638" y="1"/>
                        <a:pt x="4419" y="3475"/>
                        <a:pt x="2210" y="8819"/>
                      </a:cubicBezTo>
                      <a:cubicBezTo>
                        <a:pt x="1" y="14146"/>
                        <a:pt x="1230" y="20291"/>
                        <a:pt x="5309" y="24371"/>
                      </a:cubicBezTo>
                      <a:cubicBezTo>
                        <a:pt x="9389" y="28468"/>
                        <a:pt x="15535" y="29680"/>
                        <a:pt x="20879" y="27471"/>
                      </a:cubicBezTo>
                      <a:cubicBezTo>
                        <a:pt x="26206" y="25262"/>
                        <a:pt x="29697" y="20060"/>
                        <a:pt x="29697" y="14288"/>
                      </a:cubicBezTo>
                      <a:cubicBezTo>
                        <a:pt x="29697" y="6396"/>
                        <a:pt x="23302" y="1"/>
                        <a:pt x="15410" y="1"/>
                      </a:cubicBezTo>
                      <a:close/>
                      <a:moveTo>
                        <a:pt x="15410" y="24068"/>
                      </a:moveTo>
                      <a:cubicBezTo>
                        <a:pt x="11455" y="24068"/>
                        <a:pt x="7875" y="21681"/>
                        <a:pt x="6360" y="18029"/>
                      </a:cubicBezTo>
                      <a:cubicBezTo>
                        <a:pt x="4846" y="14359"/>
                        <a:pt x="5684" y="10155"/>
                        <a:pt x="8480" y="7358"/>
                      </a:cubicBezTo>
                      <a:cubicBezTo>
                        <a:pt x="11277" y="4544"/>
                        <a:pt x="15499" y="3706"/>
                        <a:pt x="19151" y="5221"/>
                      </a:cubicBezTo>
                      <a:cubicBezTo>
                        <a:pt x="22821" y="6735"/>
                        <a:pt x="25208" y="10315"/>
                        <a:pt x="25208" y="14270"/>
                      </a:cubicBezTo>
                      <a:cubicBezTo>
                        <a:pt x="25208" y="19686"/>
                        <a:pt x="20826" y="24068"/>
                        <a:pt x="15410" y="24068"/>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7"/>
                <p:cNvSpPr/>
                <p:nvPr/>
              </p:nvSpPr>
              <p:spPr>
                <a:xfrm>
                  <a:off x="6581675" y="1224575"/>
                  <a:ext cx="256100" cy="342500"/>
                </a:xfrm>
                <a:custGeom>
                  <a:rect b="b" l="l" r="r" t="t"/>
                  <a:pathLst>
                    <a:path extrusionOk="0" h="13700" w="10244">
                      <a:moveTo>
                        <a:pt x="9086" y="13148"/>
                      </a:moveTo>
                      <a:lnTo>
                        <a:pt x="9086" y="13148"/>
                      </a:lnTo>
                      <a:cubicBezTo>
                        <a:pt x="8177" y="13700"/>
                        <a:pt x="6984" y="13433"/>
                        <a:pt x="6414" y="12542"/>
                      </a:cubicBezTo>
                      <a:lnTo>
                        <a:pt x="571" y="3243"/>
                      </a:lnTo>
                      <a:cubicBezTo>
                        <a:pt x="1" y="2334"/>
                        <a:pt x="286" y="1141"/>
                        <a:pt x="1194" y="571"/>
                      </a:cubicBezTo>
                      <a:lnTo>
                        <a:pt x="1194" y="571"/>
                      </a:lnTo>
                      <a:cubicBezTo>
                        <a:pt x="2085" y="1"/>
                        <a:pt x="3278" y="286"/>
                        <a:pt x="3848" y="1176"/>
                      </a:cubicBezTo>
                      <a:lnTo>
                        <a:pt x="9692" y="10476"/>
                      </a:lnTo>
                      <a:cubicBezTo>
                        <a:pt x="10244" y="11384"/>
                        <a:pt x="9977" y="12578"/>
                        <a:pt x="9086" y="13148"/>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7"/>
                <p:cNvSpPr/>
                <p:nvPr/>
              </p:nvSpPr>
              <p:spPr>
                <a:xfrm>
                  <a:off x="6203125" y="760525"/>
                  <a:ext cx="320675" cy="185725"/>
                </a:xfrm>
                <a:custGeom>
                  <a:rect b="b" l="l" r="r" t="t"/>
                  <a:pathLst>
                    <a:path extrusionOk="0" h="7429" w="12827">
                      <a:moveTo>
                        <a:pt x="0" y="4525"/>
                      </a:moveTo>
                      <a:lnTo>
                        <a:pt x="2494" y="7429"/>
                      </a:lnTo>
                      <a:cubicBezTo>
                        <a:pt x="2494" y="7429"/>
                        <a:pt x="5558" y="1782"/>
                        <a:pt x="12827" y="0"/>
                      </a:cubicBezTo>
                      <a:cubicBezTo>
                        <a:pt x="12827" y="0"/>
                        <a:pt x="6039" y="89"/>
                        <a:pt x="2334" y="6057"/>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1" name="Google Shape;2201;p67"/>
              <p:cNvSpPr/>
              <p:nvPr/>
            </p:nvSpPr>
            <p:spPr>
              <a:xfrm>
                <a:off x="4420101" y="1117180"/>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7"/>
              <p:cNvSpPr/>
              <p:nvPr/>
            </p:nvSpPr>
            <p:spPr>
              <a:xfrm>
                <a:off x="7660488" y="149045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7"/>
              <p:cNvSpPr/>
              <p:nvPr/>
            </p:nvSpPr>
            <p:spPr>
              <a:xfrm>
                <a:off x="7168775" y="3339656"/>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7"/>
              <p:cNvSpPr/>
              <p:nvPr/>
            </p:nvSpPr>
            <p:spPr>
              <a:xfrm rot="-1685758">
                <a:off x="4338466" y="309679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7"/>
              <p:cNvSpPr/>
              <p:nvPr/>
            </p:nvSpPr>
            <p:spPr>
              <a:xfrm>
                <a:off x="4261526" y="355808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7"/>
              <p:cNvSpPr/>
              <p:nvPr/>
            </p:nvSpPr>
            <p:spPr>
              <a:xfrm>
                <a:off x="4021063" y="2661013"/>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7"/>
              <p:cNvSpPr/>
              <p:nvPr/>
            </p:nvSpPr>
            <p:spPr>
              <a:xfrm rot="7201932">
                <a:off x="6345687" y="3182940"/>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8" name="Google Shape;2208;p67"/>
              <p:cNvGrpSpPr/>
              <p:nvPr/>
            </p:nvGrpSpPr>
            <p:grpSpPr>
              <a:xfrm>
                <a:off x="4523787" y="1543335"/>
                <a:ext cx="2338579" cy="2014768"/>
                <a:chOff x="4546896" y="1377977"/>
                <a:chExt cx="2655063" cy="2287430"/>
              </a:xfrm>
            </p:grpSpPr>
            <p:sp>
              <p:nvSpPr>
                <p:cNvPr id="2209" name="Google Shape;2209;p67"/>
                <p:cNvSpPr/>
                <p:nvPr/>
              </p:nvSpPr>
              <p:spPr>
                <a:xfrm>
                  <a:off x="4566233" y="1677948"/>
                  <a:ext cx="2635726" cy="1987458"/>
                </a:xfrm>
                <a:custGeom>
                  <a:rect b="b" l="l" r="r" t="t"/>
                  <a:pathLst>
                    <a:path extrusionOk="0" h="54887" w="72790">
                      <a:moveTo>
                        <a:pt x="0" y="14163"/>
                      </a:moveTo>
                      <a:lnTo>
                        <a:pt x="8658" y="47956"/>
                      </a:lnTo>
                      <a:lnTo>
                        <a:pt x="10653" y="54886"/>
                      </a:lnTo>
                      <a:cubicBezTo>
                        <a:pt x="10653" y="54886"/>
                        <a:pt x="26312" y="46638"/>
                        <a:pt x="41722" y="46923"/>
                      </a:cubicBezTo>
                      <a:cubicBezTo>
                        <a:pt x="57024" y="38764"/>
                        <a:pt x="72790" y="38942"/>
                        <a:pt x="72790" y="38942"/>
                      </a:cubicBezTo>
                      <a:lnTo>
                        <a:pt x="71240" y="33295"/>
                      </a:lnTo>
                      <a:lnTo>
                        <a:pt x="62707" y="0"/>
                      </a:lnTo>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7"/>
                <p:cNvSpPr/>
                <p:nvPr/>
              </p:nvSpPr>
              <p:spPr>
                <a:xfrm>
                  <a:off x="4557217" y="1643729"/>
                  <a:ext cx="2635726" cy="1986843"/>
                </a:xfrm>
                <a:custGeom>
                  <a:rect b="b" l="l" r="r" t="t"/>
                  <a:pathLst>
                    <a:path extrusionOk="0" h="54870" w="72790">
                      <a:moveTo>
                        <a:pt x="1105" y="13682"/>
                      </a:moveTo>
                      <a:cubicBezTo>
                        <a:pt x="659" y="13860"/>
                        <a:pt x="0" y="14163"/>
                        <a:pt x="0" y="14163"/>
                      </a:cubicBezTo>
                      <a:lnTo>
                        <a:pt x="8658" y="47957"/>
                      </a:lnTo>
                      <a:lnTo>
                        <a:pt x="10653" y="54869"/>
                      </a:lnTo>
                      <a:cubicBezTo>
                        <a:pt x="10653" y="54869"/>
                        <a:pt x="26312" y="46639"/>
                        <a:pt x="41721" y="46906"/>
                      </a:cubicBezTo>
                      <a:cubicBezTo>
                        <a:pt x="57024" y="38765"/>
                        <a:pt x="72789" y="38943"/>
                        <a:pt x="72789" y="38943"/>
                      </a:cubicBezTo>
                      <a:lnTo>
                        <a:pt x="71240" y="33278"/>
                      </a:lnTo>
                      <a:lnTo>
                        <a:pt x="62707" y="1"/>
                      </a:lnTo>
                      <a:cubicBezTo>
                        <a:pt x="62707" y="1"/>
                        <a:pt x="62297" y="1"/>
                        <a:pt x="61549" y="19"/>
                      </a:cubicBezTo>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7"/>
                <p:cNvSpPr/>
                <p:nvPr/>
              </p:nvSpPr>
              <p:spPr>
                <a:xfrm>
                  <a:off x="5687360" y="1576666"/>
                  <a:ext cx="1403029" cy="1693288"/>
                </a:xfrm>
                <a:custGeom>
                  <a:rect b="b" l="l" r="r" t="t"/>
                  <a:pathLst>
                    <a:path extrusionOk="0" h="46763" w="38747">
                      <a:moveTo>
                        <a:pt x="1" y="7839"/>
                      </a:moveTo>
                      <a:lnTo>
                        <a:pt x="9977" y="46763"/>
                      </a:lnTo>
                      <a:cubicBezTo>
                        <a:pt x="24086" y="38907"/>
                        <a:pt x="38747" y="39388"/>
                        <a:pt x="38747" y="39388"/>
                      </a:cubicBezTo>
                      <a:lnTo>
                        <a:pt x="38604" y="33420"/>
                      </a:lnTo>
                      <a:lnTo>
                        <a:pt x="30071" y="143"/>
                      </a:lnTo>
                      <a:cubicBezTo>
                        <a:pt x="30071" y="143"/>
                        <a:pt x="14110" y="0"/>
                        <a:pt x="1" y="7839"/>
                      </a:cubicBez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7"/>
                <p:cNvSpPr/>
                <p:nvPr/>
              </p:nvSpPr>
              <p:spPr>
                <a:xfrm>
                  <a:off x="4546896" y="1377977"/>
                  <a:ext cx="2540240" cy="1972612"/>
                </a:xfrm>
                <a:custGeom>
                  <a:rect b="b" l="l" r="r" t="t"/>
                  <a:pathLst>
                    <a:path extrusionOk="0" h="54477" w="70153">
                      <a:moveTo>
                        <a:pt x="60159" y="125"/>
                      </a:moveTo>
                      <a:cubicBezTo>
                        <a:pt x="60159" y="125"/>
                        <a:pt x="44197" y="0"/>
                        <a:pt x="30088" y="7839"/>
                      </a:cubicBezTo>
                      <a:cubicBezTo>
                        <a:pt x="15730" y="7287"/>
                        <a:pt x="0" y="15552"/>
                        <a:pt x="0" y="15552"/>
                      </a:cubicBezTo>
                      <a:lnTo>
                        <a:pt x="9976" y="54477"/>
                      </a:lnTo>
                      <a:cubicBezTo>
                        <a:pt x="9976" y="54477"/>
                        <a:pt x="25706" y="46211"/>
                        <a:pt x="40064" y="46763"/>
                      </a:cubicBezTo>
                      <a:cubicBezTo>
                        <a:pt x="54173" y="38907"/>
                        <a:pt x="70153" y="39049"/>
                        <a:pt x="70153" y="39049"/>
                      </a:cubicBez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7"/>
                <p:cNvSpPr/>
                <p:nvPr/>
              </p:nvSpPr>
              <p:spPr>
                <a:xfrm>
                  <a:off x="4546896" y="1641810"/>
                  <a:ext cx="1450754" cy="1708786"/>
                </a:xfrm>
                <a:custGeom>
                  <a:rect b="b" l="l" r="r" t="t"/>
                  <a:pathLst>
                    <a:path extrusionOk="0" h="47191" w="40065">
                      <a:moveTo>
                        <a:pt x="0" y="8266"/>
                      </a:moveTo>
                      <a:lnTo>
                        <a:pt x="9976" y="47191"/>
                      </a:lnTo>
                      <a:cubicBezTo>
                        <a:pt x="9976" y="47191"/>
                        <a:pt x="25706" y="38925"/>
                        <a:pt x="40064" y="39477"/>
                      </a:cubicBezTo>
                      <a:lnTo>
                        <a:pt x="30088" y="553"/>
                      </a:lnTo>
                      <a:cubicBezTo>
                        <a:pt x="15730" y="1"/>
                        <a:pt x="0" y="8266"/>
                        <a:pt x="0" y="8266"/>
                      </a:cubicBez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7"/>
                <p:cNvSpPr/>
                <p:nvPr/>
              </p:nvSpPr>
              <p:spPr>
                <a:xfrm>
                  <a:off x="4566233" y="1677948"/>
                  <a:ext cx="2635726" cy="1987458"/>
                </a:xfrm>
                <a:custGeom>
                  <a:rect b="b" l="l" r="r" t="t"/>
                  <a:pathLst>
                    <a:path extrusionOk="0" fill="none" h="54887" w="72790">
                      <a:moveTo>
                        <a:pt x="0" y="14163"/>
                      </a:moveTo>
                      <a:lnTo>
                        <a:pt x="8658" y="47956"/>
                      </a:lnTo>
                      <a:lnTo>
                        <a:pt x="10653" y="54886"/>
                      </a:lnTo>
                      <a:cubicBezTo>
                        <a:pt x="10653" y="54886"/>
                        <a:pt x="26312" y="46638"/>
                        <a:pt x="41722" y="46923"/>
                      </a:cubicBezTo>
                      <a:cubicBezTo>
                        <a:pt x="57024" y="38764"/>
                        <a:pt x="72790" y="38942"/>
                        <a:pt x="72790" y="38942"/>
                      </a:cubicBezTo>
                      <a:lnTo>
                        <a:pt x="71240" y="33295"/>
                      </a:lnTo>
                      <a:lnTo>
                        <a:pt x="62707" y="0"/>
                      </a:lnTo>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7"/>
                <p:cNvSpPr/>
                <p:nvPr/>
              </p:nvSpPr>
              <p:spPr>
                <a:xfrm>
                  <a:off x="4557217" y="1643729"/>
                  <a:ext cx="2635726" cy="1986843"/>
                </a:xfrm>
                <a:custGeom>
                  <a:rect b="b" l="l" r="r" t="t"/>
                  <a:pathLst>
                    <a:path extrusionOk="0" fill="none" h="54870" w="72790">
                      <a:moveTo>
                        <a:pt x="1105" y="13682"/>
                      </a:moveTo>
                      <a:cubicBezTo>
                        <a:pt x="659" y="13860"/>
                        <a:pt x="0" y="14163"/>
                        <a:pt x="0" y="14163"/>
                      </a:cubicBezTo>
                      <a:lnTo>
                        <a:pt x="8658" y="47957"/>
                      </a:lnTo>
                      <a:lnTo>
                        <a:pt x="10653" y="54869"/>
                      </a:lnTo>
                      <a:cubicBezTo>
                        <a:pt x="10653" y="54869"/>
                        <a:pt x="26312" y="46639"/>
                        <a:pt x="41721" y="46906"/>
                      </a:cubicBezTo>
                      <a:cubicBezTo>
                        <a:pt x="57024" y="38765"/>
                        <a:pt x="72789" y="38943"/>
                        <a:pt x="72789" y="38943"/>
                      </a:cubicBezTo>
                      <a:lnTo>
                        <a:pt x="71240" y="33278"/>
                      </a:lnTo>
                      <a:lnTo>
                        <a:pt x="62707" y="1"/>
                      </a:lnTo>
                      <a:cubicBezTo>
                        <a:pt x="62707" y="1"/>
                        <a:pt x="62297" y="1"/>
                        <a:pt x="61549" y="19"/>
                      </a:cubicBezTo>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7"/>
                <p:cNvSpPr/>
                <p:nvPr/>
              </p:nvSpPr>
              <p:spPr>
                <a:xfrm>
                  <a:off x="4597845" y="1581808"/>
                  <a:ext cx="2492515" cy="1955195"/>
                </a:xfrm>
                <a:custGeom>
                  <a:rect b="b" l="l" r="r" t="t"/>
                  <a:pathLst>
                    <a:path extrusionOk="0" fill="none" h="53996" w="68835">
                      <a:moveTo>
                        <a:pt x="0" y="15410"/>
                      </a:moveTo>
                      <a:lnTo>
                        <a:pt x="8658" y="49204"/>
                      </a:lnTo>
                      <a:lnTo>
                        <a:pt x="11277" y="53996"/>
                      </a:lnTo>
                      <a:cubicBezTo>
                        <a:pt x="11277" y="53996"/>
                        <a:pt x="25706" y="46069"/>
                        <a:pt x="40065" y="46621"/>
                      </a:cubicBezTo>
                      <a:cubicBezTo>
                        <a:pt x="54174" y="38765"/>
                        <a:pt x="68835" y="39246"/>
                        <a:pt x="68835" y="39246"/>
                      </a:cubicBezTo>
                      <a:lnTo>
                        <a:pt x="68692" y="33278"/>
                      </a:lnTo>
                      <a:lnTo>
                        <a:pt x="60159" y="1"/>
                      </a:lnTo>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7"/>
                <p:cNvSpPr/>
                <p:nvPr/>
              </p:nvSpPr>
              <p:spPr>
                <a:xfrm>
                  <a:off x="4546896" y="1377977"/>
                  <a:ext cx="2540240" cy="1972612"/>
                </a:xfrm>
                <a:custGeom>
                  <a:rect b="b" l="l" r="r" t="t"/>
                  <a:pathLst>
                    <a:path extrusionOk="0" fill="none" h="54477" w="70153">
                      <a:moveTo>
                        <a:pt x="60159" y="125"/>
                      </a:moveTo>
                      <a:cubicBezTo>
                        <a:pt x="60159" y="125"/>
                        <a:pt x="44197" y="0"/>
                        <a:pt x="30088" y="7839"/>
                      </a:cubicBezTo>
                      <a:cubicBezTo>
                        <a:pt x="15730" y="7287"/>
                        <a:pt x="0" y="15552"/>
                        <a:pt x="0" y="15552"/>
                      </a:cubicBezTo>
                      <a:lnTo>
                        <a:pt x="9976" y="54477"/>
                      </a:lnTo>
                      <a:cubicBezTo>
                        <a:pt x="9976" y="54477"/>
                        <a:pt x="25706" y="46211"/>
                        <a:pt x="40064" y="46763"/>
                      </a:cubicBezTo>
                      <a:cubicBezTo>
                        <a:pt x="54173" y="38907"/>
                        <a:pt x="70153" y="39049"/>
                        <a:pt x="70153" y="39049"/>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7"/>
                <p:cNvSpPr/>
                <p:nvPr/>
              </p:nvSpPr>
              <p:spPr>
                <a:xfrm>
                  <a:off x="4546896" y="1641810"/>
                  <a:ext cx="1450754" cy="1708786"/>
                </a:xfrm>
                <a:custGeom>
                  <a:rect b="b" l="l" r="r" t="t"/>
                  <a:pathLst>
                    <a:path extrusionOk="0" fill="none" h="47191" w="40065">
                      <a:moveTo>
                        <a:pt x="0" y="8266"/>
                      </a:moveTo>
                      <a:lnTo>
                        <a:pt x="9976" y="47191"/>
                      </a:lnTo>
                      <a:cubicBezTo>
                        <a:pt x="9976" y="47191"/>
                        <a:pt x="25706" y="38925"/>
                        <a:pt x="40064" y="39477"/>
                      </a:cubicBezTo>
                      <a:lnTo>
                        <a:pt x="30088" y="553"/>
                      </a:lnTo>
                      <a:cubicBezTo>
                        <a:pt x="15730" y="1"/>
                        <a:pt x="0" y="8266"/>
                        <a:pt x="0" y="8266"/>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7"/>
                <p:cNvSpPr/>
                <p:nvPr/>
              </p:nvSpPr>
              <p:spPr>
                <a:xfrm>
                  <a:off x="5595782" y="1661146"/>
                  <a:ext cx="40012" cy="688"/>
                </a:xfrm>
                <a:custGeom>
                  <a:rect b="b" l="l" r="r" t="t"/>
                  <a:pathLst>
                    <a:path extrusionOk="0" h="19" w="1105">
                      <a:moveTo>
                        <a:pt x="0" y="1"/>
                      </a:moveTo>
                      <a:cubicBezTo>
                        <a:pt x="356" y="1"/>
                        <a:pt x="748" y="19"/>
                        <a:pt x="1105" y="19"/>
                      </a:cubicBezTo>
                      <a:cubicBezTo>
                        <a:pt x="748" y="19"/>
                        <a:pt x="374" y="1"/>
                        <a:pt x="0" y="1"/>
                      </a:cubicBez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7"/>
                <p:cNvSpPr/>
                <p:nvPr/>
              </p:nvSpPr>
              <p:spPr>
                <a:xfrm>
                  <a:off x="5593175" y="1661146"/>
                  <a:ext cx="36" cy="36"/>
                </a:xfrm>
                <a:custGeom>
                  <a:rect b="b" l="l" r="r" t="t"/>
                  <a:pathLst>
                    <a:path extrusionOk="0" h="1" w="1">
                      <a:moveTo>
                        <a:pt x="1" y="1"/>
                      </a:move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7"/>
                <p:cNvSpPr/>
                <p:nvPr/>
              </p:nvSpPr>
              <p:spPr>
                <a:xfrm>
                  <a:off x="4971977" y="3106145"/>
                  <a:ext cx="988931" cy="282547"/>
                </a:xfrm>
                <a:custGeom>
                  <a:rect b="b" l="l" r="r" t="t"/>
                  <a:pathLst>
                    <a:path extrusionOk="0" fill="none" h="7803" w="27311">
                      <a:moveTo>
                        <a:pt x="27310" y="392"/>
                      </a:moveTo>
                      <a:cubicBezTo>
                        <a:pt x="27310" y="392"/>
                        <a:pt x="15250" y="0"/>
                        <a:pt x="1" y="7803"/>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7"/>
                <p:cNvSpPr/>
                <p:nvPr/>
              </p:nvSpPr>
              <p:spPr>
                <a:xfrm>
                  <a:off x="4988742" y="3147425"/>
                  <a:ext cx="988931" cy="282547"/>
                </a:xfrm>
                <a:custGeom>
                  <a:rect b="b" l="l" r="r" t="t"/>
                  <a:pathLst>
                    <a:path extrusionOk="0" fill="none" h="7803" w="27311">
                      <a:moveTo>
                        <a:pt x="27310" y="392"/>
                      </a:moveTo>
                      <a:cubicBezTo>
                        <a:pt x="27310" y="392"/>
                        <a:pt x="15268" y="0"/>
                        <a:pt x="1" y="7803"/>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7"/>
                <p:cNvSpPr/>
                <p:nvPr/>
              </p:nvSpPr>
              <p:spPr>
                <a:xfrm>
                  <a:off x="5008115" y="3190625"/>
                  <a:ext cx="988895" cy="282583"/>
                </a:xfrm>
                <a:custGeom>
                  <a:rect b="b" l="l" r="r" t="t"/>
                  <a:pathLst>
                    <a:path extrusionOk="0" fill="none" h="7804" w="27310">
                      <a:moveTo>
                        <a:pt x="27310" y="410"/>
                      </a:moveTo>
                      <a:cubicBezTo>
                        <a:pt x="27310" y="410"/>
                        <a:pt x="15249" y="1"/>
                        <a:pt x="0" y="7803"/>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7"/>
                <p:cNvSpPr/>
                <p:nvPr/>
              </p:nvSpPr>
              <p:spPr>
                <a:xfrm>
                  <a:off x="6037628" y="2848106"/>
                  <a:ext cx="991502" cy="257417"/>
                </a:xfrm>
                <a:custGeom>
                  <a:rect b="b" l="l" r="r" t="t"/>
                  <a:pathLst>
                    <a:path extrusionOk="0" fill="none" h="7109" w="27382">
                      <a:moveTo>
                        <a:pt x="1" y="7108"/>
                      </a:moveTo>
                      <a:cubicBezTo>
                        <a:pt x="1" y="7108"/>
                        <a:pt x="10262" y="802"/>
                        <a:pt x="27382" y="0"/>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7"/>
                <p:cNvSpPr/>
                <p:nvPr/>
              </p:nvSpPr>
              <p:spPr>
                <a:xfrm>
                  <a:off x="6042806" y="2892609"/>
                  <a:ext cx="992118" cy="257417"/>
                </a:xfrm>
                <a:custGeom>
                  <a:rect b="b" l="l" r="r" t="t"/>
                  <a:pathLst>
                    <a:path extrusionOk="0" fill="none" h="7109" w="27399">
                      <a:moveTo>
                        <a:pt x="0" y="7108"/>
                      </a:moveTo>
                      <a:cubicBezTo>
                        <a:pt x="0" y="7108"/>
                        <a:pt x="10279" y="802"/>
                        <a:pt x="27399" y="0"/>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7"/>
                <p:cNvSpPr/>
                <p:nvPr/>
              </p:nvSpPr>
              <p:spPr>
                <a:xfrm>
                  <a:off x="6047948" y="2939683"/>
                  <a:ext cx="992154" cy="257417"/>
                </a:xfrm>
                <a:custGeom>
                  <a:rect b="b" l="l" r="r" t="t"/>
                  <a:pathLst>
                    <a:path extrusionOk="0" fill="none" h="7109" w="27400">
                      <a:moveTo>
                        <a:pt x="1" y="7109"/>
                      </a:moveTo>
                      <a:cubicBezTo>
                        <a:pt x="1" y="7109"/>
                        <a:pt x="10262" y="803"/>
                        <a:pt x="27399" y="1"/>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7"/>
                <p:cNvSpPr/>
                <p:nvPr/>
              </p:nvSpPr>
              <p:spPr>
                <a:xfrm>
                  <a:off x="5997651" y="3070658"/>
                  <a:ext cx="50984" cy="199336"/>
                </a:xfrm>
                <a:custGeom>
                  <a:rect b="b" l="l" r="r" t="t"/>
                  <a:pathLst>
                    <a:path extrusionOk="0" fill="none" h="5505" w="1408">
                      <a:moveTo>
                        <a:pt x="0" y="0"/>
                      </a:moveTo>
                      <a:lnTo>
                        <a:pt x="1408" y="5505"/>
                      </a:lnTo>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7"/>
                <p:cNvSpPr/>
                <p:nvPr/>
              </p:nvSpPr>
              <p:spPr>
                <a:xfrm>
                  <a:off x="4693297" y="1840499"/>
                  <a:ext cx="888304" cy="293518"/>
                </a:xfrm>
                <a:custGeom>
                  <a:rect b="b" l="l" r="r" t="t"/>
                  <a:pathLst>
                    <a:path extrusionOk="0" fill="none" h="8106" w="24532">
                      <a:moveTo>
                        <a:pt x="820" y="8106"/>
                      </a:moveTo>
                      <a:lnTo>
                        <a:pt x="1" y="6289"/>
                      </a:lnTo>
                      <a:cubicBezTo>
                        <a:pt x="10743" y="1443"/>
                        <a:pt x="19899" y="268"/>
                        <a:pt x="24407" y="0"/>
                      </a:cubicBezTo>
                      <a:lnTo>
                        <a:pt x="24531" y="2013"/>
                      </a:lnTo>
                      <a:cubicBezTo>
                        <a:pt x="20167" y="2263"/>
                        <a:pt x="11277" y="3403"/>
                        <a:pt x="820" y="8106"/>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7"/>
                <p:cNvSpPr/>
                <p:nvPr/>
              </p:nvSpPr>
              <p:spPr>
                <a:xfrm>
                  <a:off x="4741675" y="2028869"/>
                  <a:ext cx="888304" cy="293518"/>
                </a:xfrm>
                <a:custGeom>
                  <a:rect b="b" l="l" r="r" t="t"/>
                  <a:pathLst>
                    <a:path extrusionOk="0" fill="none" h="8106" w="24532">
                      <a:moveTo>
                        <a:pt x="820" y="8106"/>
                      </a:moveTo>
                      <a:lnTo>
                        <a:pt x="1" y="6271"/>
                      </a:lnTo>
                      <a:cubicBezTo>
                        <a:pt x="10743" y="1443"/>
                        <a:pt x="19900" y="267"/>
                        <a:pt x="24407" y="0"/>
                      </a:cubicBezTo>
                      <a:lnTo>
                        <a:pt x="24531" y="1995"/>
                      </a:lnTo>
                      <a:cubicBezTo>
                        <a:pt x="20167" y="2263"/>
                        <a:pt x="11277" y="3403"/>
                        <a:pt x="820" y="8106"/>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7"/>
                <p:cNvSpPr/>
                <p:nvPr/>
              </p:nvSpPr>
              <p:spPr>
                <a:xfrm>
                  <a:off x="4798454" y="2216586"/>
                  <a:ext cx="887652" cy="294170"/>
                </a:xfrm>
                <a:custGeom>
                  <a:rect b="b" l="l" r="r" t="t"/>
                  <a:pathLst>
                    <a:path extrusionOk="0" fill="none" h="8124" w="24514">
                      <a:moveTo>
                        <a:pt x="820" y="8123"/>
                      </a:moveTo>
                      <a:lnTo>
                        <a:pt x="1" y="6289"/>
                      </a:lnTo>
                      <a:cubicBezTo>
                        <a:pt x="10743" y="1461"/>
                        <a:pt x="19899" y="285"/>
                        <a:pt x="24388" y="0"/>
                      </a:cubicBezTo>
                      <a:lnTo>
                        <a:pt x="24513" y="2013"/>
                      </a:lnTo>
                      <a:cubicBezTo>
                        <a:pt x="20149" y="2280"/>
                        <a:pt x="11259" y="3420"/>
                        <a:pt x="820" y="8123"/>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7"/>
                <p:cNvSpPr/>
                <p:nvPr/>
              </p:nvSpPr>
              <p:spPr>
                <a:xfrm>
                  <a:off x="4849403" y="2413321"/>
                  <a:ext cx="887652" cy="293518"/>
                </a:xfrm>
                <a:custGeom>
                  <a:rect b="b" l="l" r="r" t="t"/>
                  <a:pathLst>
                    <a:path extrusionOk="0" fill="none" h="8106" w="24514">
                      <a:moveTo>
                        <a:pt x="820" y="8106"/>
                      </a:moveTo>
                      <a:lnTo>
                        <a:pt x="1" y="6271"/>
                      </a:lnTo>
                      <a:cubicBezTo>
                        <a:pt x="10743" y="1443"/>
                        <a:pt x="19900" y="268"/>
                        <a:pt x="24389" y="0"/>
                      </a:cubicBezTo>
                      <a:lnTo>
                        <a:pt x="24513" y="1996"/>
                      </a:lnTo>
                      <a:cubicBezTo>
                        <a:pt x="20149" y="2263"/>
                        <a:pt x="11277" y="3403"/>
                        <a:pt x="820" y="8106"/>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7"/>
                <p:cNvSpPr/>
                <p:nvPr/>
              </p:nvSpPr>
              <p:spPr>
                <a:xfrm>
                  <a:off x="4895209" y="2609439"/>
                  <a:ext cx="887652" cy="293518"/>
                </a:xfrm>
                <a:custGeom>
                  <a:rect b="b" l="l" r="r" t="t"/>
                  <a:pathLst>
                    <a:path extrusionOk="0" fill="none" h="8106" w="24514">
                      <a:moveTo>
                        <a:pt x="820" y="8106"/>
                      </a:moveTo>
                      <a:lnTo>
                        <a:pt x="1" y="6271"/>
                      </a:lnTo>
                      <a:cubicBezTo>
                        <a:pt x="10743" y="1443"/>
                        <a:pt x="19899" y="267"/>
                        <a:pt x="24389" y="0"/>
                      </a:cubicBezTo>
                      <a:lnTo>
                        <a:pt x="24513" y="1995"/>
                      </a:lnTo>
                      <a:cubicBezTo>
                        <a:pt x="20149" y="2262"/>
                        <a:pt x="11259" y="3403"/>
                        <a:pt x="820" y="8106"/>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7"/>
                <p:cNvSpPr/>
                <p:nvPr/>
              </p:nvSpPr>
              <p:spPr>
                <a:xfrm>
                  <a:off x="5775099" y="1589557"/>
                  <a:ext cx="888919" cy="289680"/>
                </a:xfrm>
                <a:custGeom>
                  <a:rect b="b" l="l" r="r" t="t"/>
                  <a:pathLst>
                    <a:path extrusionOk="0" fill="none" h="8000" w="24549">
                      <a:moveTo>
                        <a:pt x="802" y="7999"/>
                      </a:moveTo>
                      <a:lnTo>
                        <a:pt x="1" y="6164"/>
                      </a:lnTo>
                      <a:cubicBezTo>
                        <a:pt x="10760" y="1390"/>
                        <a:pt x="19935" y="250"/>
                        <a:pt x="24424" y="1"/>
                      </a:cubicBezTo>
                      <a:lnTo>
                        <a:pt x="24549" y="2014"/>
                      </a:lnTo>
                      <a:cubicBezTo>
                        <a:pt x="20184" y="2245"/>
                        <a:pt x="11295" y="3350"/>
                        <a:pt x="802" y="7999"/>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7"/>
                <p:cNvSpPr/>
                <p:nvPr/>
              </p:nvSpPr>
              <p:spPr>
                <a:xfrm>
                  <a:off x="5822173" y="1778579"/>
                  <a:ext cx="888956" cy="288992"/>
                </a:xfrm>
                <a:custGeom>
                  <a:rect b="b" l="l" r="r" t="t"/>
                  <a:pathLst>
                    <a:path extrusionOk="0" fill="none" h="7981" w="24550">
                      <a:moveTo>
                        <a:pt x="820" y="7981"/>
                      </a:moveTo>
                      <a:lnTo>
                        <a:pt x="1" y="6146"/>
                      </a:lnTo>
                      <a:cubicBezTo>
                        <a:pt x="10779" y="1372"/>
                        <a:pt x="19935" y="232"/>
                        <a:pt x="24442" y="0"/>
                      </a:cubicBezTo>
                      <a:lnTo>
                        <a:pt x="24549" y="1995"/>
                      </a:lnTo>
                      <a:cubicBezTo>
                        <a:pt x="20185" y="2227"/>
                        <a:pt x="11295" y="3331"/>
                        <a:pt x="820" y="7981"/>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7"/>
                <p:cNvSpPr/>
                <p:nvPr/>
              </p:nvSpPr>
              <p:spPr>
                <a:xfrm>
                  <a:off x="5877648" y="1966912"/>
                  <a:ext cx="888955" cy="289028"/>
                </a:xfrm>
                <a:custGeom>
                  <a:rect b="b" l="l" r="r" t="t"/>
                  <a:pathLst>
                    <a:path extrusionOk="0" fill="none" h="7982" w="24550">
                      <a:moveTo>
                        <a:pt x="820" y="7982"/>
                      </a:moveTo>
                      <a:lnTo>
                        <a:pt x="1" y="6147"/>
                      </a:lnTo>
                      <a:cubicBezTo>
                        <a:pt x="10779" y="1373"/>
                        <a:pt x="19935" y="250"/>
                        <a:pt x="24442" y="1"/>
                      </a:cubicBezTo>
                      <a:lnTo>
                        <a:pt x="24549" y="1996"/>
                      </a:lnTo>
                      <a:cubicBezTo>
                        <a:pt x="20185" y="2246"/>
                        <a:pt x="11277" y="3332"/>
                        <a:pt x="820" y="7982"/>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6" name="Google Shape;2236;p67"/>
              <p:cNvGrpSpPr/>
              <p:nvPr/>
            </p:nvGrpSpPr>
            <p:grpSpPr>
              <a:xfrm>
                <a:off x="4388225" y="1476850"/>
                <a:ext cx="621130" cy="624971"/>
                <a:chOff x="2483500" y="875875"/>
                <a:chExt cx="621130" cy="624971"/>
              </a:xfrm>
            </p:grpSpPr>
            <p:sp>
              <p:nvSpPr>
                <p:cNvPr id="2237" name="Google Shape;2237;p67"/>
                <p:cNvSpPr/>
                <p:nvPr/>
              </p:nvSpPr>
              <p:spPr>
                <a:xfrm>
                  <a:off x="2959384" y="964136"/>
                  <a:ext cx="145246" cy="298750"/>
                </a:xfrm>
                <a:custGeom>
                  <a:rect b="b" l="l" r="r" t="t"/>
                  <a:pathLst>
                    <a:path extrusionOk="0" h="8320" w="4045">
                      <a:moveTo>
                        <a:pt x="2281" y="6378"/>
                      </a:moveTo>
                      <a:cubicBezTo>
                        <a:pt x="2281" y="6930"/>
                        <a:pt x="2210" y="7500"/>
                        <a:pt x="2067" y="8035"/>
                      </a:cubicBezTo>
                      <a:lnTo>
                        <a:pt x="3831" y="8320"/>
                      </a:lnTo>
                      <a:cubicBezTo>
                        <a:pt x="3973" y="7678"/>
                        <a:pt x="4045" y="7037"/>
                        <a:pt x="4045" y="6378"/>
                      </a:cubicBezTo>
                      <a:cubicBezTo>
                        <a:pt x="4045" y="3902"/>
                        <a:pt x="2940" y="1568"/>
                        <a:pt x="1016" y="1"/>
                      </a:cubicBezTo>
                      <a:lnTo>
                        <a:pt x="1" y="1461"/>
                      </a:lnTo>
                      <a:cubicBezTo>
                        <a:pt x="1444" y="2690"/>
                        <a:pt x="2281" y="4490"/>
                        <a:pt x="2281" y="6378"/>
                      </a:cubicBezTo>
                      <a:close/>
                    </a:path>
                  </a:pathLst>
                </a:custGeom>
                <a:gradFill>
                  <a:gsLst>
                    <a:gs pos="0">
                      <a:schemeClr val="dk2"/>
                    </a:gs>
                    <a:gs pos="100000">
                      <a:schemeClr val="l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7"/>
                <p:cNvSpPr/>
                <p:nvPr/>
              </p:nvSpPr>
              <p:spPr>
                <a:xfrm>
                  <a:off x="2544902" y="1252617"/>
                  <a:ext cx="552042" cy="248229"/>
                </a:xfrm>
                <a:custGeom>
                  <a:rect b="b" l="l" r="r" t="t"/>
                  <a:pathLst>
                    <a:path extrusionOk="0" h="6913" w="15374">
                      <a:moveTo>
                        <a:pt x="13610" y="1"/>
                      </a:moveTo>
                      <a:cubicBezTo>
                        <a:pt x="12933" y="2566"/>
                        <a:pt x="10742" y="4472"/>
                        <a:pt x="8088" y="4757"/>
                      </a:cubicBezTo>
                      <a:cubicBezTo>
                        <a:pt x="5434" y="5060"/>
                        <a:pt x="2868" y="3688"/>
                        <a:pt x="1639" y="1337"/>
                      </a:cubicBezTo>
                      <a:lnTo>
                        <a:pt x="0" y="2032"/>
                      </a:lnTo>
                      <a:cubicBezTo>
                        <a:pt x="1550" y="5113"/>
                        <a:pt x="4864" y="6913"/>
                        <a:pt x="8302" y="6521"/>
                      </a:cubicBezTo>
                      <a:cubicBezTo>
                        <a:pt x="11740" y="6147"/>
                        <a:pt x="14554" y="3653"/>
                        <a:pt x="15374" y="28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7"/>
                <p:cNvSpPr/>
                <p:nvPr/>
              </p:nvSpPr>
              <p:spPr>
                <a:xfrm>
                  <a:off x="2483500" y="875875"/>
                  <a:ext cx="513046" cy="449706"/>
                </a:xfrm>
                <a:custGeom>
                  <a:rect b="b" l="l" r="r" t="t"/>
                  <a:pathLst>
                    <a:path extrusionOk="0" h="12524" w="14288">
                      <a:moveTo>
                        <a:pt x="2619" y="8836"/>
                      </a:moveTo>
                      <a:cubicBezTo>
                        <a:pt x="2619" y="3331"/>
                        <a:pt x="9068" y="356"/>
                        <a:pt x="13272" y="3919"/>
                      </a:cubicBezTo>
                      <a:lnTo>
                        <a:pt x="14287" y="2459"/>
                      </a:lnTo>
                      <a:cubicBezTo>
                        <a:pt x="11276" y="18"/>
                        <a:pt x="6965" y="0"/>
                        <a:pt x="3955" y="2423"/>
                      </a:cubicBezTo>
                      <a:cubicBezTo>
                        <a:pt x="926" y="4846"/>
                        <a:pt x="0" y="9050"/>
                        <a:pt x="1710" y="12524"/>
                      </a:cubicBezTo>
                      <a:lnTo>
                        <a:pt x="3349" y="11811"/>
                      </a:lnTo>
                      <a:cubicBezTo>
                        <a:pt x="2868" y="10902"/>
                        <a:pt x="2619" y="9869"/>
                        <a:pt x="2619" y="8836"/>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0" name="Google Shape;2240;p67"/>
              <p:cNvSpPr/>
              <p:nvPr/>
            </p:nvSpPr>
            <p:spPr>
              <a:xfrm>
                <a:off x="4053162" y="1511578"/>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7"/>
              <p:cNvSpPr/>
              <p:nvPr/>
            </p:nvSpPr>
            <p:spPr>
              <a:xfrm rot="-1685758">
                <a:off x="7548391" y="36160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42" name="Google Shape;2242;p67"/>
          <p:cNvSpPr/>
          <p:nvPr/>
        </p:nvSpPr>
        <p:spPr>
          <a:xfrm>
            <a:off x="5246663" y="69199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7"/>
          <p:cNvSpPr/>
          <p:nvPr/>
        </p:nvSpPr>
        <p:spPr>
          <a:xfrm rot="-1685758">
            <a:off x="4967116" y="108849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7"/>
          <p:cNvSpPr/>
          <p:nvPr/>
        </p:nvSpPr>
        <p:spPr>
          <a:xfrm>
            <a:off x="4354438" y="898363"/>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7"/>
          <p:cNvSpPr/>
          <p:nvPr/>
        </p:nvSpPr>
        <p:spPr>
          <a:xfrm>
            <a:off x="4835912" y="3480040"/>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7">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7">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7">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2249" name="Google Shape;2249;p67">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2250" name="Google Shape;2250;p67">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2251" name="Google Shape;2251;p67"/>
          <p:cNvGrpSpPr/>
          <p:nvPr/>
        </p:nvGrpSpPr>
        <p:grpSpPr>
          <a:xfrm>
            <a:off x="706038" y="312972"/>
            <a:ext cx="140222" cy="140409"/>
            <a:chOff x="2741000" y="199475"/>
            <a:chExt cx="191953" cy="192210"/>
          </a:xfrm>
        </p:grpSpPr>
        <p:sp>
          <p:nvSpPr>
            <p:cNvPr id="2252" name="Google Shape;2252;p67"/>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7"/>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7"/>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7"/>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7"/>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7"/>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7"/>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7"/>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7"/>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1" name="Google Shape;2261;p67">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5" name="Shape 2265"/>
        <p:cNvGrpSpPr/>
        <p:nvPr/>
      </p:nvGrpSpPr>
      <p:grpSpPr>
        <a:xfrm>
          <a:off x="0" y="0"/>
          <a:ext cx="0" cy="0"/>
          <a:chOff x="0" y="0"/>
          <a:chExt cx="0" cy="0"/>
        </a:xfrm>
      </p:grpSpPr>
      <p:sp>
        <p:nvSpPr>
          <p:cNvPr id="2266" name="Google Shape;2266;p68"/>
          <p:cNvSpPr txBox="1"/>
          <p:nvPr>
            <p:ph idx="1" type="subTitle"/>
          </p:nvPr>
        </p:nvSpPr>
        <p:spPr>
          <a:xfrm>
            <a:off x="714300" y="1656375"/>
            <a:ext cx="3361200" cy="13851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Clr>
                <a:schemeClr val="hlink"/>
              </a:buClr>
              <a:buSzPts val="1100"/>
              <a:buFont typeface="Arial"/>
              <a:buNone/>
            </a:pPr>
            <a:r>
              <a:rPr lang="en" sz="2700">
                <a:latin typeface="Bebas Neue"/>
                <a:ea typeface="Bebas Neue"/>
                <a:cs typeface="Bebas Neue"/>
                <a:sym typeface="Bebas Neue"/>
              </a:rPr>
              <a:t>Do you have any questions?</a:t>
            </a:r>
            <a:endParaRPr sz="2700">
              <a:latin typeface="Bebas Neue"/>
              <a:ea typeface="Bebas Neue"/>
              <a:cs typeface="Bebas Neue"/>
              <a:sym typeface="Bebas Neue"/>
            </a:endParaRPr>
          </a:p>
          <a:p>
            <a:pPr indent="0" lvl="0" marL="0" rtl="0" algn="l">
              <a:spcBef>
                <a:spcPts val="1000"/>
              </a:spcBef>
              <a:spcAft>
                <a:spcPts val="0"/>
              </a:spcAft>
              <a:buClr>
                <a:schemeClr val="hlink"/>
              </a:buClr>
              <a:buSzPts val="1100"/>
              <a:buFont typeface="Arial"/>
              <a:buNone/>
            </a:pPr>
            <a:r>
              <a:rPr lang="en"/>
              <a:t>youremail@freepik.com </a:t>
            </a:r>
            <a:endParaRPr/>
          </a:p>
          <a:p>
            <a:pPr indent="0" lvl="0" marL="0" rtl="0" algn="l">
              <a:spcBef>
                <a:spcPts val="0"/>
              </a:spcBef>
              <a:spcAft>
                <a:spcPts val="0"/>
              </a:spcAft>
              <a:buClr>
                <a:schemeClr val="hlink"/>
              </a:buClr>
              <a:buSzPts val="1100"/>
              <a:buFont typeface="Arial"/>
              <a:buNone/>
            </a:pPr>
            <a:r>
              <a:rPr lang="en"/>
              <a:t>+91  620 421 838 </a:t>
            </a:r>
            <a:endParaRPr/>
          </a:p>
          <a:p>
            <a:pPr indent="0" lvl="0" marL="0" rtl="0" algn="l">
              <a:spcBef>
                <a:spcPts val="0"/>
              </a:spcBef>
              <a:spcAft>
                <a:spcPts val="0"/>
              </a:spcAft>
              <a:buNone/>
            </a:pPr>
            <a:r>
              <a:rPr lang="en"/>
              <a:t>yourcompany.com</a:t>
            </a:r>
            <a:endParaRPr/>
          </a:p>
        </p:txBody>
      </p:sp>
      <p:sp>
        <p:nvSpPr>
          <p:cNvPr id="2267" name="Google Shape;2267;p68"/>
          <p:cNvSpPr txBox="1"/>
          <p:nvPr>
            <p:ph type="title"/>
          </p:nvPr>
        </p:nvSpPr>
        <p:spPr>
          <a:xfrm>
            <a:off x="714300" y="490500"/>
            <a:ext cx="2828700" cy="96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cxnSp>
        <p:nvCxnSpPr>
          <p:cNvPr id="2268" name="Google Shape;2268;p68"/>
          <p:cNvCxnSpPr/>
          <p:nvPr/>
        </p:nvCxnSpPr>
        <p:spPr>
          <a:xfrm>
            <a:off x="778650" y="1627303"/>
            <a:ext cx="3232500" cy="0"/>
          </a:xfrm>
          <a:prstGeom prst="straightConnector1">
            <a:avLst/>
          </a:prstGeom>
          <a:noFill/>
          <a:ln cap="flat" cmpd="sng" w="9525">
            <a:solidFill>
              <a:schemeClr val="dk1"/>
            </a:solidFill>
            <a:prstDash val="solid"/>
            <a:round/>
            <a:headEnd len="med" w="med" type="none"/>
            <a:tailEnd len="med" w="med" type="none"/>
          </a:ln>
        </p:spPr>
      </p:cxnSp>
      <p:sp>
        <p:nvSpPr>
          <p:cNvPr id="2269" name="Google Shape;2269;p68"/>
          <p:cNvSpPr/>
          <p:nvPr/>
        </p:nvSpPr>
        <p:spPr>
          <a:xfrm>
            <a:off x="1498889" y="3070551"/>
            <a:ext cx="518376" cy="518322"/>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8"/>
          <p:cNvSpPr/>
          <p:nvPr/>
        </p:nvSpPr>
        <p:spPr>
          <a:xfrm>
            <a:off x="714289" y="3070551"/>
            <a:ext cx="518376" cy="518322"/>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8"/>
          <p:cNvSpPr/>
          <p:nvPr/>
        </p:nvSpPr>
        <p:spPr>
          <a:xfrm>
            <a:off x="2283489" y="3070551"/>
            <a:ext cx="518376" cy="518322"/>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8"/>
          <p:cNvSpPr txBox="1"/>
          <p:nvPr/>
        </p:nvSpPr>
        <p:spPr>
          <a:xfrm>
            <a:off x="714300" y="4145695"/>
            <a:ext cx="4739400" cy="253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Arimo"/>
                <a:ea typeface="Arimo"/>
                <a:cs typeface="Arimo"/>
                <a:sym typeface="Arimo"/>
              </a:rPr>
              <a:t>Please keep this slide for attribution</a:t>
            </a:r>
            <a:endParaRPr b="1" sz="1200">
              <a:solidFill>
                <a:schemeClr val="dk1"/>
              </a:solidFill>
              <a:latin typeface="Arimo"/>
              <a:ea typeface="Arimo"/>
              <a:cs typeface="Arimo"/>
              <a:sym typeface="Arimo"/>
            </a:endParaRPr>
          </a:p>
        </p:txBody>
      </p:sp>
      <p:sp>
        <p:nvSpPr>
          <p:cNvPr id="2273" name="Google Shape;2273;p68"/>
          <p:cNvSpPr/>
          <p:nvPr/>
        </p:nvSpPr>
        <p:spPr>
          <a:xfrm flipH="1" rot="1685758">
            <a:off x="4833278" y="28287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4" name="Google Shape;2274;p68"/>
          <p:cNvGrpSpPr/>
          <p:nvPr/>
        </p:nvGrpSpPr>
        <p:grpSpPr>
          <a:xfrm>
            <a:off x="5419191" y="718476"/>
            <a:ext cx="3369676" cy="3605166"/>
            <a:chOff x="5419191" y="718476"/>
            <a:chExt cx="3369676" cy="3605166"/>
          </a:xfrm>
        </p:grpSpPr>
        <p:grpSp>
          <p:nvGrpSpPr>
            <p:cNvPr id="2275" name="Google Shape;2275;p68"/>
            <p:cNvGrpSpPr/>
            <p:nvPr/>
          </p:nvGrpSpPr>
          <p:grpSpPr>
            <a:xfrm flipH="1">
              <a:off x="7684431" y="3475491"/>
              <a:ext cx="953591" cy="334099"/>
              <a:chOff x="2271950" y="2722775"/>
              <a:chExt cx="575875" cy="201775"/>
            </a:xfrm>
          </p:grpSpPr>
          <p:sp>
            <p:nvSpPr>
              <p:cNvPr id="2276" name="Google Shape;2276;p68"/>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8"/>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8"/>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8"/>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8"/>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1" name="Google Shape;2281;p68"/>
            <p:cNvSpPr/>
            <p:nvPr/>
          </p:nvSpPr>
          <p:spPr>
            <a:xfrm>
              <a:off x="6442058" y="3748623"/>
              <a:ext cx="517858" cy="491540"/>
            </a:xfrm>
            <a:custGeom>
              <a:rect b="b" l="l" r="r" t="t"/>
              <a:pathLst>
                <a:path extrusionOk="0" h="11972" w="12613">
                  <a:moveTo>
                    <a:pt x="6823" y="428"/>
                  </a:moveTo>
                  <a:lnTo>
                    <a:pt x="8266" y="3350"/>
                  </a:lnTo>
                  <a:cubicBezTo>
                    <a:pt x="8355" y="3528"/>
                    <a:pt x="8515" y="3653"/>
                    <a:pt x="8711" y="3670"/>
                  </a:cubicBezTo>
                  <a:lnTo>
                    <a:pt x="11936" y="4134"/>
                  </a:lnTo>
                  <a:cubicBezTo>
                    <a:pt x="12417" y="4205"/>
                    <a:pt x="12613" y="4793"/>
                    <a:pt x="12256" y="5131"/>
                  </a:cubicBezTo>
                  <a:lnTo>
                    <a:pt x="9923" y="7411"/>
                  </a:lnTo>
                  <a:cubicBezTo>
                    <a:pt x="9798" y="7536"/>
                    <a:pt x="9727" y="7732"/>
                    <a:pt x="9762" y="7928"/>
                  </a:cubicBezTo>
                  <a:lnTo>
                    <a:pt x="10315" y="11135"/>
                  </a:lnTo>
                  <a:cubicBezTo>
                    <a:pt x="10386" y="11616"/>
                    <a:pt x="9887" y="11972"/>
                    <a:pt x="9477" y="11740"/>
                  </a:cubicBezTo>
                  <a:lnTo>
                    <a:pt x="6574" y="10226"/>
                  </a:lnTo>
                  <a:cubicBezTo>
                    <a:pt x="6395" y="10137"/>
                    <a:pt x="6200" y="10137"/>
                    <a:pt x="6039" y="10226"/>
                  </a:cubicBezTo>
                  <a:lnTo>
                    <a:pt x="3135" y="11740"/>
                  </a:lnTo>
                  <a:cubicBezTo>
                    <a:pt x="2708" y="11972"/>
                    <a:pt x="2209" y="11616"/>
                    <a:pt x="2298" y="11135"/>
                  </a:cubicBezTo>
                  <a:lnTo>
                    <a:pt x="2850" y="7928"/>
                  </a:lnTo>
                  <a:cubicBezTo>
                    <a:pt x="2886" y="7732"/>
                    <a:pt x="2815" y="7536"/>
                    <a:pt x="2672" y="7411"/>
                  </a:cubicBezTo>
                  <a:lnTo>
                    <a:pt x="339" y="5131"/>
                  </a:lnTo>
                  <a:cubicBezTo>
                    <a:pt x="0" y="4793"/>
                    <a:pt x="196" y="4205"/>
                    <a:pt x="659" y="4134"/>
                  </a:cubicBezTo>
                  <a:lnTo>
                    <a:pt x="3901" y="3670"/>
                  </a:lnTo>
                  <a:cubicBezTo>
                    <a:pt x="4080" y="3653"/>
                    <a:pt x="4258" y="3528"/>
                    <a:pt x="4347" y="3350"/>
                  </a:cubicBezTo>
                  <a:lnTo>
                    <a:pt x="5790" y="428"/>
                  </a:lnTo>
                  <a:cubicBezTo>
                    <a:pt x="6004" y="1"/>
                    <a:pt x="6609" y="1"/>
                    <a:pt x="6823" y="428"/>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2" name="Google Shape;2282;p68"/>
            <p:cNvGrpSpPr/>
            <p:nvPr/>
          </p:nvGrpSpPr>
          <p:grpSpPr>
            <a:xfrm flipH="1">
              <a:off x="5419191" y="1974291"/>
              <a:ext cx="858975" cy="300968"/>
              <a:chOff x="2271950" y="2722775"/>
              <a:chExt cx="575875" cy="201775"/>
            </a:xfrm>
          </p:grpSpPr>
          <p:sp>
            <p:nvSpPr>
              <p:cNvPr id="2283" name="Google Shape;2283;p68"/>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8"/>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8"/>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8"/>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8"/>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8" name="Google Shape;2288;p68"/>
            <p:cNvGrpSpPr/>
            <p:nvPr/>
          </p:nvGrpSpPr>
          <p:grpSpPr>
            <a:xfrm>
              <a:off x="7039690" y="2776447"/>
              <a:ext cx="1068760" cy="1547196"/>
              <a:chOff x="-1602050" y="2114015"/>
              <a:chExt cx="1213397" cy="1756580"/>
            </a:xfrm>
          </p:grpSpPr>
          <p:sp>
            <p:nvSpPr>
              <p:cNvPr id="2289" name="Google Shape;2289;p68"/>
              <p:cNvSpPr/>
              <p:nvPr/>
            </p:nvSpPr>
            <p:spPr>
              <a:xfrm>
                <a:off x="-1558850" y="2221743"/>
                <a:ext cx="1102450" cy="1102450"/>
              </a:xfrm>
              <a:custGeom>
                <a:rect b="b" l="l" r="r" t="t"/>
                <a:pathLst>
                  <a:path extrusionOk="0" h="30446" w="30446">
                    <a:moveTo>
                      <a:pt x="26455" y="7981"/>
                    </a:moveTo>
                    <a:cubicBezTo>
                      <a:pt x="30446" y="14199"/>
                      <a:pt x="28664" y="22465"/>
                      <a:pt x="22465" y="26455"/>
                    </a:cubicBezTo>
                    <a:cubicBezTo>
                      <a:pt x="16247" y="30445"/>
                      <a:pt x="7982" y="28646"/>
                      <a:pt x="3991" y="22447"/>
                    </a:cubicBezTo>
                    <a:cubicBezTo>
                      <a:pt x="1" y="16247"/>
                      <a:pt x="1800" y="7981"/>
                      <a:pt x="7999" y="3991"/>
                    </a:cubicBezTo>
                    <a:cubicBezTo>
                      <a:pt x="14199" y="1"/>
                      <a:pt x="22465" y="1782"/>
                      <a:pt x="26455" y="7981"/>
                    </a:cubicBezTo>
                    <a:close/>
                  </a:path>
                </a:pathLst>
              </a:custGeom>
              <a:gradFill>
                <a:gsLst>
                  <a:gs pos="0">
                    <a:schemeClr val="dk2"/>
                  </a:gs>
                  <a:gs pos="100000">
                    <a:schemeClr val="l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8"/>
              <p:cNvSpPr/>
              <p:nvPr/>
            </p:nvSpPr>
            <p:spPr>
              <a:xfrm>
                <a:off x="-805409" y="3226126"/>
                <a:ext cx="163235" cy="217405"/>
              </a:xfrm>
              <a:custGeom>
                <a:rect b="b" l="l" r="r" t="t"/>
                <a:pathLst>
                  <a:path extrusionOk="0" h="6004" w="4508">
                    <a:moveTo>
                      <a:pt x="1" y="1016"/>
                    </a:moveTo>
                    <a:lnTo>
                      <a:pt x="2050" y="1"/>
                    </a:lnTo>
                    <a:lnTo>
                      <a:pt x="4508" y="5006"/>
                    </a:lnTo>
                    <a:lnTo>
                      <a:pt x="2477" y="6004"/>
                    </a:ln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8"/>
              <p:cNvSpPr/>
              <p:nvPr/>
            </p:nvSpPr>
            <p:spPr>
              <a:xfrm>
                <a:off x="-780243" y="3350619"/>
                <a:ext cx="382559" cy="519976"/>
              </a:xfrm>
              <a:custGeom>
                <a:rect b="b" l="l" r="r" t="t"/>
                <a:pathLst>
                  <a:path extrusionOk="0" h="14360" w="10565">
                    <a:moveTo>
                      <a:pt x="1426" y="1266"/>
                    </a:moveTo>
                    <a:lnTo>
                      <a:pt x="2994" y="500"/>
                    </a:lnTo>
                    <a:cubicBezTo>
                      <a:pt x="3973" y="1"/>
                      <a:pt x="5185" y="410"/>
                      <a:pt x="5666" y="1408"/>
                    </a:cubicBezTo>
                    <a:lnTo>
                      <a:pt x="9977" y="10119"/>
                    </a:lnTo>
                    <a:cubicBezTo>
                      <a:pt x="10565" y="11313"/>
                      <a:pt x="10084" y="12774"/>
                      <a:pt x="8872" y="13361"/>
                    </a:cubicBezTo>
                    <a:lnTo>
                      <a:pt x="8053" y="13771"/>
                    </a:lnTo>
                    <a:cubicBezTo>
                      <a:pt x="6859" y="14359"/>
                      <a:pt x="5398" y="13878"/>
                      <a:pt x="4811" y="12667"/>
                    </a:cubicBezTo>
                    <a:lnTo>
                      <a:pt x="500" y="3956"/>
                    </a:lnTo>
                    <a:cubicBezTo>
                      <a:pt x="1" y="2958"/>
                      <a:pt x="410" y="1747"/>
                      <a:pt x="1426" y="1266"/>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8"/>
              <p:cNvSpPr/>
              <p:nvPr/>
            </p:nvSpPr>
            <p:spPr>
              <a:xfrm>
                <a:off x="-1602050" y="2114015"/>
                <a:ext cx="1213397" cy="1281762"/>
              </a:xfrm>
              <a:custGeom>
                <a:rect b="b" l="l" r="r" t="t"/>
                <a:pathLst>
                  <a:path extrusionOk="0" h="35398" w="33510">
                    <a:moveTo>
                      <a:pt x="9282" y="3902"/>
                    </a:moveTo>
                    <a:cubicBezTo>
                      <a:pt x="3492" y="6770"/>
                      <a:pt x="0" y="12827"/>
                      <a:pt x="428" y="19258"/>
                    </a:cubicBezTo>
                    <a:cubicBezTo>
                      <a:pt x="855" y="25707"/>
                      <a:pt x="5113" y="31247"/>
                      <a:pt x="11223" y="33331"/>
                    </a:cubicBezTo>
                    <a:cubicBezTo>
                      <a:pt x="17334" y="35398"/>
                      <a:pt x="24103" y="33581"/>
                      <a:pt x="28343" y="28735"/>
                    </a:cubicBezTo>
                    <a:cubicBezTo>
                      <a:pt x="32600" y="23872"/>
                      <a:pt x="33509" y="16942"/>
                      <a:pt x="30659" y="11152"/>
                    </a:cubicBezTo>
                    <a:cubicBezTo>
                      <a:pt x="26757" y="3243"/>
                      <a:pt x="17191" y="1"/>
                      <a:pt x="9282" y="3902"/>
                    </a:cubicBezTo>
                    <a:close/>
                    <a:moveTo>
                      <a:pt x="21467" y="28593"/>
                    </a:moveTo>
                    <a:cubicBezTo>
                      <a:pt x="17262" y="30677"/>
                      <a:pt x="12221" y="30018"/>
                      <a:pt x="8711" y="26918"/>
                    </a:cubicBezTo>
                    <a:cubicBezTo>
                      <a:pt x="5184" y="23836"/>
                      <a:pt x="3866" y="18937"/>
                      <a:pt x="5380" y="14502"/>
                    </a:cubicBezTo>
                    <a:cubicBezTo>
                      <a:pt x="6877" y="10066"/>
                      <a:pt x="10903" y="6966"/>
                      <a:pt x="15570" y="6663"/>
                    </a:cubicBezTo>
                    <a:cubicBezTo>
                      <a:pt x="20255" y="6360"/>
                      <a:pt x="24655" y="8890"/>
                      <a:pt x="26722" y="13094"/>
                    </a:cubicBezTo>
                    <a:cubicBezTo>
                      <a:pt x="29554" y="18830"/>
                      <a:pt x="27203" y="25760"/>
                      <a:pt x="21467" y="28593"/>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8"/>
              <p:cNvSpPr/>
              <p:nvPr/>
            </p:nvSpPr>
            <p:spPr>
              <a:xfrm>
                <a:off x="-1131163" y="2548148"/>
                <a:ext cx="221316" cy="221279"/>
              </a:xfrm>
              <a:custGeom>
                <a:rect b="b" l="l" r="r" t="t"/>
                <a:pathLst>
                  <a:path extrusionOk="0" fill="none" h="6111" w="6112">
                    <a:moveTo>
                      <a:pt x="3047" y="6111"/>
                    </a:moveTo>
                    <a:lnTo>
                      <a:pt x="3047" y="6111"/>
                    </a:lnTo>
                    <a:cubicBezTo>
                      <a:pt x="1372" y="6093"/>
                      <a:pt x="1" y="4739"/>
                      <a:pt x="1" y="3047"/>
                    </a:cubicBezTo>
                    <a:lnTo>
                      <a:pt x="1" y="3047"/>
                    </a:lnTo>
                    <a:cubicBezTo>
                      <a:pt x="1" y="1372"/>
                      <a:pt x="1372" y="1"/>
                      <a:pt x="3047" y="1"/>
                    </a:cubicBezTo>
                    <a:lnTo>
                      <a:pt x="3047" y="1"/>
                    </a:lnTo>
                    <a:cubicBezTo>
                      <a:pt x="4739" y="1"/>
                      <a:pt x="6093" y="1372"/>
                      <a:pt x="6111" y="3047"/>
                    </a:cubicBezTo>
                    <a:lnTo>
                      <a:pt x="6111" y="3047"/>
                    </a:lnTo>
                    <a:cubicBezTo>
                      <a:pt x="6093" y="4739"/>
                      <a:pt x="4739" y="6093"/>
                      <a:pt x="3047" y="611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8"/>
              <p:cNvSpPr/>
              <p:nvPr/>
            </p:nvSpPr>
            <p:spPr>
              <a:xfrm>
                <a:off x="-1259531" y="2811981"/>
                <a:ext cx="476741" cy="120036"/>
              </a:xfrm>
              <a:custGeom>
                <a:rect b="b" l="l" r="r" t="t"/>
                <a:pathLst>
                  <a:path extrusionOk="0" fill="none" h="3315" w="13166">
                    <a:moveTo>
                      <a:pt x="13165" y="3314"/>
                    </a:moveTo>
                    <a:cubicBezTo>
                      <a:pt x="13165" y="1479"/>
                      <a:pt x="11687" y="1"/>
                      <a:pt x="9870" y="1"/>
                    </a:cubicBezTo>
                    <a:lnTo>
                      <a:pt x="3314" y="1"/>
                    </a:lnTo>
                    <a:cubicBezTo>
                      <a:pt x="1497" y="1"/>
                      <a:pt x="18" y="1479"/>
                      <a:pt x="1" y="3314"/>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5" name="Google Shape;2295;p68"/>
            <p:cNvSpPr/>
            <p:nvPr/>
          </p:nvSpPr>
          <p:spPr>
            <a:xfrm flipH="1">
              <a:off x="6399344" y="3172643"/>
              <a:ext cx="140247" cy="141086"/>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8"/>
            <p:cNvSpPr/>
            <p:nvPr/>
          </p:nvSpPr>
          <p:spPr>
            <a:xfrm flipH="1">
              <a:off x="7316613" y="1627301"/>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8"/>
            <p:cNvSpPr/>
            <p:nvPr/>
          </p:nvSpPr>
          <p:spPr>
            <a:xfrm flipH="1">
              <a:off x="5741973" y="283426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8"/>
            <p:cNvSpPr/>
            <p:nvPr/>
          </p:nvSpPr>
          <p:spPr>
            <a:xfrm flipH="1">
              <a:off x="8681040" y="1077706"/>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8"/>
            <p:cNvSpPr/>
            <p:nvPr/>
          </p:nvSpPr>
          <p:spPr>
            <a:xfrm flipH="1">
              <a:off x="5778570" y="3572430"/>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8"/>
            <p:cNvSpPr/>
            <p:nvPr/>
          </p:nvSpPr>
          <p:spPr>
            <a:xfrm flipH="1">
              <a:off x="5557224" y="1262628"/>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8"/>
            <p:cNvSpPr/>
            <p:nvPr/>
          </p:nvSpPr>
          <p:spPr>
            <a:xfrm flipH="1" rot="1685758">
              <a:off x="6889728" y="284475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8"/>
            <p:cNvSpPr/>
            <p:nvPr/>
          </p:nvSpPr>
          <p:spPr>
            <a:xfrm flipH="1">
              <a:off x="7997824" y="2239615"/>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8"/>
            <p:cNvSpPr/>
            <p:nvPr/>
          </p:nvSpPr>
          <p:spPr>
            <a:xfrm>
              <a:off x="7369100" y="2199275"/>
              <a:ext cx="315325" cy="299300"/>
            </a:xfrm>
            <a:custGeom>
              <a:rect b="b" l="l" r="r" t="t"/>
              <a:pathLst>
                <a:path extrusionOk="0" h="11972" w="12613">
                  <a:moveTo>
                    <a:pt x="6823" y="428"/>
                  </a:moveTo>
                  <a:lnTo>
                    <a:pt x="8266" y="3350"/>
                  </a:lnTo>
                  <a:cubicBezTo>
                    <a:pt x="8355" y="3528"/>
                    <a:pt x="8515" y="3653"/>
                    <a:pt x="8711" y="3670"/>
                  </a:cubicBezTo>
                  <a:lnTo>
                    <a:pt x="11936" y="4134"/>
                  </a:lnTo>
                  <a:cubicBezTo>
                    <a:pt x="12417" y="4205"/>
                    <a:pt x="12613" y="4793"/>
                    <a:pt x="12256" y="5131"/>
                  </a:cubicBezTo>
                  <a:lnTo>
                    <a:pt x="9923" y="7411"/>
                  </a:lnTo>
                  <a:cubicBezTo>
                    <a:pt x="9798" y="7536"/>
                    <a:pt x="9727" y="7732"/>
                    <a:pt x="9762" y="7928"/>
                  </a:cubicBezTo>
                  <a:lnTo>
                    <a:pt x="10315" y="11135"/>
                  </a:lnTo>
                  <a:cubicBezTo>
                    <a:pt x="10386" y="11616"/>
                    <a:pt x="9887" y="11972"/>
                    <a:pt x="9477" y="11740"/>
                  </a:cubicBezTo>
                  <a:lnTo>
                    <a:pt x="6574" y="10226"/>
                  </a:lnTo>
                  <a:cubicBezTo>
                    <a:pt x="6395" y="10137"/>
                    <a:pt x="6200" y="10137"/>
                    <a:pt x="6039" y="10226"/>
                  </a:cubicBezTo>
                  <a:lnTo>
                    <a:pt x="3135" y="11740"/>
                  </a:lnTo>
                  <a:cubicBezTo>
                    <a:pt x="2708" y="11972"/>
                    <a:pt x="2209" y="11616"/>
                    <a:pt x="2298" y="11135"/>
                  </a:cubicBezTo>
                  <a:lnTo>
                    <a:pt x="2850" y="7928"/>
                  </a:lnTo>
                  <a:cubicBezTo>
                    <a:pt x="2886" y="7732"/>
                    <a:pt x="2815" y="7536"/>
                    <a:pt x="2672" y="7411"/>
                  </a:cubicBezTo>
                  <a:lnTo>
                    <a:pt x="339" y="5131"/>
                  </a:lnTo>
                  <a:cubicBezTo>
                    <a:pt x="0" y="4793"/>
                    <a:pt x="196" y="4205"/>
                    <a:pt x="659" y="4134"/>
                  </a:cubicBezTo>
                  <a:lnTo>
                    <a:pt x="3901" y="3670"/>
                  </a:lnTo>
                  <a:cubicBezTo>
                    <a:pt x="4080" y="3653"/>
                    <a:pt x="4258" y="3528"/>
                    <a:pt x="4347" y="3350"/>
                  </a:cubicBezTo>
                  <a:lnTo>
                    <a:pt x="5790" y="428"/>
                  </a:lnTo>
                  <a:cubicBezTo>
                    <a:pt x="6004" y="1"/>
                    <a:pt x="6609" y="1"/>
                    <a:pt x="6823" y="428"/>
                  </a:cubicBezTo>
                  <a:close/>
                </a:path>
              </a:pathLst>
            </a:custGeom>
            <a:gradFill>
              <a:gsLst>
                <a:gs pos="0">
                  <a:schemeClr val="accent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8"/>
            <p:cNvSpPr/>
            <p:nvPr/>
          </p:nvSpPr>
          <p:spPr>
            <a:xfrm flipH="1">
              <a:off x="6539588" y="895263"/>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8"/>
            <p:cNvSpPr/>
            <p:nvPr/>
          </p:nvSpPr>
          <p:spPr>
            <a:xfrm flipH="1">
              <a:off x="7121719" y="1262631"/>
              <a:ext cx="140247" cy="141086"/>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6" name="Google Shape;2306;p68"/>
            <p:cNvGrpSpPr/>
            <p:nvPr/>
          </p:nvGrpSpPr>
          <p:grpSpPr>
            <a:xfrm>
              <a:off x="5994591" y="1496066"/>
              <a:ext cx="1068791" cy="1338198"/>
              <a:chOff x="3443324" y="1093103"/>
              <a:chExt cx="2097725" cy="2626492"/>
            </a:xfrm>
          </p:grpSpPr>
          <p:sp>
            <p:nvSpPr>
              <p:cNvPr id="2307" name="Google Shape;2307;p68"/>
              <p:cNvSpPr/>
              <p:nvPr/>
            </p:nvSpPr>
            <p:spPr>
              <a:xfrm>
                <a:off x="3640350" y="1827963"/>
                <a:ext cx="1704900" cy="1704900"/>
              </a:xfrm>
              <a:prstGeom prst="ellipse">
                <a:avLst/>
              </a:prstGeom>
              <a:gradFill>
                <a:gsLst>
                  <a:gs pos="0">
                    <a:schemeClr val="dk2"/>
                  </a:gs>
                  <a:gs pos="100000">
                    <a:schemeClr val="l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8"/>
              <p:cNvSpPr/>
              <p:nvPr/>
            </p:nvSpPr>
            <p:spPr>
              <a:xfrm>
                <a:off x="3443324" y="1093103"/>
                <a:ext cx="2097725" cy="2626492"/>
              </a:xfrm>
              <a:custGeom>
                <a:rect b="b" l="l" r="r" t="t"/>
                <a:pathLst>
                  <a:path extrusionOk="0" h="19294" w="15410">
                    <a:moveTo>
                      <a:pt x="8569" y="4383"/>
                    </a:moveTo>
                    <a:lnTo>
                      <a:pt x="8569" y="1728"/>
                    </a:lnTo>
                    <a:lnTo>
                      <a:pt x="10885" y="1728"/>
                    </a:lnTo>
                    <a:cubicBezTo>
                      <a:pt x="12043" y="1728"/>
                      <a:pt x="12043" y="0"/>
                      <a:pt x="10885" y="0"/>
                    </a:cubicBezTo>
                    <a:lnTo>
                      <a:pt x="4543" y="0"/>
                    </a:lnTo>
                    <a:cubicBezTo>
                      <a:pt x="3385" y="0"/>
                      <a:pt x="3385" y="1728"/>
                      <a:pt x="4543" y="1728"/>
                    </a:cubicBezTo>
                    <a:lnTo>
                      <a:pt x="6841" y="1728"/>
                    </a:lnTo>
                    <a:lnTo>
                      <a:pt x="6841" y="4383"/>
                    </a:lnTo>
                    <a:cubicBezTo>
                      <a:pt x="2904" y="4828"/>
                      <a:pt x="0" y="8284"/>
                      <a:pt x="232" y="12239"/>
                    </a:cubicBezTo>
                    <a:cubicBezTo>
                      <a:pt x="464" y="16211"/>
                      <a:pt x="3741" y="19293"/>
                      <a:pt x="7714" y="19293"/>
                    </a:cubicBezTo>
                    <a:cubicBezTo>
                      <a:pt x="11687" y="19293"/>
                      <a:pt x="14964" y="16211"/>
                      <a:pt x="15196" y="12239"/>
                    </a:cubicBezTo>
                    <a:cubicBezTo>
                      <a:pt x="15410" y="8284"/>
                      <a:pt x="12524" y="4828"/>
                      <a:pt x="8569" y="4383"/>
                    </a:cubicBezTo>
                    <a:close/>
                    <a:moveTo>
                      <a:pt x="7714" y="17565"/>
                    </a:moveTo>
                    <a:cubicBezTo>
                      <a:pt x="2583" y="17565"/>
                      <a:pt x="0" y="11366"/>
                      <a:pt x="3635" y="7732"/>
                    </a:cubicBezTo>
                    <a:cubicBezTo>
                      <a:pt x="7269" y="4098"/>
                      <a:pt x="13468" y="6681"/>
                      <a:pt x="13468" y="11811"/>
                    </a:cubicBezTo>
                    <a:cubicBezTo>
                      <a:pt x="13468" y="14982"/>
                      <a:pt x="10885" y="17565"/>
                      <a:pt x="7714" y="17565"/>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8"/>
              <p:cNvSpPr/>
              <p:nvPr/>
            </p:nvSpPr>
            <p:spPr>
              <a:xfrm>
                <a:off x="4345468" y="2562726"/>
                <a:ext cx="666889" cy="235369"/>
              </a:xfrm>
              <a:custGeom>
                <a:rect b="b" l="l" r="r" t="t"/>
                <a:pathLst>
                  <a:path extrusionOk="0" fill="none" h="1729" w="4899">
                    <a:moveTo>
                      <a:pt x="3741" y="0"/>
                    </a:moveTo>
                    <a:lnTo>
                      <a:pt x="1158" y="0"/>
                    </a:lnTo>
                    <a:cubicBezTo>
                      <a:pt x="0" y="0"/>
                      <a:pt x="0" y="1728"/>
                      <a:pt x="1158" y="1728"/>
                    </a:cubicBezTo>
                    <a:lnTo>
                      <a:pt x="3741" y="1728"/>
                    </a:lnTo>
                    <a:cubicBezTo>
                      <a:pt x="4899" y="1728"/>
                      <a:pt x="4899" y="0"/>
                      <a:pt x="3741" y="0"/>
                    </a:cubicBezTo>
                    <a:close/>
                  </a:path>
                </a:pathLst>
              </a:custGeom>
              <a:solidFill>
                <a:schemeClr val="dk2"/>
              </a:solidFill>
              <a:ln cap="flat" cmpd="sng" w="5800">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8"/>
              <p:cNvSpPr/>
              <p:nvPr/>
            </p:nvSpPr>
            <p:spPr>
              <a:xfrm>
                <a:off x="4370903" y="2215908"/>
                <a:ext cx="243804" cy="588762"/>
              </a:xfrm>
              <a:custGeom>
                <a:rect b="b" l="l" r="r" t="t"/>
                <a:pathLst>
                  <a:path extrusionOk="0" h="4325" w="1791">
                    <a:moveTo>
                      <a:pt x="898" y="0"/>
                    </a:moveTo>
                    <a:cubicBezTo>
                      <a:pt x="450" y="0"/>
                      <a:pt x="0" y="303"/>
                      <a:pt x="27" y="909"/>
                    </a:cubicBezTo>
                    <a:lnTo>
                      <a:pt x="27" y="3510"/>
                    </a:lnTo>
                    <a:cubicBezTo>
                      <a:pt x="54" y="4053"/>
                      <a:pt x="472" y="4325"/>
                      <a:pt x="891" y="4325"/>
                    </a:cubicBezTo>
                    <a:cubicBezTo>
                      <a:pt x="1310" y="4325"/>
                      <a:pt x="1728" y="4053"/>
                      <a:pt x="1755" y="3510"/>
                    </a:cubicBezTo>
                    <a:lnTo>
                      <a:pt x="1755" y="909"/>
                    </a:lnTo>
                    <a:cubicBezTo>
                      <a:pt x="1791" y="303"/>
                      <a:pt x="1345" y="0"/>
                      <a:pt x="898" y="0"/>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1" name="Google Shape;2311;p68"/>
            <p:cNvSpPr/>
            <p:nvPr/>
          </p:nvSpPr>
          <p:spPr>
            <a:xfrm rot="7198898">
              <a:off x="7705699" y="847506"/>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8"/>
            <p:cNvSpPr/>
            <p:nvPr/>
          </p:nvSpPr>
          <p:spPr>
            <a:xfrm rot="7201932">
              <a:off x="8143687" y="1509265"/>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3" name="Google Shape;2313;p68"/>
          <p:cNvSpPr/>
          <p:nvPr/>
        </p:nvSpPr>
        <p:spPr>
          <a:xfrm>
            <a:off x="3930312" y="99685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8"/>
          <p:cNvSpPr/>
          <p:nvPr/>
        </p:nvSpPr>
        <p:spPr>
          <a:xfrm flipH="1">
            <a:off x="4841319" y="1430843"/>
            <a:ext cx="140247" cy="141086"/>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5" name="Google Shape;2315;p68"/>
          <p:cNvGrpSpPr/>
          <p:nvPr/>
        </p:nvGrpSpPr>
        <p:grpSpPr>
          <a:xfrm>
            <a:off x="813164" y="3170465"/>
            <a:ext cx="320617" cy="320697"/>
            <a:chOff x="1379798" y="1723250"/>
            <a:chExt cx="397887" cy="397887"/>
          </a:xfrm>
        </p:grpSpPr>
        <p:sp>
          <p:nvSpPr>
            <p:cNvPr id="2316" name="Google Shape;2316;p68"/>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8"/>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8"/>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8"/>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0" name="Google Shape;2320;p68"/>
          <p:cNvGrpSpPr/>
          <p:nvPr/>
        </p:nvGrpSpPr>
        <p:grpSpPr>
          <a:xfrm>
            <a:off x="1597778" y="3170465"/>
            <a:ext cx="320634" cy="320697"/>
            <a:chOff x="266768" y="1721375"/>
            <a:chExt cx="397907" cy="397887"/>
          </a:xfrm>
        </p:grpSpPr>
        <p:sp>
          <p:nvSpPr>
            <p:cNvPr id="2321" name="Google Shape;2321;p6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3" name="Google Shape;2323;p68"/>
          <p:cNvGrpSpPr/>
          <p:nvPr/>
        </p:nvGrpSpPr>
        <p:grpSpPr>
          <a:xfrm>
            <a:off x="2382396" y="3170465"/>
            <a:ext cx="320600" cy="320697"/>
            <a:chOff x="864491" y="1723250"/>
            <a:chExt cx="397866" cy="397887"/>
          </a:xfrm>
        </p:grpSpPr>
        <p:sp>
          <p:nvSpPr>
            <p:cNvPr id="2324" name="Google Shape;2324;p6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7" name="Google Shape;2327;p68"/>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2328" name="Google Shape;2328;p68">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8">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8">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2331" name="Google Shape;2331;p68">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2332" name="Google Shape;2332;p68">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2333" name="Google Shape;2333;p68"/>
          <p:cNvGrpSpPr/>
          <p:nvPr/>
        </p:nvGrpSpPr>
        <p:grpSpPr>
          <a:xfrm>
            <a:off x="706038" y="312972"/>
            <a:ext cx="140222" cy="140409"/>
            <a:chOff x="2741000" y="199475"/>
            <a:chExt cx="191953" cy="192210"/>
          </a:xfrm>
        </p:grpSpPr>
        <p:sp>
          <p:nvSpPr>
            <p:cNvPr id="2334" name="Google Shape;2334;p68"/>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8"/>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8"/>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8"/>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8"/>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8"/>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8"/>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8"/>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8"/>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3" name="Google Shape;2343;p68">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7" name="Shape 2347"/>
        <p:cNvGrpSpPr/>
        <p:nvPr/>
      </p:nvGrpSpPr>
      <p:grpSpPr>
        <a:xfrm>
          <a:off x="0" y="0"/>
          <a:ext cx="0" cy="0"/>
          <a:chOff x="0" y="0"/>
          <a:chExt cx="0" cy="0"/>
        </a:xfrm>
      </p:grpSpPr>
      <p:sp>
        <p:nvSpPr>
          <p:cNvPr id="2348" name="Google Shape;2348;p69"/>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Data Icon Pack</a:t>
            </a:r>
            <a:endParaRPr/>
          </a:p>
        </p:txBody>
      </p:sp>
      <p:grpSp>
        <p:nvGrpSpPr>
          <p:cNvPr id="2349" name="Google Shape;2349;p69"/>
          <p:cNvGrpSpPr/>
          <p:nvPr/>
        </p:nvGrpSpPr>
        <p:grpSpPr>
          <a:xfrm>
            <a:off x="1266583" y="1480646"/>
            <a:ext cx="438779" cy="400835"/>
            <a:chOff x="718806" y="1190925"/>
            <a:chExt cx="437728" cy="399875"/>
          </a:xfrm>
        </p:grpSpPr>
        <p:sp>
          <p:nvSpPr>
            <p:cNvPr id="2350" name="Google Shape;2350;p69"/>
            <p:cNvSpPr/>
            <p:nvPr/>
          </p:nvSpPr>
          <p:spPr>
            <a:xfrm>
              <a:off x="779921" y="1493651"/>
              <a:ext cx="100949" cy="97149"/>
            </a:xfrm>
            <a:custGeom>
              <a:rect b="b" l="l" r="r" t="t"/>
              <a:pathLst>
                <a:path extrusionOk="0" h="4807" w="4995">
                  <a:moveTo>
                    <a:pt x="2295" y="1"/>
                  </a:moveTo>
                  <a:lnTo>
                    <a:pt x="732" y="1564"/>
                  </a:lnTo>
                  <a:cubicBezTo>
                    <a:pt x="1" y="2294"/>
                    <a:pt x="1" y="3512"/>
                    <a:pt x="732" y="4243"/>
                  </a:cubicBezTo>
                  <a:cubicBezTo>
                    <a:pt x="1107" y="4619"/>
                    <a:pt x="1594" y="4806"/>
                    <a:pt x="2081" y="4806"/>
                  </a:cubicBezTo>
                  <a:cubicBezTo>
                    <a:pt x="2569" y="4806"/>
                    <a:pt x="3056" y="4619"/>
                    <a:pt x="3431" y="4243"/>
                  </a:cubicBezTo>
                  <a:lnTo>
                    <a:pt x="4994" y="2700"/>
                  </a:lnTo>
                  <a:cubicBezTo>
                    <a:pt x="3837" y="2092"/>
                    <a:pt x="2903" y="1138"/>
                    <a:pt x="2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9"/>
            <p:cNvSpPr/>
            <p:nvPr/>
          </p:nvSpPr>
          <p:spPr>
            <a:xfrm>
              <a:off x="836954" y="1327929"/>
              <a:ext cx="210043" cy="210043"/>
            </a:xfrm>
            <a:custGeom>
              <a:rect b="b" l="l" r="r" t="t"/>
              <a:pathLst>
                <a:path extrusionOk="0" h="10393" w="10393">
                  <a:moveTo>
                    <a:pt x="5196" y="1"/>
                  </a:moveTo>
                  <a:cubicBezTo>
                    <a:pt x="2335" y="1"/>
                    <a:pt x="0" y="2335"/>
                    <a:pt x="0" y="5197"/>
                  </a:cubicBezTo>
                  <a:cubicBezTo>
                    <a:pt x="0" y="8059"/>
                    <a:pt x="2335" y="10393"/>
                    <a:pt x="5196" y="10393"/>
                  </a:cubicBezTo>
                  <a:cubicBezTo>
                    <a:pt x="8058" y="10393"/>
                    <a:pt x="10393" y="8059"/>
                    <a:pt x="10393" y="5197"/>
                  </a:cubicBezTo>
                  <a:cubicBezTo>
                    <a:pt x="10393" y="2335"/>
                    <a:pt x="8058" y="1"/>
                    <a:pt x="5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9"/>
            <p:cNvSpPr/>
            <p:nvPr/>
          </p:nvSpPr>
          <p:spPr>
            <a:xfrm>
              <a:off x="718806" y="1190925"/>
              <a:ext cx="437728" cy="253939"/>
            </a:xfrm>
            <a:custGeom>
              <a:rect b="b" l="l" r="r" t="t"/>
              <a:pathLst>
                <a:path extrusionOk="0" h="12565" w="21659">
                  <a:moveTo>
                    <a:pt x="10819" y="0"/>
                  </a:moveTo>
                  <a:cubicBezTo>
                    <a:pt x="10251" y="0"/>
                    <a:pt x="9703" y="102"/>
                    <a:pt x="9195" y="305"/>
                  </a:cubicBezTo>
                  <a:cubicBezTo>
                    <a:pt x="8079" y="751"/>
                    <a:pt x="7186" y="1604"/>
                    <a:pt x="6699" y="2700"/>
                  </a:cubicBezTo>
                  <a:cubicBezTo>
                    <a:pt x="6313" y="2517"/>
                    <a:pt x="5867" y="2416"/>
                    <a:pt x="5400" y="2416"/>
                  </a:cubicBezTo>
                  <a:cubicBezTo>
                    <a:pt x="4649" y="2416"/>
                    <a:pt x="3979" y="2680"/>
                    <a:pt x="3451" y="3126"/>
                  </a:cubicBezTo>
                  <a:cubicBezTo>
                    <a:pt x="3147" y="3390"/>
                    <a:pt x="2903" y="3694"/>
                    <a:pt x="2720" y="4039"/>
                  </a:cubicBezTo>
                  <a:cubicBezTo>
                    <a:pt x="2477" y="4506"/>
                    <a:pt x="2355" y="5054"/>
                    <a:pt x="2396" y="5623"/>
                  </a:cubicBezTo>
                  <a:cubicBezTo>
                    <a:pt x="1117" y="6069"/>
                    <a:pt x="183" y="7206"/>
                    <a:pt x="21" y="8586"/>
                  </a:cubicBezTo>
                  <a:cubicBezTo>
                    <a:pt x="1" y="8728"/>
                    <a:pt x="1" y="8850"/>
                    <a:pt x="1" y="8992"/>
                  </a:cubicBezTo>
                  <a:cubicBezTo>
                    <a:pt x="1" y="10961"/>
                    <a:pt x="1604" y="12564"/>
                    <a:pt x="3573" y="12564"/>
                  </a:cubicBezTo>
                  <a:lnTo>
                    <a:pt x="4608" y="12564"/>
                  </a:lnTo>
                  <a:cubicBezTo>
                    <a:pt x="4588" y="12361"/>
                    <a:pt x="4568" y="12179"/>
                    <a:pt x="4568" y="11976"/>
                  </a:cubicBezTo>
                  <a:cubicBezTo>
                    <a:pt x="4568" y="8403"/>
                    <a:pt x="7470" y="5501"/>
                    <a:pt x="11042" y="5501"/>
                  </a:cubicBezTo>
                  <a:cubicBezTo>
                    <a:pt x="14595" y="5501"/>
                    <a:pt x="17497" y="8403"/>
                    <a:pt x="17497" y="11976"/>
                  </a:cubicBezTo>
                  <a:cubicBezTo>
                    <a:pt x="17497" y="12179"/>
                    <a:pt x="17497" y="12361"/>
                    <a:pt x="17477" y="12564"/>
                  </a:cubicBezTo>
                  <a:lnTo>
                    <a:pt x="18086" y="12564"/>
                  </a:lnTo>
                  <a:cubicBezTo>
                    <a:pt x="20055" y="12564"/>
                    <a:pt x="21658" y="10961"/>
                    <a:pt x="21658" y="8992"/>
                  </a:cubicBezTo>
                  <a:cubicBezTo>
                    <a:pt x="21658" y="8850"/>
                    <a:pt x="21638" y="8728"/>
                    <a:pt x="21638" y="8586"/>
                  </a:cubicBezTo>
                  <a:cubicBezTo>
                    <a:pt x="21475" y="7206"/>
                    <a:pt x="20521" y="6069"/>
                    <a:pt x="19263" y="5623"/>
                  </a:cubicBezTo>
                  <a:cubicBezTo>
                    <a:pt x="19304" y="5054"/>
                    <a:pt x="19182" y="4506"/>
                    <a:pt x="18938" y="4039"/>
                  </a:cubicBezTo>
                  <a:cubicBezTo>
                    <a:pt x="18431" y="3065"/>
                    <a:pt x="17416" y="2416"/>
                    <a:pt x="16259" y="2416"/>
                  </a:cubicBezTo>
                  <a:cubicBezTo>
                    <a:pt x="15995" y="2416"/>
                    <a:pt x="15752" y="2436"/>
                    <a:pt x="15528" y="2497"/>
                  </a:cubicBezTo>
                  <a:cubicBezTo>
                    <a:pt x="15325" y="2537"/>
                    <a:pt x="15122" y="2619"/>
                    <a:pt x="14940" y="2700"/>
                  </a:cubicBezTo>
                  <a:cubicBezTo>
                    <a:pt x="14798" y="2355"/>
                    <a:pt x="14615" y="2050"/>
                    <a:pt x="14392" y="1746"/>
                  </a:cubicBezTo>
                  <a:cubicBezTo>
                    <a:pt x="13559" y="690"/>
                    <a:pt x="12281" y="0"/>
                    <a:pt x="108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3" name="Google Shape;2353;p69"/>
          <p:cNvGrpSpPr/>
          <p:nvPr/>
        </p:nvGrpSpPr>
        <p:grpSpPr>
          <a:xfrm>
            <a:off x="1266583" y="2662425"/>
            <a:ext cx="438779" cy="438779"/>
            <a:chOff x="718806" y="2369875"/>
            <a:chExt cx="437728" cy="437728"/>
          </a:xfrm>
        </p:grpSpPr>
        <p:sp>
          <p:nvSpPr>
            <p:cNvPr id="2354" name="Google Shape;2354;p69"/>
            <p:cNvSpPr/>
            <p:nvPr/>
          </p:nvSpPr>
          <p:spPr>
            <a:xfrm>
              <a:off x="905870" y="2369875"/>
              <a:ext cx="157133" cy="114065"/>
            </a:xfrm>
            <a:custGeom>
              <a:rect b="b" l="l" r="r" t="t"/>
              <a:pathLst>
                <a:path extrusionOk="0" h="5644" w="7775">
                  <a:moveTo>
                    <a:pt x="0" y="0"/>
                  </a:moveTo>
                  <a:lnTo>
                    <a:pt x="0" y="5643"/>
                  </a:lnTo>
                  <a:lnTo>
                    <a:pt x="7774" y="5643"/>
                  </a:lnTo>
                  <a:lnTo>
                    <a:pt x="77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9"/>
            <p:cNvSpPr/>
            <p:nvPr/>
          </p:nvSpPr>
          <p:spPr>
            <a:xfrm>
              <a:off x="975190" y="2563487"/>
              <a:ext cx="79607" cy="115298"/>
            </a:xfrm>
            <a:custGeom>
              <a:rect b="b" l="l" r="r" t="t"/>
              <a:pathLst>
                <a:path extrusionOk="0" h="5705" w="3939">
                  <a:moveTo>
                    <a:pt x="1" y="1"/>
                  </a:moveTo>
                  <a:cubicBezTo>
                    <a:pt x="995" y="1138"/>
                    <a:pt x="1604" y="2619"/>
                    <a:pt x="1604" y="4263"/>
                  </a:cubicBezTo>
                  <a:cubicBezTo>
                    <a:pt x="1604" y="4751"/>
                    <a:pt x="1543" y="5238"/>
                    <a:pt x="1442" y="5705"/>
                  </a:cubicBezTo>
                  <a:lnTo>
                    <a:pt x="3938" y="5705"/>
                  </a:lnTo>
                  <a:lnTo>
                    <a:pt x="39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9"/>
            <p:cNvSpPr/>
            <p:nvPr/>
          </p:nvSpPr>
          <p:spPr>
            <a:xfrm>
              <a:off x="838186" y="2369875"/>
              <a:ext cx="318348" cy="308910"/>
            </a:xfrm>
            <a:custGeom>
              <a:rect b="b" l="l" r="r" t="t"/>
              <a:pathLst>
                <a:path extrusionOk="0" h="15285" w="15752">
                  <a:moveTo>
                    <a:pt x="650" y="0"/>
                  </a:moveTo>
                  <a:cubicBezTo>
                    <a:pt x="284" y="0"/>
                    <a:pt x="0" y="285"/>
                    <a:pt x="0" y="650"/>
                  </a:cubicBezTo>
                  <a:lnTo>
                    <a:pt x="0" y="7673"/>
                  </a:lnTo>
                  <a:cubicBezTo>
                    <a:pt x="609" y="7470"/>
                    <a:pt x="1259" y="7369"/>
                    <a:pt x="1928" y="7369"/>
                  </a:cubicBezTo>
                  <a:cubicBezTo>
                    <a:pt x="3146" y="7369"/>
                    <a:pt x="4283" y="7714"/>
                    <a:pt x="5257" y="8302"/>
                  </a:cubicBezTo>
                  <a:lnTo>
                    <a:pt x="11367" y="8302"/>
                  </a:lnTo>
                  <a:cubicBezTo>
                    <a:pt x="11712" y="8302"/>
                    <a:pt x="11996" y="8586"/>
                    <a:pt x="11996" y="8931"/>
                  </a:cubicBezTo>
                  <a:lnTo>
                    <a:pt x="11996" y="15285"/>
                  </a:lnTo>
                  <a:lnTo>
                    <a:pt x="15102" y="15285"/>
                  </a:lnTo>
                  <a:cubicBezTo>
                    <a:pt x="15467" y="15285"/>
                    <a:pt x="15751" y="15000"/>
                    <a:pt x="15751" y="14655"/>
                  </a:cubicBezTo>
                  <a:lnTo>
                    <a:pt x="15751" y="3350"/>
                  </a:lnTo>
                  <a:cubicBezTo>
                    <a:pt x="15751" y="3187"/>
                    <a:pt x="15670" y="3025"/>
                    <a:pt x="15568" y="2903"/>
                  </a:cubicBezTo>
                  <a:cubicBezTo>
                    <a:pt x="15568" y="2903"/>
                    <a:pt x="12828" y="183"/>
                    <a:pt x="12828" y="163"/>
                  </a:cubicBezTo>
                  <a:cubicBezTo>
                    <a:pt x="12707" y="61"/>
                    <a:pt x="12564" y="0"/>
                    <a:pt x="12402" y="0"/>
                  </a:cubicBezTo>
                  <a:lnTo>
                    <a:pt x="12402" y="6272"/>
                  </a:lnTo>
                  <a:cubicBezTo>
                    <a:pt x="12402" y="6618"/>
                    <a:pt x="12118" y="6902"/>
                    <a:pt x="11773" y="6902"/>
                  </a:cubicBezTo>
                  <a:lnTo>
                    <a:pt x="2720" y="6902"/>
                  </a:lnTo>
                  <a:cubicBezTo>
                    <a:pt x="2375" y="6902"/>
                    <a:pt x="2091" y="6618"/>
                    <a:pt x="2091" y="6272"/>
                  </a:cubicBezTo>
                  <a:lnTo>
                    <a:pt x="20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9"/>
            <p:cNvSpPr/>
            <p:nvPr/>
          </p:nvSpPr>
          <p:spPr>
            <a:xfrm>
              <a:off x="718806" y="2710353"/>
              <a:ext cx="97251" cy="97251"/>
            </a:xfrm>
            <a:custGeom>
              <a:rect b="b" l="l" r="r" t="t"/>
              <a:pathLst>
                <a:path extrusionOk="0" h="4812" w="4812">
                  <a:moveTo>
                    <a:pt x="2112" y="0"/>
                  </a:moveTo>
                  <a:lnTo>
                    <a:pt x="549" y="1563"/>
                  </a:lnTo>
                  <a:cubicBezTo>
                    <a:pt x="204" y="1929"/>
                    <a:pt x="1" y="2396"/>
                    <a:pt x="1" y="2903"/>
                  </a:cubicBezTo>
                  <a:cubicBezTo>
                    <a:pt x="1" y="3959"/>
                    <a:pt x="853" y="4811"/>
                    <a:pt x="1909" y="4811"/>
                  </a:cubicBezTo>
                  <a:cubicBezTo>
                    <a:pt x="2416" y="4811"/>
                    <a:pt x="2883" y="4608"/>
                    <a:pt x="3248" y="4263"/>
                  </a:cubicBezTo>
                  <a:lnTo>
                    <a:pt x="4811" y="2700"/>
                  </a:lnTo>
                  <a:cubicBezTo>
                    <a:pt x="3654" y="2091"/>
                    <a:pt x="2720" y="1157"/>
                    <a:pt x="2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9"/>
            <p:cNvSpPr/>
            <p:nvPr/>
          </p:nvSpPr>
          <p:spPr>
            <a:xfrm>
              <a:off x="772140" y="2544631"/>
              <a:ext cx="210043" cy="210043"/>
            </a:xfrm>
            <a:custGeom>
              <a:rect b="b" l="l" r="r" t="t"/>
              <a:pathLst>
                <a:path extrusionOk="0" h="10393" w="10393">
                  <a:moveTo>
                    <a:pt x="5196" y="0"/>
                  </a:moveTo>
                  <a:cubicBezTo>
                    <a:pt x="2334" y="0"/>
                    <a:pt x="0" y="2334"/>
                    <a:pt x="0" y="5196"/>
                  </a:cubicBezTo>
                  <a:cubicBezTo>
                    <a:pt x="0" y="8058"/>
                    <a:pt x="2334" y="10393"/>
                    <a:pt x="5196" y="10393"/>
                  </a:cubicBezTo>
                  <a:cubicBezTo>
                    <a:pt x="8058" y="10393"/>
                    <a:pt x="10393" y="8058"/>
                    <a:pt x="10393" y="5196"/>
                  </a:cubicBezTo>
                  <a:cubicBezTo>
                    <a:pt x="10393" y="2334"/>
                    <a:pt x="8058" y="0"/>
                    <a:pt x="5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9" name="Google Shape;2359;p69"/>
          <p:cNvGrpSpPr/>
          <p:nvPr/>
        </p:nvGrpSpPr>
        <p:grpSpPr>
          <a:xfrm>
            <a:off x="1266583" y="3863127"/>
            <a:ext cx="438779" cy="438759"/>
            <a:chOff x="718806" y="3567702"/>
            <a:chExt cx="437728" cy="437708"/>
          </a:xfrm>
        </p:grpSpPr>
        <p:sp>
          <p:nvSpPr>
            <p:cNvPr id="2360" name="Google Shape;2360;p69"/>
            <p:cNvSpPr/>
            <p:nvPr/>
          </p:nvSpPr>
          <p:spPr>
            <a:xfrm>
              <a:off x="718806" y="3567702"/>
              <a:ext cx="437728" cy="437708"/>
            </a:xfrm>
            <a:custGeom>
              <a:rect b="b" l="l" r="r" t="t"/>
              <a:pathLst>
                <a:path extrusionOk="0" h="21658" w="21659">
                  <a:moveTo>
                    <a:pt x="2741" y="1929"/>
                  </a:moveTo>
                  <a:cubicBezTo>
                    <a:pt x="3106" y="1929"/>
                    <a:pt x="3390" y="2213"/>
                    <a:pt x="3390" y="2558"/>
                  </a:cubicBezTo>
                  <a:cubicBezTo>
                    <a:pt x="3390" y="2903"/>
                    <a:pt x="3106" y="3187"/>
                    <a:pt x="2741" y="3187"/>
                  </a:cubicBezTo>
                  <a:cubicBezTo>
                    <a:pt x="2396" y="3187"/>
                    <a:pt x="2112" y="2903"/>
                    <a:pt x="2112" y="2558"/>
                  </a:cubicBezTo>
                  <a:cubicBezTo>
                    <a:pt x="2112" y="2213"/>
                    <a:pt x="2396" y="1929"/>
                    <a:pt x="2741" y="1929"/>
                  </a:cubicBezTo>
                  <a:close/>
                  <a:moveTo>
                    <a:pt x="5278" y="1929"/>
                  </a:moveTo>
                  <a:cubicBezTo>
                    <a:pt x="5643" y="1929"/>
                    <a:pt x="5927" y="2213"/>
                    <a:pt x="5927" y="2558"/>
                  </a:cubicBezTo>
                  <a:cubicBezTo>
                    <a:pt x="5927" y="2903"/>
                    <a:pt x="5643" y="3187"/>
                    <a:pt x="5278" y="3187"/>
                  </a:cubicBezTo>
                  <a:cubicBezTo>
                    <a:pt x="4933" y="3187"/>
                    <a:pt x="4649" y="2903"/>
                    <a:pt x="4649" y="2558"/>
                  </a:cubicBezTo>
                  <a:cubicBezTo>
                    <a:pt x="4649" y="2213"/>
                    <a:pt x="4933" y="1929"/>
                    <a:pt x="5278" y="1929"/>
                  </a:cubicBezTo>
                  <a:close/>
                  <a:moveTo>
                    <a:pt x="7815" y="1929"/>
                  </a:moveTo>
                  <a:cubicBezTo>
                    <a:pt x="8181" y="1929"/>
                    <a:pt x="8465" y="2213"/>
                    <a:pt x="8465" y="2558"/>
                  </a:cubicBezTo>
                  <a:cubicBezTo>
                    <a:pt x="8465" y="2903"/>
                    <a:pt x="8181" y="3187"/>
                    <a:pt x="7815" y="3187"/>
                  </a:cubicBezTo>
                  <a:cubicBezTo>
                    <a:pt x="7470" y="3187"/>
                    <a:pt x="7186" y="2903"/>
                    <a:pt x="7186" y="2558"/>
                  </a:cubicBezTo>
                  <a:cubicBezTo>
                    <a:pt x="7186" y="2213"/>
                    <a:pt x="7470" y="1929"/>
                    <a:pt x="7815" y="1929"/>
                  </a:cubicBezTo>
                  <a:close/>
                  <a:moveTo>
                    <a:pt x="650" y="0"/>
                  </a:moveTo>
                  <a:cubicBezTo>
                    <a:pt x="285" y="0"/>
                    <a:pt x="1" y="305"/>
                    <a:pt x="1" y="650"/>
                  </a:cubicBezTo>
                  <a:lnTo>
                    <a:pt x="1" y="5115"/>
                  </a:lnTo>
                  <a:lnTo>
                    <a:pt x="8668" y="5115"/>
                  </a:lnTo>
                  <a:cubicBezTo>
                    <a:pt x="9094" y="5115"/>
                    <a:pt x="9520" y="4973"/>
                    <a:pt x="9845" y="4709"/>
                  </a:cubicBezTo>
                  <a:lnTo>
                    <a:pt x="10677" y="4060"/>
                  </a:lnTo>
                  <a:cubicBezTo>
                    <a:pt x="11164" y="3654"/>
                    <a:pt x="11814" y="3431"/>
                    <a:pt x="12443" y="3431"/>
                  </a:cubicBezTo>
                  <a:lnTo>
                    <a:pt x="21658" y="3431"/>
                  </a:lnTo>
                  <a:lnTo>
                    <a:pt x="21658" y="650"/>
                  </a:lnTo>
                  <a:cubicBezTo>
                    <a:pt x="21658" y="305"/>
                    <a:pt x="21354" y="0"/>
                    <a:pt x="21009" y="0"/>
                  </a:cubicBezTo>
                  <a:close/>
                  <a:moveTo>
                    <a:pt x="8444" y="8465"/>
                  </a:moveTo>
                  <a:cubicBezTo>
                    <a:pt x="8789" y="8465"/>
                    <a:pt x="9074" y="8749"/>
                    <a:pt x="9074" y="9094"/>
                  </a:cubicBezTo>
                  <a:cubicBezTo>
                    <a:pt x="9074" y="9459"/>
                    <a:pt x="8789" y="9743"/>
                    <a:pt x="8444" y="9743"/>
                  </a:cubicBezTo>
                  <a:lnTo>
                    <a:pt x="2741" y="9743"/>
                  </a:lnTo>
                  <a:cubicBezTo>
                    <a:pt x="2396" y="9743"/>
                    <a:pt x="2112" y="9459"/>
                    <a:pt x="2112" y="9094"/>
                  </a:cubicBezTo>
                  <a:cubicBezTo>
                    <a:pt x="2112" y="8749"/>
                    <a:pt x="2396" y="8465"/>
                    <a:pt x="2741" y="8465"/>
                  </a:cubicBezTo>
                  <a:close/>
                  <a:moveTo>
                    <a:pt x="5704" y="11002"/>
                  </a:moveTo>
                  <a:cubicBezTo>
                    <a:pt x="6070" y="11002"/>
                    <a:pt x="6354" y="11286"/>
                    <a:pt x="6354" y="11631"/>
                  </a:cubicBezTo>
                  <a:cubicBezTo>
                    <a:pt x="6354" y="11996"/>
                    <a:pt x="6070" y="12280"/>
                    <a:pt x="5704" y="12280"/>
                  </a:cubicBezTo>
                  <a:lnTo>
                    <a:pt x="2741" y="12280"/>
                  </a:lnTo>
                  <a:cubicBezTo>
                    <a:pt x="2396" y="12280"/>
                    <a:pt x="2112" y="11996"/>
                    <a:pt x="2112" y="11631"/>
                  </a:cubicBezTo>
                  <a:cubicBezTo>
                    <a:pt x="2112" y="11286"/>
                    <a:pt x="2396" y="11002"/>
                    <a:pt x="2741" y="11002"/>
                  </a:cubicBezTo>
                  <a:close/>
                  <a:moveTo>
                    <a:pt x="5704" y="13539"/>
                  </a:moveTo>
                  <a:cubicBezTo>
                    <a:pt x="6070" y="13539"/>
                    <a:pt x="6354" y="13823"/>
                    <a:pt x="6354" y="14168"/>
                  </a:cubicBezTo>
                  <a:cubicBezTo>
                    <a:pt x="6354" y="14534"/>
                    <a:pt x="6070" y="14818"/>
                    <a:pt x="5704" y="14818"/>
                  </a:cubicBezTo>
                  <a:lnTo>
                    <a:pt x="2741" y="14818"/>
                  </a:lnTo>
                  <a:cubicBezTo>
                    <a:pt x="2396" y="14818"/>
                    <a:pt x="2112" y="14534"/>
                    <a:pt x="2112" y="14168"/>
                  </a:cubicBezTo>
                  <a:cubicBezTo>
                    <a:pt x="2112" y="13823"/>
                    <a:pt x="2396" y="13539"/>
                    <a:pt x="2741" y="13539"/>
                  </a:cubicBezTo>
                  <a:close/>
                  <a:moveTo>
                    <a:pt x="13235" y="7653"/>
                  </a:moveTo>
                  <a:cubicBezTo>
                    <a:pt x="13448" y="7653"/>
                    <a:pt x="13661" y="7754"/>
                    <a:pt x="13783" y="7957"/>
                  </a:cubicBezTo>
                  <a:lnTo>
                    <a:pt x="20298" y="19243"/>
                  </a:lnTo>
                  <a:cubicBezTo>
                    <a:pt x="20542" y="19669"/>
                    <a:pt x="20237" y="20197"/>
                    <a:pt x="19750" y="20197"/>
                  </a:cubicBezTo>
                  <a:lnTo>
                    <a:pt x="6739" y="20197"/>
                  </a:lnTo>
                  <a:cubicBezTo>
                    <a:pt x="6232" y="20197"/>
                    <a:pt x="5927" y="19669"/>
                    <a:pt x="6171" y="19243"/>
                  </a:cubicBezTo>
                  <a:lnTo>
                    <a:pt x="12687" y="7957"/>
                  </a:lnTo>
                  <a:cubicBezTo>
                    <a:pt x="12808" y="7754"/>
                    <a:pt x="13022" y="7653"/>
                    <a:pt x="13235" y="7653"/>
                  </a:cubicBezTo>
                  <a:close/>
                  <a:moveTo>
                    <a:pt x="12443" y="4689"/>
                  </a:moveTo>
                  <a:cubicBezTo>
                    <a:pt x="12098" y="4689"/>
                    <a:pt x="11733" y="4811"/>
                    <a:pt x="11469" y="5034"/>
                  </a:cubicBezTo>
                  <a:lnTo>
                    <a:pt x="10637" y="5704"/>
                  </a:lnTo>
                  <a:cubicBezTo>
                    <a:pt x="10088" y="6151"/>
                    <a:pt x="9378" y="6394"/>
                    <a:pt x="8668" y="6394"/>
                  </a:cubicBezTo>
                  <a:lnTo>
                    <a:pt x="1" y="6394"/>
                  </a:lnTo>
                  <a:lnTo>
                    <a:pt x="1" y="21029"/>
                  </a:lnTo>
                  <a:cubicBezTo>
                    <a:pt x="1" y="21374"/>
                    <a:pt x="285" y="21658"/>
                    <a:pt x="650" y="21658"/>
                  </a:cubicBezTo>
                  <a:lnTo>
                    <a:pt x="21009" y="21658"/>
                  </a:lnTo>
                  <a:cubicBezTo>
                    <a:pt x="21354" y="21658"/>
                    <a:pt x="21658" y="21374"/>
                    <a:pt x="21658" y="21029"/>
                  </a:cubicBezTo>
                  <a:lnTo>
                    <a:pt x="21658" y="468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9"/>
            <p:cNvSpPr/>
            <p:nvPr/>
          </p:nvSpPr>
          <p:spPr>
            <a:xfrm>
              <a:off x="877151" y="3760909"/>
              <a:ext cx="218672" cy="189125"/>
            </a:xfrm>
            <a:custGeom>
              <a:rect b="b" l="l" r="r" t="t"/>
              <a:pathLst>
                <a:path extrusionOk="0" h="9358" w="10820">
                  <a:moveTo>
                    <a:pt x="5400" y="2619"/>
                  </a:moveTo>
                  <a:cubicBezTo>
                    <a:pt x="5745" y="2619"/>
                    <a:pt x="6029" y="2903"/>
                    <a:pt x="6029" y="3248"/>
                  </a:cubicBezTo>
                  <a:lnTo>
                    <a:pt x="6029" y="5420"/>
                  </a:lnTo>
                  <a:cubicBezTo>
                    <a:pt x="6029" y="5765"/>
                    <a:pt x="5745" y="6049"/>
                    <a:pt x="5400" y="6049"/>
                  </a:cubicBezTo>
                  <a:cubicBezTo>
                    <a:pt x="5055" y="6049"/>
                    <a:pt x="4770" y="5765"/>
                    <a:pt x="4770" y="5420"/>
                  </a:cubicBezTo>
                  <a:lnTo>
                    <a:pt x="4770" y="3248"/>
                  </a:lnTo>
                  <a:cubicBezTo>
                    <a:pt x="4770" y="2903"/>
                    <a:pt x="5055" y="2619"/>
                    <a:pt x="5400" y="2619"/>
                  </a:cubicBezTo>
                  <a:close/>
                  <a:moveTo>
                    <a:pt x="5400" y="6902"/>
                  </a:moveTo>
                  <a:cubicBezTo>
                    <a:pt x="5745" y="6902"/>
                    <a:pt x="6029" y="7186"/>
                    <a:pt x="6029" y="7531"/>
                  </a:cubicBezTo>
                  <a:cubicBezTo>
                    <a:pt x="6029" y="7896"/>
                    <a:pt x="5745" y="8181"/>
                    <a:pt x="5400" y="8181"/>
                  </a:cubicBezTo>
                  <a:cubicBezTo>
                    <a:pt x="5055" y="8181"/>
                    <a:pt x="4770" y="7896"/>
                    <a:pt x="4770" y="7531"/>
                  </a:cubicBezTo>
                  <a:cubicBezTo>
                    <a:pt x="4770" y="7186"/>
                    <a:pt x="5055" y="6902"/>
                    <a:pt x="5400" y="6902"/>
                  </a:cubicBezTo>
                  <a:close/>
                  <a:moveTo>
                    <a:pt x="5400" y="1"/>
                  </a:moveTo>
                  <a:lnTo>
                    <a:pt x="0" y="9358"/>
                  </a:lnTo>
                  <a:lnTo>
                    <a:pt x="10819" y="9358"/>
                  </a:lnTo>
                  <a:lnTo>
                    <a:pt x="54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2" name="Google Shape;2362;p69"/>
          <p:cNvGrpSpPr/>
          <p:nvPr/>
        </p:nvGrpSpPr>
        <p:grpSpPr>
          <a:xfrm>
            <a:off x="1273977" y="2062085"/>
            <a:ext cx="423970" cy="438759"/>
            <a:chOff x="726183" y="1770972"/>
            <a:chExt cx="422955" cy="437708"/>
          </a:xfrm>
        </p:grpSpPr>
        <p:sp>
          <p:nvSpPr>
            <p:cNvPr id="2363" name="Google Shape;2363;p69"/>
            <p:cNvSpPr/>
            <p:nvPr/>
          </p:nvSpPr>
          <p:spPr>
            <a:xfrm>
              <a:off x="726183" y="1834957"/>
              <a:ext cx="422955" cy="373723"/>
            </a:xfrm>
            <a:custGeom>
              <a:rect b="b" l="l" r="r" t="t"/>
              <a:pathLst>
                <a:path extrusionOk="0" h="18492" w="20928">
                  <a:moveTo>
                    <a:pt x="630" y="0"/>
                  </a:moveTo>
                  <a:cubicBezTo>
                    <a:pt x="285" y="0"/>
                    <a:pt x="1" y="285"/>
                    <a:pt x="1" y="650"/>
                  </a:cubicBezTo>
                  <a:lnTo>
                    <a:pt x="1" y="17862"/>
                  </a:lnTo>
                  <a:cubicBezTo>
                    <a:pt x="1" y="18207"/>
                    <a:pt x="285" y="18492"/>
                    <a:pt x="630" y="18492"/>
                  </a:cubicBezTo>
                  <a:lnTo>
                    <a:pt x="20299" y="18492"/>
                  </a:lnTo>
                  <a:cubicBezTo>
                    <a:pt x="20644" y="18492"/>
                    <a:pt x="20928" y="18207"/>
                    <a:pt x="20928" y="17862"/>
                  </a:cubicBezTo>
                  <a:cubicBezTo>
                    <a:pt x="20928" y="17497"/>
                    <a:pt x="20644" y="17213"/>
                    <a:pt x="20299" y="17213"/>
                  </a:cubicBezTo>
                  <a:lnTo>
                    <a:pt x="19649" y="17213"/>
                  </a:lnTo>
                  <a:lnTo>
                    <a:pt x="19649" y="3593"/>
                  </a:lnTo>
                  <a:cubicBezTo>
                    <a:pt x="19649" y="3370"/>
                    <a:pt x="19466" y="3187"/>
                    <a:pt x="19243" y="3187"/>
                  </a:cubicBezTo>
                  <a:lnTo>
                    <a:pt x="18066" y="3187"/>
                  </a:lnTo>
                  <a:cubicBezTo>
                    <a:pt x="17843" y="3187"/>
                    <a:pt x="17640" y="3370"/>
                    <a:pt x="17640" y="3593"/>
                  </a:cubicBezTo>
                  <a:lnTo>
                    <a:pt x="17640" y="17213"/>
                  </a:lnTo>
                  <a:lnTo>
                    <a:pt x="16381" y="17213"/>
                  </a:lnTo>
                  <a:lnTo>
                    <a:pt x="16381" y="8728"/>
                  </a:lnTo>
                  <a:cubicBezTo>
                    <a:pt x="16381" y="8485"/>
                    <a:pt x="16198" y="8302"/>
                    <a:pt x="15955" y="8302"/>
                  </a:cubicBezTo>
                  <a:lnTo>
                    <a:pt x="14798" y="8302"/>
                  </a:lnTo>
                  <a:cubicBezTo>
                    <a:pt x="14554" y="8302"/>
                    <a:pt x="14372" y="8485"/>
                    <a:pt x="14372" y="8728"/>
                  </a:cubicBezTo>
                  <a:lnTo>
                    <a:pt x="14372" y="17213"/>
                  </a:lnTo>
                  <a:lnTo>
                    <a:pt x="13113" y="17213"/>
                  </a:lnTo>
                  <a:lnTo>
                    <a:pt x="13113" y="12280"/>
                  </a:lnTo>
                  <a:cubicBezTo>
                    <a:pt x="13113" y="12037"/>
                    <a:pt x="12910" y="11854"/>
                    <a:pt x="12687" y="11854"/>
                  </a:cubicBezTo>
                  <a:lnTo>
                    <a:pt x="11510" y="11854"/>
                  </a:lnTo>
                  <a:cubicBezTo>
                    <a:pt x="11286" y="11854"/>
                    <a:pt x="11104" y="12037"/>
                    <a:pt x="11104" y="12280"/>
                  </a:cubicBezTo>
                  <a:lnTo>
                    <a:pt x="11104" y="17213"/>
                  </a:lnTo>
                  <a:lnTo>
                    <a:pt x="9825" y="17213"/>
                  </a:lnTo>
                  <a:lnTo>
                    <a:pt x="9825" y="8668"/>
                  </a:lnTo>
                  <a:cubicBezTo>
                    <a:pt x="9825" y="8444"/>
                    <a:pt x="9642" y="8262"/>
                    <a:pt x="9399" y="8262"/>
                  </a:cubicBezTo>
                  <a:lnTo>
                    <a:pt x="8242" y="8262"/>
                  </a:lnTo>
                  <a:cubicBezTo>
                    <a:pt x="7998" y="8262"/>
                    <a:pt x="7816" y="8444"/>
                    <a:pt x="7816" y="8668"/>
                  </a:cubicBezTo>
                  <a:lnTo>
                    <a:pt x="7816" y="17213"/>
                  </a:lnTo>
                  <a:lnTo>
                    <a:pt x="6557" y="17213"/>
                  </a:lnTo>
                  <a:lnTo>
                    <a:pt x="6557" y="12280"/>
                  </a:lnTo>
                  <a:cubicBezTo>
                    <a:pt x="6557" y="12037"/>
                    <a:pt x="6354" y="11854"/>
                    <a:pt x="6131" y="11854"/>
                  </a:cubicBezTo>
                  <a:lnTo>
                    <a:pt x="4974" y="11854"/>
                  </a:lnTo>
                  <a:cubicBezTo>
                    <a:pt x="4730" y="11854"/>
                    <a:pt x="4548" y="12037"/>
                    <a:pt x="4548" y="12280"/>
                  </a:cubicBezTo>
                  <a:lnTo>
                    <a:pt x="4548" y="17213"/>
                  </a:lnTo>
                  <a:lnTo>
                    <a:pt x="3269" y="17213"/>
                  </a:lnTo>
                  <a:lnTo>
                    <a:pt x="3269" y="15508"/>
                  </a:lnTo>
                  <a:cubicBezTo>
                    <a:pt x="3269" y="15285"/>
                    <a:pt x="3086" y="15082"/>
                    <a:pt x="2863" y="15082"/>
                  </a:cubicBezTo>
                  <a:lnTo>
                    <a:pt x="1259" y="15082"/>
                  </a:lnTo>
                  <a:lnTo>
                    <a:pt x="1259" y="650"/>
                  </a:lnTo>
                  <a:cubicBezTo>
                    <a:pt x="1259" y="285"/>
                    <a:pt x="975"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9"/>
            <p:cNvSpPr/>
            <p:nvPr/>
          </p:nvSpPr>
          <p:spPr>
            <a:xfrm>
              <a:off x="775818" y="1770972"/>
              <a:ext cx="342964" cy="191571"/>
            </a:xfrm>
            <a:custGeom>
              <a:rect b="b" l="l" r="r" t="t"/>
              <a:pathLst>
                <a:path extrusionOk="0" h="9479" w="16970">
                  <a:moveTo>
                    <a:pt x="14250" y="0"/>
                  </a:moveTo>
                  <a:cubicBezTo>
                    <a:pt x="13905" y="0"/>
                    <a:pt x="13621" y="284"/>
                    <a:pt x="13621" y="629"/>
                  </a:cubicBezTo>
                  <a:cubicBezTo>
                    <a:pt x="13621" y="995"/>
                    <a:pt x="13905" y="1279"/>
                    <a:pt x="14250" y="1279"/>
                  </a:cubicBezTo>
                  <a:lnTo>
                    <a:pt x="14798" y="1279"/>
                  </a:lnTo>
                  <a:lnTo>
                    <a:pt x="9033" y="7023"/>
                  </a:lnTo>
                  <a:lnTo>
                    <a:pt x="5360" y="4100"/>
                  </a:lnTo>
                  <a:cubicBezTo>
                    <a:pt x="5237" y="4006"/>
                    <a:pt x="5093" y="3960"/>
                    <a:pt x="4951" y="3960"/>
                  </a:cubicBezTo>
                  <a:cubicBezTo>
                    <a:pt x="4787" y="3960"/>
                    <a:pt x="4627" y="4021"/>
                    <a:pt x="4507" y="4141"/>
                  </a:cubicBezTo>
                  <a:lnTo>
                    <a:pt x="245" y="8403"/>
                  </a:lnTo>
                  <a:cubicBezTo>
                    <a:pt x="1" y="8647"/>
                    <a:pt x="1" y="9053"/>
                    <a:pt x="245" y="9296"/>
                  </a:cubicBezTo>
                  <a:cubicBezTo>
                    <a:pt x="366" y="9418"/>
                    <a:pt x="529" y="9479"/>
                    <a:pt x="691" y="9479"/>
                  </a:cubicBezTo>
                  <a:cubicBezTo>
                    <a:pt x="853" y="9479"/>
                    <a:pt x="1016" y="9418"/>
                    <a:pt x="1138" y="9296"/>
                  </a:cubicBezTo>
                  <a:lnTo>
                    <a:pt x="4994" y="5440"/>
                  </a:lnTo>
                  <a:lnTo>
                    <a:pt x="8688" y="8383"/>
                  </a:lnTo>
                  <a:cubicBezTo>
                    <a:pt x="8808" y="8475"/>
                    <a:pt x="8949" y="8521"/>
                    <a:pt x="9088" y="8521"/>
                  </a:cubicBezTo>
                  <a:cubicBezTo>
                    <a:pt x="9255" y="8521"/>
                    <a:pt x="9419" y="8455"/>
                    <a:pt x="9541" y="8322"/>
                  </a:cubicBezTo>
                  <a:lnTo>
                    <a:pt x="15691" y="2172"/>
                  </a:lnTo>
                  <a:lnTo>
                    <a:pt x="15691" y="2720"/>
                  </a:lnTo>
                  <a:cubicBezTo>
                    <a:pt x="15691" y="3065"/>
                    <a:pt x="15975" y="3349"/>
                    <a:pt x="16341" y="3349"/>
                  </a:cubicBezTo>
                  <a:cubicBezTo>
                    <a:pt x="16686" y="3349"/>
                    <a:pt x="16970" y="3065"/>
                    <a:pt x="16970" y="2720"/>
                  </a:cubicBezTo>
                  <a:lnTo>
                    <a:pt x="16970" y="629"/>
                  </a:lnTo>
                  <a:cubicBezTo>
                    <a:pt x="16970" y="284"/>
                    <a:pt x="16686" y="0"/>
                    <a:pt x="163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5" name="Google Shape;2365;p69"/>
          <p:cNvGrpSpPr/>
          <p:nvPr/>
        </p:nvGrpSpPr>
        <p:grpSpPr>
          <a:xfrm>
            <a:off x="1262065" y="3262766"/>
            <a:ext cx="447409" cy="438779"/>
            <a:chOff x="714299" y="2968779"/>
            <a:chExt cx="446338" cy="437728"/>
          </a:xfrm>
        </p:grpSpPr>
        <p:sp>
          <p:nvSpPr>
            <p:cNvPr id="2366" name="Google Shape;2366;p69"/>
            <p:cNvSpPr/>
            <p:nvPr/>
          </p:nvSpPr>
          <p:spPr>
            <a:xfrm>
              <a:off x="767209" y="3093090"/>
              <a:ext cx="350340" cy="313417"/>
            </a:xfrm>
            <a:custGeom>
              <a:rect b="b" l="l" r="r" t="t"/>
              <a:pathLst>
                <a:path extrusionOk="0" h="15508" w="17335">
                  <a:moveTo>
                    <a:pt x="10150" y="2740"/>
                  </a:moveTo>
                  <a:cubicBezTo>
                    <a:pt x="10495" y="2740"/>
                    <a:pt x="10779" y="3024"/>
                    <a:pt x="10779" y="3390"/>
                  </a:cubicBezTo>
                  <a:lnTo>
                    <a:pt x="10779" y="6333"/>
                  </a:lnTo>
                  <a:cubicBezTo>
                    <a:pt x="10779" y="6698"/>
                    <a:pt x="10495" y="6982"/>
                    <a:pt x="10150" y="6982"/>
                  </a:cubicBezTo>
                  <a:lnTo>
                    <a:pt x="7186" y="6982"/>
                  </a:lnTo>
                  <a:cubicBezTo>
                    <a:pt x="6841" y="6982"/>
                    <a:pt x="6557" y="6698"/>
                    <a:pt x="6557" y="6333"/>
                  </a:cubicBezTo>
                  <a:lnTo>
                    <a:pt x="6557" y="3390"/>
                  </a:lnTo>
                  <a:cubicBezTo>
                    <a:pt x="6557" y="3024"/>
                    <a:pt x="6841" y="2740"/>
                    <a:pt x="7186" y="2740"/>
                  </a:cubicBezTo>
                  <a:close/>
                  <a:moveTo>
                    <a:pt x="4385" y="0"/>
                  </a:moveTo>
                  <a:cubicBezTo>
                    <a:pt x="4081" y="0"/>
                    <a:pt x="3817" y="264"/>
                    <a:pt x="3817" y="589"/>
                  </a:cubicBezTo>
                  <a:lnTo>
                    <a:pt x="3817" y="9134"/>
                  </a:lnTo>
                  <a:cubicBezTo>
                    <a:pt x="3817" y="9459"/>
                    <a:pt x="4081" y="9723"/>
                    <a:pt x="4385" y="9723"/>
                  </a:cubicBezTo>
                  <a:lnTo>
                    <a:pt x="4649" y="9723"/>
                  </a:lnTo>
                  <a:lnTo>
                    <a:pt x="4649" y="12970"/>
                  </a:lnTo>
                  <a:lnTo>
                    <a:pt x="3695" y="12970"/>
                  </a:lnTo>
                  <a:cubicBezTo>
                    <a:pt x="3431" y="12240"/>
                    <a:pt x="2741" y="11712"/>
                    <a:pt x="1909" y="11712"/>
                  </a:cubicBezTo>
                  <a:cubicBezTo>
                    <a:pt x="853" y="11712"/>
                    <a:pt x="1" y="12564"/>
                    <a:pt x="1" y="13600"/>
                  </a:cubicBezTo>
                  <a:cubicBezTo>
                    <a:pt x="1" y="14655"/>
                    <a:pt x="853" y="15507"/>
                    <a:pt x="1909" y="15507"/>
                  </a:cubicBezTo>
                  <a:cubicBezTo>
                    <a:pt x="2741" y="15507"/>
                    <a:pt x="3431" y="14980"/>
                    <a:pt x="3695" y="14249"/>
                  </a:cubicBezTo>
                  <a:lnTo>
                    <a:pt x="5298" y="14249"/>
                  </a:lnTo>
                  <a:cubicBezTo>
                    <a:pt x="5643" y="14249"/>
                    <a:pt x="5928" y="13965"/>
                    <a:pt x="5928" y="13600"/>
                  </a:cubicBezTo>
                  <a:lnTo>
                    <a:pt x="5928" y="9723"/>
                  </a:lnTo>
                  <a:lnTo>
                    <a:pt x="8039" y="9723"/>
                  </a:lnTo>
                  <a:lnTo>
                    <a:pt x="8039" y="11813"/>
                  </a:lnTo>
                  <a:cubicBezTo>
                    <a:pt x="7308" y="12077"/>
                    <a:pt x="6780" y="12788"/>
                    <a:pt x="6780" y="13600"/>
                  </a:cubicBezTo>
                  <a:cubicBezTo>
                    <a:pt x="6780" y="14655"/>
                    <a:pt x="7633" y="15507"/>
                    <a:pt x="8668" y="15507"/>
                  </a:cubicBezTo>
                  <a:cubicBezTo>
                    <a:pt x="9723" y="15507"/>
                    <a:pt x="10576" y="14655"/>
                    <a:pt x="10576" y="13600"/>
                  </a:cubicBezTo>
                  <a:cubicBezTo>
                    <a:pt x="10576" y="12788"/>
                    <a:pt x="10048" y="12077"/>
                    <a:pt x="9317" y="11813"/>
                  </a:cubicBezTo>
                  <a:lnTo>
                    <a:pt x="9317" y="9723"/>
                  </a:lnTo>
                  <a:lnTo>
                    <a:pt x="11428" y="9723"/>
                  </a:lnTo>
                  <a:lnTo>
                    <a:pt x="11428" y="13600"/>
                  </a:lnTo>
                  <a:cubicBezTo>
                    <a:pt x="11428" y="13965"/>
                    <a:pt x="11712" y="14249"/>
                    <a:pt x="12057" y="14249"/>
                  </a:cubicBezTo>
                  <a:lnTo>
                    <a:pt x="13641" y="14249"/>
                  </a:lnTo>
                  <a:cubicBezTo>
                    <a:pt x="13905" y="14980"/>
                    <a:pt x="14615" y="15507"/>
                    <a:pt x="15447" y="15507"/>
                  </a:cubicBezTo>
                  <a:cubicBezTo>
                    <a:pt x="16482" y="15507"/>
                    <a:pt x="17335" y="14655"/>
                    <a:pt x="17335" y="13600"/>
                  </a:cubicBezTo>
                  <a:cubicBezTo>
                    <a:pt x="17335" y="12564"/>
                    <a:pt x="16482" y="11712"/>
                    <a:pt x="15447" y="11712"/>
                  </a:cubicBezTo>
                  <a:cubicBezTo>
                    <a:pt x="14615" y="11712"/>
                    <a:pt x="13905" y="12240"/>
                    <a:pt x="13641" y="12970"/>
                  </a:cubicBezTo>
                  <a:lnTo>
                    <a:pt x="12687" y="12970"/>
                  </a:lnTo>
                  <a:lnTo>
                    <a:pt x="12687" y="9723"/>
                  </a:lnTo>
                  <a:lnTo>
                    <a:pt x="12951" y="9723"/>
                  </a:lnTo>
                  <a:cubicBezTo>
                    <a:pt x="13275" y="9723"/>
                    <a:pt x="13539" y="9459"/>
                    <a:pt x="13539" y="9134"/>
                  </a:cubicBezTo>
                  <a:lnTo>
                    <a:pt x="13539" y="589"/>
                  </a:lnTo>
                  <a:cubicBezTo>
                    <a:pt x="13539" y="264"/>
                    <a:pt x="13275" y="0"/>
                    <a:pt x="129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9"/>
            <p:cNvSpPr/>
            <p:nvPr/>
          </p:nvSpPr>
          <p:spPr>
            <a:xfrm>
              <a:off x="925554" y="3174314"/>
              <a:ext cx="34074" cy="34054"/>
            </a:xfrm>
            <a:custGeom>
              <a:rect b="b" l="l" r="r" t="t"/>
              <a:pathLst>
                <a:path extrusionOk="0" h="1685" w="1686">
                  <a:moveTo>
                    <a:pt x="1" y="0"/>
                  </a:moveTo>
                  <a:lnTo>
                    <a:pt x="1" y="1685"/>
                  </a:lnTo>
                  <a:lnTo>
                    <a:pt x="1685" y="1685"/>
                  </a:lnTo>
                  <a:lnTo>
                    <a:pt x="16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9"/>
            <p:cNvSpPr/>
            <p:nvPr/>
          </p:nvSpPr>
          <p:spPr>
            <a:xfrm>
              <a:off x="714299" y="2968779"/>
              <a:ext cx="446338" cy="253959"/>
            </a:xfrm>
            <a:custGeom>
              <a:rect b="b" l="l" r="r" t="t"/>
              <a:pathLst>
                <a:path extrusionOk="0" h="12566" w="22085">
                  <a:moveTo>
                    <a:pt x="11042" y="1"/>
                  </a:moveTo>
                  <a:cubicBezTo>
                    <a:pt x="10474" y="1"/>
                    <a:pt x="9926" y="123"/>
                    <a:pt x="9418" y="305"/>
                  </a:cubicBezTo>
                  <a:cubicBezTo>
                    <a:pt x="8302" y="752"/>
                    <a:pt x="7409" y="1625"/>
                    <a:pt x="6922" y="2701"/>
                  </a:cubicBezTo>
                  <a:cubicBezTo>
                    <a:pt x="6536" y="2518"/>
                    <a:pt x="6090" y="2416"/>
                    <a:pt x="5623" y="2416"/>
                  </a:cubicBezTo>
                  <a:cubicBezTo>
                    <a:pt x="4872" y="2416"/>
                    <a:pt x="4202" y="2680"/>
                    <a:pt x="3674" y="3147"/>
                  </a:cubicBezTo>
                  <a:cubicBezTo>
                    <a:pt x="2964" y="3736"/>
                    <a:pt x="2558" y="4629"/>
                    <a:pt x="2619" y="5623"/>
                  </a:cubicBezTo>
                  <a:cubicBezTo>
                    <a:pt x="1340" y="6070"/>
                    <a:pt x="406" y="7207"/>
                    <a:pt x="244" y="8607"/>
                  </a:cubicBezTo>
                  <a:cubicBezTo>
                    <a:pt x="0" y="10718"/>
                    <a:pt x="1665" y="12565"/>
                    <a:pt x="3796" y="12565"/>
                  </a:cubicBezTo>
                  <a:lnTo>
                    <a:pt x="5156" y="12565"/>
                  </a:lnTo>
                  <a:lnTo>
                    <a:pt x="5156" y="6780"/>
                  </a:lnTo>
                  <a:cubicBezTo>
                    <a:pt x="5156" y="5745"/>
                    <a:pt x="5988" y="4933"/>
                    <a:pt x="7003" y="4933"/>
                  </a:cubicBezTo>
                  <a:lnTo>
                    <a:pt x="15569" y="4933"/>
                  </a:lnTo>
                  <a:cubicBezTo>
                    <a:pt x="16583" y="4933"/>
                    <a:pt x="17416" y="5745"/>
                    <a:pt x="17416" y="6780"/>
                  </a:cubicBezTo>
                  <a:lnTo>
                    <a:pt x="17416" y="12565"/>
                  </a:lnTo>
                  <a:lnTo>
                    <a:pt x="18309" y="12565"/>
                  </a:lnTo>
                  <a:cubicBezTo>
                    <a:pt x="20440" y="12565"/>
                    <a:pt x="22084" y="10718"/>
                    <a:pt x="21861" y="8607"/>
                  </a:cubicBezTo>
                  <a:cubicBezTo>
                    <a:pt x="21698" y="7207"/>
                    <a:pt x="20744" y="6070"/>
                    <a:pt x="19486" y="5623"/>
                  </a:cubicBezTo>
                  <a:cubicBezTo>
                    <a:pt x="19527" y="5055"/>
                    <a:pt x="19385" y="4507"/>
                    <a:pt x="19161" y="4040"/>
                  </a:cubicBezTo>
                  <a:cubicBezTo>
                    <a:pt x="18654" y="3086"/>
                    <a:pt x="17639" y="2416"/>
                    <a:pt x="16482" y="2416"/>
                  </a:cubicBezTo>
                  <a:cubicBezTo>
                    <a:pt x="16015" y="2416"/>
                    <a:pt x="15569" y="2518"/>
                    <a:pt x="15163" y="2701"/>
                  </a:cubicBezTo>
                  <a:cubicBezTo>
                    <a:pt x="15021" y="2376"/>
                    <a:pt x="14838" y="2051"/>
                    <a:pt x="14615" y="1747"/>
                  </a:cubicBezTo>
                  <a:cubicBezTo>
                    <a:pt x="13782" y="691"/>
                    <a:pt x="12504" y="1"/>
                    <a:pt x="110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9" name="Google Shape;2369;p69"/>
          <p:cNvGrpSpPr/>
          <p:nvPr/>
        </p:nvGrpSpPr>
        <p:grpSpPr>
          <a:xfrm>
            <a:off x="7441925" y="3278318"/>
            <a:ext cx="440015" cy="408027"/>
            <a:chOff x="718806" y="4182207"/>
            <a:chExt cx="438961" cy="407050"/>
          </a:xfrm>
        </p:grpSpPr>
        <p:sp>
          <p:nvSpPr>
            <p:cNvPr id="2370" name="Google Shape;2370;p69"/>
            <p:cNvSpPr/>
            <p:nvPr/>
          </p:nvSpPr>
          <p:spPr>
            <a:xfrm>
              <a:off x="968521" y="4402860"/>
              <a:ext cx="189246" cy="186397"/>
            </a:xfrm>
            <a:custGeom>
              <a:rect b="b" l="l" r="r" t="t"/>
              <a:pathLst>
                <a:path extrusionOk="0" h="9223" w="9364">
                  <a:moveTo>
                    <a:pt x="657" y="1"/>
                  </a:moveTo>
                  <a:cubicBezTo>
                    <a:pt x="284" y="1"/>
                    <a:pt x="0" y="359"/>
                    <a:pt x="107" y="733"/>
                  </a:cubicBezTo>
                  <a:lnTo>
                    <a:pt x="2239" y="8690"/>
                  </a:lnTo>
                  <a:cubicBezTo>
                    <a:pt x="2318" y="8973"/>
                    <a:pt x="2555" y="9123"/>
                    <a:pt x="2795" y="9123"/>
                  </a:cubicBezTo>
                  <a:cubicBezTo>
                    <a:pt x="2986" y="9123"/>
                    <a:pt x="3177" y="9029"/>
                    <a:pt x="3294" y="8832"/>
                  </a:cubicBezTo>
                  <a:lnTo>
                    <a:pt x="4207" y="7289"/>
                  </a:lnTo>
                  <a:lnTo>
                    <a:pt x="5973" y="9055"/>
                  </a:lnTo>
                  <a:cubicBezTo>
                    <a:pt x="6085" y="9167"/>
                    <a:pt x="6232" y="9222"/>
                    <a:pt x="6379" y="9222"/>
                  </a:cubicBezTo>
                  <a:cubicBezTo>
                    <a:pt x="6526" y="9222"/>
                    <a:pt x="6674" y="9167"/>
                    <a:pt x="6785" y="9055"/>
                  </a:cubicBezTo>
                  <a:lnTo>
                    <a:pt x="9119" y="6721"/>
                  </a:lnTo>
                  <a:cubicBezTo>
                    <a:pt x="9343" y="6498"/>
                    <a:pt x="9343" y="6132"/>
                    <a:pt x="9119" y="5889"/>
                  </a:cubicBezTo>
                  <a:lnTo>
                    <a:pt x="7374" y="4143"/>
                  </a:lnTo>
                  <a:lnTo>
                    <a:pt x="8916" y="3230"/>
                  </a:lnTo>
                  <a:cubicBezTo>
                    <a:pt x="9363" y="2966"/>
                    <a:pt x="9262" y="2296"/>
                    <a:pt x="8774" y="2154"/>
                  </a:cubicBezTo>
                  <a:lnTo>
                    <a:pt x="818" y="23"/>
                  </a:lnTo>
                  <a:cubicBezTo>
                    <a:pt x="763" y="8"/>
                    <a:pt x="709" y="1"/>
                    <a:pt x="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9"/>
            <p:cNvSpPr/>
            <p:nvPr/>
          </p:nvSpPr>
          <p:spPr>
            <a:xfrm>
              <a:off x="796756" y="4357367"/>
              <a:ext cx="64005" cy="25444"/>
            </a:xfrm>
            <a:custGeom>
              <a:rect b="b" l="l" r="r" t="t"/>
              <a:pathLst>
                <a:path extrusionOk="0" h="1259" w="3167">
                  <a:moveTo>
                    <a:pt x="629" y="0"/>
                  </a:moveTo>
                  <a:cubicBezTo>
                    <a:pt x="284" y="0"/>
                    <a:pt x="0" y="284"/>
                    <a:pt x="0" y="630"/>
                  </a:cubicBezTo>
                  <a:cubicBezTo>
                    <a:pt x="0" y="975"/>
                    <a:pt x="284" y="1259"/>
                    <a:pt x="629" y="1259"/>
                  </a:cubicBezTo>
                  <a:lnTo>
                    <a:pt x="2537" y="1259"/>
                  </a:lnTo>
                  <a:cubicBezTo>
                    <a:pt x="2882" y="1259"/>
                    <a:pt x="3167" y="975"/>
                    <a:pt x="3167" y="630"/>
                  </a:cubicBezTo>
                  <a:cubicBezTo>
                    <a:pt x="3167" y="284"/>
                    <a:pt x="2882" y="0"/>
                    <a:pt x="25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9"/>
            <p:cNvSpPr/>
            <p:nvPr/>
          </p:nvSpPr>
          <p:spPr>
            <a:xfrm>
              <a:off x="832851" y="4420948"/>
              <a:ext cx="55396" cy="52829"/>
            </a:xfrm>
            <a:custGeom>
              <a:rect b="b" l="l" r="r" t="t"/>
              <a:pathLst>
                <a:path extrusionOk="0" h="2614" w="2741">
                  <a:moveTo>
                    <a:pt x="2030" y="0"/>
                  </a:moveTo>
                  <a:cubicBezTo>
                    <a:pt x="1868" y="0"/>
                    <a:pt x="1705" y="61"/>
                    <a:pt x="1584" y="183"/>
                  </a:cubicBezTo>
                  <a:lnTo>
                    <a:pt x="244" y="1523"/>
                  </a:lnTo>
                  <a:cubicBezTo>
                    <a:pt x="0" y="1766"/>
                    <a:pt x="0" y="2172"/>
                    <a:pt x="244" y="2416"/>
                  </a:cubicBezTo>
                  <a:cubicBezTo>
                    <a:pt x="366" y="2548"/>
                    <a:pt x="528" y="2614"/>
                    <a:pt x="690" y="2614"/>
                  </a:cubicBezTo>
                  <a:cubicBezTo>
                    <a:pt x="853" y="2614"/>
                    <a:pt x="1015" y="2548"/>
                    <a:pt x="1137" y="2416"/>
                  </a:cubicBezTo>
                  <a:lnTo>
                    <a:pt x="2477" y="1076"/>
                  </a:lnTo>
                  <a:cubicBezTo>
                    <a:pt x="2740" y="833"/>
                    <a:pt x="2740" y="427"/>
                    <a:pt x="2477" y="183"/>
                  </a:cubicBezTo>
                  <a:cubicBezTo>
                    <a:pt x="2355" y="61"/>
                    <a:pt x="2192" y="0"/>
                    <a:pt x="20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9"/>
            <p:cNvSpPr/>
            <p:nvPr/>
          </p:nvSpPr>
          <p:spPr>
            <a:xfrm>
              <a:off x="718806" y="4182207"/>
              <a:ext cx="437304" cy="239165"/>
            </a:xfrm>
            <a:custGeom>
              <a:rect b="b" l="l" r="r" t="t"/>
              <a:pathLst>
                <a:path extrusionOk="0" h="11834" w="21638">
                  <a:moveTo>
                    <a:pt x="2538" y="0"/>
                  </a:moveTo>
                  <a:cubicBezTo>
                    <a:pt x="1137" y="0"/>
                    <a:pt x="1" y="1137"/>
                    <a:pt x="1" y="2517"/>
                  </a:cubicBezTo>
                  <a:cubicBezTo>
                    <a:pt x="1" y="3918"/>
                    <a:pt x="1137" y="5054"/>
                    <a:pt x="2538" y="5054"/>
                  </a:cubicBezTo>
                  <a:cubicBezTo>
                    <a:pt x="3086" y="5054"/>
                    <a:pt x="3614" y="4872"/>
                    <a:pt x="4040" y="4567"/>
                  </a:cubicBezTo>
                  <a:lnTo>
                    <a:pt x="8526" y="8241"/>
                  </a:lnTo>
                  <a:cubicBezTo>
                    <a:pt x="8383" y="8566"/>
                    <a:pt x="8282" y="8911"/>
                    <a:pt x="8282" y="9297"/>
                  </a:cubicBezTo>
                  <a:cubicBezTo>
                    <a:pt x="8282" y="10697"/>
                    <a:pt x="9419" y="11834"/>
                    <a:pt x="10819" y="11834"/>
                  </a:cubicBezTo>
                  <a:cubicBezTo>
                    <a:pt x="12220" y="11834"/>
                    <a:pt x="13356" y="10697"/>
                    <a:pt x="13356" y="9297"/>
                  </a:cubicBezTo>
                  <a:cubicBezTo>
                    <a:pt x="13356" y="8911"/>
                    <a:pt x="13275" y="8566"/>
                    <a:pt x="13133" y="8241"/>
                  </a:cubicBezTo>
                  <a:lnTo>
                    <a:pt x="17619" y="4567"/>
                  </a:lnTo>
                  <a:cubicBezTo>
                    <a:pt x="18025" y="4872"/>
                    <a:pt x="18553" y="5054"/>
                    <a:pt x="19121" y="5054"/>
                  </a:cubicBezTo>
                  <a:cubicBezTo>
                    <a:pt x="20501" y="5054"/>
                    <a:pt x="21638" y="3918"/>
                    <a:pt x="21638" y="2517"/>
                  </a:cubicBezTo>
                  <a:cubicBezTo>
                    <a:pt x="21638" y="1137"/>
                    <a:pt x="20501" y="0"/>
                    <a:pt x="19121" y="0"/>
                  </a:cubicBezTo>
                  <a:cubicBezTo>
                    <a:pt x="17720" y="0"/>
                    <a:pt x="16584" y="1137"/>
                    <a:pt x="16584" y="2517"/>
                  </a:cubicBezTo>
                  <a:cubicBezTo>
                    <a:pt x="16584" y="2903"/>
                    <a:pt x="16665" y="3268"/>
                    <a:pt x="16807" y="3593"/>
                  </a:cubicBezTo>
                  <a:lnTo>
                    <a:pt x="12321" y="7246"/>
                  </a:lnTo>
                  <a:cubicBezTo>
                    <a:pt x="11885" y="6922"/>
                    <a:pt x="11362" y="6759"/>
                    <a:pt x="10834" y="6759"/>
                  </a:cubicBezTo>
                  <a:cubicBezTo>
                    <a:pt x="10307" y="6759"/>
                    <a:pt x="9774" y="6922"/>
                    <a:pt x="9317" y="7246"/>
                  </a:cubicBezTo>
                  <a:lnTo>
                    <a:pt x="4831" y="3593"/>
                  </a:lnTo>
                  <a:cubicBezTo>
                    <a:pt x="4973" y="3268"/>
                    <a:pt x="5075" y="2903"/>
                    <a:pt x="5075" y="2517"/>
                  </a:cubicBezTo>
                  <a:cubicBezTo>
                    <a:pt x="5075" y="1137"/>
                    <a:pt x="3938" y="0"/>
                    <a:pt x="25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9"/>
            <p:cNvSpPr/>
            <p:nvPr/>
          </p:nvSpPr>
          <p:spPr>
            <a:xfrm>
              <a:off x="924726" y="4446796"/>
              <a:ext cx="25465" cy="64005"/>
            </a:xfrm>
            <a:custGeom>
              <a:rect b="b" l="l" r="r" t="t"/>
              <a:pathLst>
                <a:path extrusionOk="0" h="3167" w="1260">
                  <a:moveTo>
                    <a:pt x="630" y="0"/>
                  </a:moveTo>
                  <a:cubicBezTo>
                    <a:pt x="285" y="0"/>
                    <a:pt x="1" y="284"/>
                    <a:pt x="1" y="629"/>
                  </a:cubicBezTo>
                  <a:lnTo>
                    <a:pt x="1" y="2537"/>
                  </a:lnTo>
                  <a:cubicBezTo>
                    <a:pt x="1" y="2882"/>
                    <a:pt x="285" y="3167"/>
                    <a:pt x="630" y="3167"/>
                  </a:cubicBezTo>
                  <a:cubicBezTo>
                    <a:pt x="975" y="3167"/>
                    <a:pt x="1259" y="2882"/>
                    <a:pt x="1259" y="2537"/>
                  </a:cubicBezTo>
                  <a:lnTo>
                    <a:pt x="1259" y="629"/>
                  </a:lnTo>
                  <a:cubicBezTo>
                    <a:pt x="1259" y="284"/>
                    <a:pt x="975"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5" name="Google Shape;2375;p69"/>
          <p:cNvGrpSpPr/>
          <p:nvPr/>
        </p:nvGrpSpPr>
        <p:grpSpPr>
          <a:xfrm>
            <a:off x="1948248" y="1461724"/>
            <a:ext cx="438779" cy="438779"/>
            <a:chOff x="1322640" y="1172049"/>
            <a:chExt cx="437728" cy="437728"/>
          </a:xfrm>
        </p:grpSpPr>
        <p:sp>
          <p:nvSpPr>
            <p:cNvPr id="2376" name="Google Shape;2376;p69"/>
            <p:cNvSpPr/>
            <p:nvPr/>
          </p:nvSpPr>
          <p:spPr>
            <a:xfrm>
              <a:off x="1322640" y="1172049"/>
              <a:ext cx="77142" cy="77142"/>
            </a:xfrm>
            <a:custGeom>
              <a:rect b="b" l="l" r="r" t="t"/>
              <a:pathLst>
                <a:path extrusionOk="0" h="3817" w="3817">
                  <a:moveTo>
                    <a:pt x="1909" y="1"/>
                  </a:moveTo>
                  <a:cubicBezTo>
                    <a:pt x="853" y="1"/>
                    <a:pt x="1" y="853"/>
                    <a:pt x="1" y="1909"/>
                  </a:cubicBezTo>
                  <a:cubicBezTo>
                    <a:pt x="1" y="2964"/>
                    <a:pt x="853" y="3816"/>
                    <a:pt x="1909" y="3816"/>
                  </a:cubicBezTo>
                  <a:cubicBezTo>
                    <a:pt x="2964" y="3816"/>
                    <a:pt x="3817" y="2964"/>
                    <a:pt x="3817" y="1909"/>
                  </a:cubicBezTo>
                  <a:cubicBezTo>
                    <a:pt x="3817" y="853"/>
                    <a:pt x="2964" y="1"/>
                    <a:pt x="19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9"/>
            <p:cNvSpPr/>
            <p:nvPr/>
          </p:nvSpPr>
          <p:spPr>
            <a:xfrm>
              <a:off x="1683227" y="1172049"/>
              <a:ext cx="77142" cy="77142"/>
            </a:xfrm>
            <a:custGeom>
              <a:rect b="b" l="l" r="r" t="t"/>
              <a:pathLst>
                <a:path extrusionOk="0" h="3817" w="3817">
                  <a:moveTo>
                    <a:pt x="1908" y="1"/>
                  </a:moveTo>
                  <a:cubicBezTo>
                    <a:pt x="853" y="1"/>
                    <a:pt x="0" y="853"/>
                    <a:pt x="0" y="1909"/>
                  </a:cubicBezTo>
                  <a:cubicBezTo>
                    <a:pt x="0" y="2964"/>
                    <a:pt x="853" y="3816"/>
                    <a:pt x="1908" y="3816"/>
                  </a:cubicBezTo>
                  <a:cubicBezTo>
                    <a:pt x="2964" y="3816"/>
                    <a:pt x="3816" y="2964"/>
                    <a:pt x="3816" y="1909"/>
                  </a:cubicBezTo>
                  <a:cubicBezTo>
                    <a:pt x="3816" y="853"/>
                    <a:pt x="2964" y="1"/>
                    <a:pt x="19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9"/>
            <p:cNvSpPr/>
            <p:nvPr/>
          </p:nvSpPr>
          <p:spPr>
            <a:xfrm>
              <a:off x="1322640" y="1532636"/>
              <a:ext cx="77142" cy="77142"/>
            </a:xfrm>
            <a:custGeom>
              <a:rect b="b" l="l" r="r" t="t"/>
              <a:pathLst>
                <a:path extrusionOk="0" h="3817" w="3817">
                  <a:moveTo>
                    <a:pt x="1909" y="0"/>
                  </a:moveTo>
                  <a:cubicBezTo>
                    <a:pt x="853" y="0"/>
                    <a:pt x="1" y="853"/>
                    <a:pt x="1" y="1908"/>
                  </a:cubicBezTo>
                  <a:cubicBezTo>
                    <a:pt x="1" y="2964"/>
                    <a:pt x="853" y="3816"/>
                    <a:pt x="1909" y="3816"/>
                  </a:cubicBezTo>
                  <a:cubicBezTo>
                    <a:pt x="2964" y="3816"/>
                    <a:pt x="3817" y="2964"/>
                    <a:pt x="3817" y="1908"/>
                  </a:cubicBezTo>
                  <a:cubicBezTo>
                    <a:pt x="3817" y="853"/>
                    <a:pt x="2964" y="0"/>
                    <a:pt x="19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9"/>
            <p:cNvSpPr/>
            <p:nvPr/>
          </p:nvSpPr>
          <p:spPr>
            <a:xfrm>
              <a:off x="1683227" y="1532636"/>
              <a:ext cx="77142" cy="77142"/>
            </a:xfrm>
            <a:custGeom>
              <a:rect b="b" l="l" r="r" t="t"/>
              <a:pathLst>
                <a:path extrusionOk="0" h="3817" w="3817">
                  <a:moveTo>
                    <a:pt x="1908" y="0"/>
                  </a:moveTo>
                  <a:cubicBezTo>
                    <a:pt x="853" y="0"/>
                    <a:pt x="0" y="853"/>
                    <a:pt x="0" y="1908"/>
                  </a:cubicBezTo>
                  <a:cubicBezTo>
                    <a:pt x="0" y="2964"/>
                    <a:pt x="853" y="3816"/>
                    <a:pt x="1908" y="3816"/>
                  </a:cubicBezTo>
                  <a:cubicBezTo>
                    <a:pt x="2964" y="3816"/>
                    <a:pt x="3816" y="2964"/>
                    <a:pt x="3816" y="1908"/>
                  </a:cubicBezTo>
                  <a:cubicBezTo>
                    <a:pt x="3816" y="853"/>
                    <a:pt x="2964" y="0"/>
                    <a:pt x="19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9"/>
            <p:cNvSpPr/>
            <p:nvPr/>
          </p:nvSpPr>
          <p:spPr>
            <a:xfrm>
              <a:off x="1425206" y="1197897"/>
              <a:ext cx="60731" cy="25444"/>
            </a:xfrm>
            <a:custGeom>
              <a:rect b="b" l="l" r="r" t="t"/>
              <a:pathLst>
                <a:path extrusionOk="0" h="1259" w="3005">
                  <a:moveTo>
                    <a:pt x="650" y="0"/>
                  </a:moveTo>
                  <a:cubicBezTo>
                    <a:pt x="284" y="0"/>
                    <a:pt x="0" y="284"/>
                    <a:pt x="0" y="630"/>
                  </a:cubicBezTo>
                  <a:cubicBezTo>
                    <a:pt x="0" y="975"/>
                    <a:pt x="284" y="1259"/>
                    <a:pt x="650" y="1259"/>
                  </a:cubicBezTo>
                  <a:lnTo>
                    <a:pt x="2355" y="1259"/>
                  </a:lnTo>
                  <a:cubicBezTo>
                    <a:pt x="2720" y="1259"/>
                    <a:pt x="3004" y="975"/>
                    <a:pt x="3004" y="630"/>
                  </a:cubicBezTo>
                  <a:cubicBezTo>
                    <a:pt x="3004" y="284"/>
                    <a:pt x="2720" y="0"/>
                    <a:pt x="2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9"/>
            <p:cNvSpPr/>
            <p:nvPr/>
          </p:nvSpPr>
          <p:spPr>
            <a:xfrm>
              <a:off x="1597496" y="1197897"/>
              <a:ext cx="60307" cy="25444"/>
            </a:xfrm>
            <a:custGeom>
              <a:rect b="b" l="l" r="r" t="t"/>
              <a:pathLst>
                <a:path extrusionOk="0" h="1259" w="2984">
                  <a:moveTo>
                    <a:pt x="629" y="0"/>
                  </a:moveTo>
                  <a:cubicBezTo>
                    <a:pt x="284" y="0"/>
                    <a:pt x="0" y="284"/>
                    <a:pt x="0" y="630"/>
                  </a:cubicBezTo>
                  <a:cubicBezTo>
                    <a:pt x="0" y="975"/>
                    <a:pt x="284" y="1259"/>
                    <a:pt x="629" y="1259"/>
                  </a:cubicBezTo>
                  <a:lnTo>
                    <a:pt x="2355" y="1259"/>
                  </a:lnTo>
                  <a:cubicBezTo>
                    <a:pt x="2700" y="1259"/>
                    <a:pt x="2984" y="975"/>
                    <a:pt x="2984" y="630"/>
                  </a:cubicBezTo>
                  <a:cubicBezTo>
                    <a:pt x="2984" y="284"/>
                    <a:pt x="2700" y="0"/>
                    <a:pt x="2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9"/>
            <p:cNvSpPr/>
            <p:nvPr/>
          </p:nvSpPr>
          <p:spPr>
            <a:xfrm>
              <a:off x="1511341" y="1197897"/>
              <a:ext cx="60327" cy="25444"/>
            </a:xfrm>
            <a:custGeom>
              <a:rect b="b" l="l" r="r" t="t"/>
              <a:pathLst>
                <a:path extrusionOk="0" h="1259" w="2985">
                  <a:moveTo>
                    <a:pt x="630" y="0"/>
                  </a:moveTo>
                  <a:cubicBezTo>
                    <a:pt x="285" y="0"/>
                    <a:pt x="1" y="284"/>
                    <a:pt x="1" y="630"/>
                  </a:cubicBezTo>
                  <a:cubicBezTo>
                    <a:pt x="1" y="975"/>
                    <a:pt x="285" y="1259"/>
                    <a:pt x="630" y="1259"/>
                  </a:cubicBezTo>
                  <a:lnTo>
                    <a:pt x="2355" y="1259"/>
                  </a:lnTo>
                  <a:cubicBezTo>
                    <a:pt x="2700" y="1259"/>
                    <a:pt x="2984" y="975"/>
                    <a:pt x="2984" y="630"/>
                  </a:cubicBezTo>
                  <a:cubicBezTo>
                    <a:pt x="2984" y="284"/>
                    <a:pt x="2700" y="0"/>
                    <a:pt x="2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9"/>
            <p:cNvSpPr/>
            <p:nvPr/>
          </p:nvSpPr>
          <p:spPr>
            <a:xfrm>
              <a:off x="1348489" y="1274594"/>
              <a:ext cx="25444" cy="60327"/>
            </a:xfrm>
            <a:custGeom>
              <a:rect b="b" l="l" r="r" t="t"/>
              <a:pathLst>
                <a:path extrusionOk="0" h="2985" w="1259">
                  <a:moveTo>
                    <a:pt x="630" y="1"/>
                  </a:moveTo>
                  <a:cubicBezTo>
                    <a:pt x="285" y="1"/>
                    <a:pt x="0" y="285"/>
                    <a:pt x="0" y="630"/>
                  </a:cubicBezTo>
                  <a:lnTo>
                    <a:pt x="0" y="2355"/>
                  </a:lnTo>
                  <a:cubicBezTo>
                    <a:pt x="0" y="2701"/>
                    <a:pt x="285" y="2985"/>
                    <a:pt x="630" y="2985"/>
                  </a:cubicBezTo>
                  <a:cubicBezTo>
                    <a:pt x="975" y="2985"/>
                    <a:pt x="1259" y="2701"/>
                    <a:pt x="1259" y="2355"/>
                  </a:cubicBezTo>
                  <a:lnTo>
                    <a:pt x="1259" y="630"/>
                  </a:lnTo>
                  <a:cubicBezTo>
                    <a:pt x="1259" y="285"/>
                    <a:pt x="975" y="1"/>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9"/>
            <p:cNvSpPr/>
            <p:nvPr/>
          </p:nvSpPr>
          <p:spPr>
            <a:xfrm>
              <a:off x="1348489" y="1446885"/>
              <a:ext cx="25444" cy="60327"/>
            </a:xfrm>
            <a:custGeom>
              <a:rect b="b" l="l" r="r" t="t"/>
              <a:pathLst>
                <a:path extrusionOk="0" h="2985" w="1259">
                  <a:moveTo>
                    <a:pt x="630" y="1"/>
                  </a:moveTo>
                  <a:cubicBezTo>
                    <a:pt x="285" y="1"/>
                    <a:pt x="0" y="285"/>
                    <a:pt x="0" y="630"/>
                  </a:cubicBezTo>
                  <a:lnTo>
                    <a:pt x="0" y="2355"/>
                  </a:lnTo>
                  <a:cubicBezTo>
                    <a:pt x="0" y="2701"/>
                    <a:pt x="285" y="2985"/>
                    <a:pt x="630" y="2985"/>
                  </a:cubicBezTo>
                  <a:cubicBezTo>
                    <a:pt x="975" y="2985"/>
                    <a:pt x="1259" y="2701"/>
                    <a:pt x="1259" y="2355"/>
                  </a:cubicBezTo>
                  <a:lnTo>
                    <a:pt x="1259" y="630"/>
                  </a:lnTo>
                  <a:cubicBezTo>
                    <a:pt x="1259" y="285"/>
                    <a:pt x="975" y="1"/>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9"/>
            <p:cNvSpPr/>
            <p:nvPr/>
          </p:nvSpPr>
          <p:spPr>
            <a:xfrm>
              <a:off x="1348489" y="1360750"/>
              <a:ext cx="25444" cy="60327"/>
            </a:xfrm>
            <a:custGeom>
              <a:rect b="b" l="l" r="r" t="t"/>
              <a:pathLst>
                <a:path extrusionOk="0" h="2985" w="1259">
                  <a:moveTo>
                    <a:pt x="630" y="0"/>
                  </a:moveTo>
                  <a:cubicBezTo>
                    <a:pt x="285" y="0"/>
                    <a:pt x="0" y="285"/>
                    <a:pt x="0" y="630"/>
                  </a:cubicBezTo>
                  <a:lnTo>
                    <a:pt x="0" y="2355"/>
                  </a:lnTo>
                  <a:cubicBezTo>
                    <a:pt x="0" y="2700"/>
                    <a:pt x="285" y="2984"/>
                    <a:pt x="630" y="2984"/>
                  </a:cubicBezTo>
                  <a:cubicBezTo>
                    <a:pt x="975" y="2984"/>
                    <a:pt x="1259" y="2700"/>
                    <a:pt x="1259" y="2355"/>
                  </a:cubicBezTo>
                  <a:lnTo>
                    <a:pt x="1259" y="630"/>
                  </a:lnTo>
                  <a:cubicBezTo>
                    <a:pt x="1259" y="285"/>
                    <a:pt x="975"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9"/>
            <p:cNvSpPr/>
            <p:nvPr/>
          </p:nvSpPr>
          <p:spPr>
            <a:xfrm>
              <a:off x="1709076" y="1274594"/>
              <a:ext cx="25444" cy="60327"/>
            </a:xfrm>
            <a:custGeom>
              <a:rect b="b" l="l" r="r" t="t"/>
              <a:pathLst>
                <a:path extrusionOk="0" h="2985" w="1259">
                  <a:moveTo>
                    <a:pt x="629" y="1"/>
                  </a:moveTo>
                  <a:cubicBezTo>
                    <a:pt x="284" y="1"/>
                    <a:pt x="0" y="285"/>
                    <a:pt x="0" y="630"/>
                  </a:cubicBezTo>
                  <a:lnTo>
                    <a:pt x="0" y="2355"/>
                  </a:lnTo>
                  <a:cubicBezTo>
                    <a:pt x="0" y="2701"/>
                    <a:pt x="284" y="2985"/>
                    <a:pt x="629" y="2985"/>
                  </a:cubicBezTo>
                  <a:cubicBezTo>
                    <a:pt x="974" y="2985"/>
                    <a:pt x="1259" y="2701"/>
                    <a:pt x="1259" y="2355"/>
                  </a:cubicBezTo>
                  <a:lnTo>
                    <a:pt x="1259" y="630"/>
                  </a:lnTo>
                  <a:cubicBezTo>
                    <a:pt x="1259" y="285"/>
                    <a:pt x="974" y="1"/>
                    <a:pt x="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9"/>
            <p:cNvSpPr/>
            <p:nvPr/>
          </p:nvSpPr>
          <p:spPr>
            <a:xfrm>
              <a:off x="1709076" y="1446885"/>
              <a:ext cx="25444" cy="60327"/>
            </a:xfrm>
            <a:custGeom>
              <a:rect b="b" l="l" r="r" t="t"/>
              <a:pathLst>
                <a:path extrusionOk="0" h="2985" w="1259">
                  <a:moveTo>
                    <a:pt x="629" y="1"/>
                  </a:moveTo>
                  <a:cubicBezTo>
                    <a:pt x="284" y="1"/>
                    <a:pt x="0" y="285"/>
                    <a:pt x="0" y="630"/>
                  </a:cubicBezTo>
                  <a:lnTo>
                    <a:pt x="0" y="2355"/>
                  </a:lnTo>
                  <a:cubicBezTo>
                    <a:pt x="0" y="2701"/>
                    <a:pt x="284" y="2985"/>
                    <a:pt x="629" y="2985"/>
                  </a:cubicBezTo>
                  <a:cubicBezTo>
                    <a:pt x="974" y="2985"/>
                    <a:pt x="1259" y="2701"/>
                    <a:pt x="1259" y="2355"/>
                  </a:cubicBezTo>
                  <a:lnTo>
                    <a:pt x="1259" y="630"/>
                  </a:lnTo>
                  <a:cubicBezTo>
                    <a:pt x="1259" y="285"/>
                    <a:pt x="974" y="1"/>
                    <a:pt x="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9"/>
            <p:cNvSpPr/>
            <p:nvPr/>
          </p:nvSpPr>
          <p:spPr>
            <a:xfrm>
              <a:off x="1709076" y="1360750"/>
              <a:ext cx="25444" cy="60327"/>
            </a:xfrm>
            <a:custGeom>
              <a:rect b="b" l="l" r="r" t="t"/>
              <a:pathLst>
                <a:path extrusionOk="0" h="2985" w="1259">
                  <a:moveTo>
                    <a:pt x="629" y="0"/>
                  </a:moveTo>
                  <a:cubicBezTo>
                    <a:pt x="284" y="0"/>
                    <a:pt x="0" y="285"/>
                    <a:pt x="0" y="630"/>
                  </a:cubicBezTo>
                  <a:lnTo>
                    <a:pt x="0" y="2355"/>
                  </a:lnTo>
                  <a:cubicBezTo>
                    <a:pt x="0" y="2700"/>
                    <a:pt x="284" y="2984"/>
                    <a:pt x="629" y="2984"/>
                  </a:cubicBezTo>
                  <a:cubicBezTo>
                    <a:pt x="974" y="2984"/>
                    <a:pt x="1259" y="2700"/>
                    <a:pt x="1259" y="2355"/>
                  </a:cubicBezTo>
                  <a:lnTo>
                    <a:pt x="1259" y="630"/>
                  </a:lnTo>
                  <a:cubicBezTo>
                    <a:pt x="1259" y="285"/>
                    <a:pt x="974" y="0"/>
                    <a:pt x="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9"/>
            <p:cNvSpPr/>
            <p:nvPr/>
          </p:nvSpPr>
          <p:spPr>
            <a:xfrm>
              <a:off x="1425206" y="1558464"/>
              <a:ext cx="60731" cy="25465"/>
            </a:xfrm>
            <a:custGeom>
              <a:rect b="b" l="l" r="r" t="t"/>
              <a:pathLst>
                <a:path extrusionOk="0" h="1260" w="3005">
                  <a:moveTo>
                    <a:pt x="650" y="1"/>
                  </a:moveTo>
                  <a:cubicBezTo>
                    <a:pt x="284" y="1"/>
                    <a:pt x="0" y="285"/>
                    <a:pt x="0" y="630"/>
                  </a:cubicBezTo>
                  <a:cubicBezTo>
                    <a:pt x="0" y="975"/>
                    <a:pt x="284" y="1259"/>
                    <a:pt x="650" y="1259"/>
                  </a:cubicBezTo>
                  <a:lnTo>
                    <a:pt x="2355" y="1259"/>
                  </a:lnTo>
                  <a:cubicBezTo>
                    <a:pt x="2720" y="1259"/>
                    <a:pt x="3004" y="975"/>
                    <a:pt x="3004" y="630"/>
                  </a:cubicBezTo>
                  <a:cubicBezTo>
                    <a:pt x="3004" y="285"/>
                    <a:pt x="2720" y="1"/>
                    <a:pt x="23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9"/>
            <p:cNvSpPr/>
            <p:nvPr/>
          </p:nvSpPr>
          <p:spPr>
            <a:xfrm>
              <a:off x="1597496" y="1558464"/>
              <a:ext cx="60307" cy="25465"/>
            </a:xfrm>
            <a:custGeom>
              <a:rect b="b" l="l" r="r" t="t"/>
              <a:pathLst>
                <a:path extrusionOk="0" h="1260" w="2984">
                  <a:moveTo>
                    <a:pt x="629" y="1"/>
                  </a:moveTo>
                  <a:cubicBezTo>
                    <a:pt x="284" y="1"/>
                    <a:pt x="0" y="285"/>
                    <a:pt x="0" y="630"/>
                  </a:cubicBezTo>
                  <a:cubicBezTo>
                    <a:pt x="0" y="975"/>
                    <a:pt x="284" y="1259"/>
                    <a:pt x="629" y="1259"/>
                  </a:cubicBezTo>
                  <a:lnTo>
                    <a:pt x="2355" y="1259"/>
                  </a:lnTo>
                  <a:cubicBezTo>
                    <a:pt x="2700" y="1259"/>
                    <a:pt x="2984" y="975"/>
                    <a:pt x="2984" y="630"/>
                  </a:cubicBezTo>
                  <a:cubicBezTo>
                    <a:pt x="2984" y="285"/>
                    <a:pt x="2700" y="1"/>
                    <a:pt x="23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9"/>
            <p:cNvSpPr/>
            <p:nvPr/>
          </p:nvSpPr>
          <p:spPr>
            <a:xfrm>
              <a:off x="1511341" y="1558464"/>
              <a:ext cx="60327" cy="25465"/>
            </a:xfrm>
            <a:custGeom>
              <a:rect b="b" l="l" r="r" t="t"/>
              <a:pathLst>
                <a:path extrusionOk="0" h="1260" w="2985">
                  <a:moveTo>
                    <a:pt x="630" y="1"/>
                  </a:moveTo>
                  <a:cubicBezTo>
                    <a:pt x="285" y="1"/>
                    <a:pt x="1" y="285"/>
                    <a:pt x="1" y="630"/>
                  </a:cubicBezTo>
                  <a:cubicBezTo>
                    <a:pt x="1" y="975"/>
                    <a:pt x="285" y="1259"/>
                    <a:pt x="630" y="1259"/>
                  </a:cubicBezTo>
                  <a:lnTo>
                    <a:pt x="2355" y="1259"/>
                  </a:lnTo>
                  <a:cubicBezTo>
                    <a:pt x="2700" y="1259"/>
                    <a:pt x="2984" y="975"/>
                    <a:pt x="2984" y="630"/>
                  </a:cubicBezTo>
                  <a:cubicBezTo>
                    <a:pt x="2984" y="285"/>
                    <a:pt x="2700" y="1"/>
                    <a:pt x="23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9"/>
            <p:cNvSpPr/>
            <p:nvPr/>
          </p:nvSpPr>
          <p:spPr>
            <a:xfrm>
              <a:off x="1509704" y="1445672"/>
              <a:ext cx="63601" cy="84458"/>
            </a:xfrm>
            <a:custGeom>
              <a:rect b="b" l="l" r="r" t="t"/>
              <a:pathLst>
                <a:path extrusionOk="0" h="4179" w="3147">
                  <a:moveTo>
                    <a:pt x="0" y="0"/>
                  </a:moveTo>
                  <a:cubicBezTo>
                    <a:pt x="142" y="1096"/>
                    <a:pt x="548" y="3309"/>
                    <a:pt x="1320" y="4080"/>
                  </a:cubicBezTo>
                  <a:cubicBezTo>
                    <a:pt x="1394" y="4143"/>
                    <a:pt x="1489" y="4179"/>
                    <a:pt x="1584" y="4179"/>
                  </a:cubicBezTo>
                  <a:cubicBezTo>
                    <a:pt x="1672" y="4179"/>
                    <a:pt x="1759" y="4148"/>
                    <a:pt x="1827" y="4080"/>
                  </a:cubicBezTo>
                  <a:cubicBezTo>
                    <a:pt x="2599" y="3309"/>
                    <a:pt x="3004" y="1096"/>
                    <a:pt x="31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9"/>
            <p:cNvSpPr/>
            <p:nvPr/>
          </p:nvSpPr>
          <p:spPr>
            <a:xfrm>
              <a:off x="1579024" y="1445672"/>
              <a:ext cx="90682" cy="79183"/>
            </a:xfrm>
            <a:custGeom>
              <a:rect b="b" l="l" r="r" t="t"/>
              <a:pathLst>
                <a:path extrusionOk="0" h="3918" w="4487">
                  <a:moveTo>
                    <a:pt x="995" y="0"/>
                  </a:moveTo>
                  <a:cubicBezTo>
                    <a:pt x="874" y="1056"/>
                    <a:pt x="671" y="2009"/>
                    <a:pt x="427" y="2842"/>
                  </a:cubicBezTo>
                  <a:cubicBezTo>
                    <a:pt x="285" y="3268"/>
                    <a:pt x="143" y="3613"/>
                    <a:pt x="1" y="3917"/>
                  </a:cubicBezTo>
                  <a:cubicBezTo>
                    <a:pt x="2010" y="3369"/>
                    <a:pt x="3654" y="1908"/>
                    <a:pt x="4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9"/>
            <p:cNvSpPr/>
            <p:nvPr/>
          </p:nvSpPr>
          <p:spPr>
            <a:xfrm>
              <a:off x="1413707" y="1445672"/>
              <a:ext cx="90278" cy="79183"/>
            </a:xfrm>
            <a:custGeom>
              <a:rect b="b" l="l" r="r" t="t"/>
              <a:pathLst>
                <a:path extrusionOk="0" h="3918" w="4467">
                  <a:moveTo>
                    <a:pt x="1" y="0"/>
                  </a:moveTo>
                  <a:cubicBezTo>
                    <a:pt x="813" y="1908"/>
                    <a:pt x="2457" y="3369"/>
                    <a:pt x="4466" y="3917"/>
                  </a:cubicBezTo>
                  <a:cubicBezTo>
                    <a:pt x="4324" y="3613"/>
                    <a:pt x="4182" y="3268"/>
                    <a:pt x="4040" y="2842"/>
                  </a:cubicBezTo>
                  <a:cubicBezTo>
                    <a:pt x="3796" y="2009"/>
                    <a:pt x="3593" y="1056"/>
                    <a:pt x="34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9"/>
            <p:cNvSpPr/>
            <p:nvPr/>
          </p:nvSpPr>
          <p:spPr>
            <a:xfrm>
              <a:off x="1413707" y="1256971"/>
              <a:ext cx="90278" cy="79183"/>
            </a:xfrm>
            <a:custGeom>
              <a:rect b="b" l="l" r="r" t="t"/>
              <a:pathLst>
                <a:path extrusionOk="0" h="3918" w="4467">
                  <a:moveTo>
                    <a:pt x="4466" y="0"/>
                  </a:moveTo>
                  <a:lnTo>
                    <a:pt x="4466" y="0"/>
                  </a:lnTo>
                  <a:cubicBezTo>
                    <a:pt x="2457" y="548"/>
                    <a:pt x="813" y="2010"/>
                    <a:pt x="1" y="3918"/>
                  </a:cubicBezTo>
                  <a:lnTo>
                    <a:pt x="3472" y="3918"/>
                  </a:lnTo>
                  <a:cubicBezTo>
                    <a:pt x="3614" y="2679"/>
                    <a:pt x="3918" y="1117"/>
                    <a:pt x="44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9"/>
            <p:cNvSpPr/>
            <p:nvPr/>
          </p:nvSpPr>
          <p:spPr>
            <a:xfrm>
              <a:off x="1509704" y="1251676"/>
              <a:ext cx="63601" cy="84478"/>
            </a:xfrm>
            <a:custGeom>
              <a:rect b="b" l="l" r="r" t="t"/>
              <a:pathLst>
                <a:path extrusionOk="0" h="4180" w="3147">
                  <a:moveTo>
                    <a:pt x="1584" y="1"/>
                  </a:moveTo>
                  <a:cubicBezTo>
                    <a:pt x="1489" y="1"/>
                    <a:pt x="1394" y="37"/>
                    <a:pt x="1320" y="100"/>
                  </a:cubicBezTo>
                  <a:cubicBezTo>
                    <a:pt x="548" y="871"/>
                    <a:pt x="142" y="3084"/>
                    <a:pt x="0" y="4180"/>
                  </a:cubicBezTo>
                  <a:lnTo>
                    <a:pt x="3147" y="4180"/>
                  </a:lnTo>
                  <a:cubicBezTo>
                    <a:pt x="3004" y="3084"/>
                    <a:pt x="2599" y="871"/>
                    <a:pt x="1827" y="100"/>
                  </a:cubicBezTo>
                  <a:cubicBezTo>
                    <a:pt x="1759" y="31"/>
                    <a:pt x="1672" y="1"/>
                    <a:pt x="1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9"/>
            <p:cNvSpPr/>
            <p:nvPr/>
          </p:nvSpPr>
          <p:spPr>
            <a:xfrm>
              <a:off x="1579024" y="1256971"/>
              <a:ext cx="90682" cy="79183"/>
            </a:xfrm>
            <a:custGeom>
              <a:rect b="b" l="l" r="r" t="t"/>
              <a:pathLst>
                <a:path extrusionOk="0" h="3918" w="4487">
                  <a:moveTo>
                    <a:pt x="1" y="0"/>
                  </a:moveTo>
                  <a:lnTo>
                    <a:pt x="1" y="0"/>
                  </a:lnTo>
                  <a:cubicBezTo>
                    <a:pt x="549" y="1117"/>
                    <a:pt x="853" y="2659"/>
                    <a:pt x="995" y="3918"/>
                  </a:cubicBezTo>
                  <a:lnTo>
                    <a:pt x="4486" y="3918"/>
                  </a:lnTo>
                  <a:cubicBezTo>
                    <a:pt x="3675" y="2010"/>
                    <a:pt x="2030" y="548"/>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9"/>
            <p:cNvSpPr/>
            <p:nvPr/>
          </p:nvSpPr>
          <p:spPr>
            <a:xfrm>
              <a:off x="1401399" y="1361982"/>
              <a:ext cx="80436" cy="58265"/>
            </a:xfrm>
            <a:custGeom>
              <a:rect b="b" l="l" r="r" t="t"/>
              <a:pathLst>
                <a:path extrusionOk="0" h="2883" w="3980">
                  <a:moveTo>
                    <a:pt x="204" y="0"/>
                  </a:moveTo>
                  <a:cubicBezTo>
                    <a:pt x="1" y="914"/>
                    <a:pt x="1" y="1908"/>
                    <a:pt x="204" y="2883"/>
                  </a:cubicBezTo>
                  <a:lnTo>
                    <a:pt x="3979" y="2883"/>
                  </a:lnTo>
                  <a:cubicBezTo>
                    <a:pt x="3918" y="1908"/>
                    <a:pt x="3918" y="914"/>
                    <a:pt x="39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9"/>
            <p:cNvSpPr/>
            <p:nvPr/>
          </p:nvSpPr>
          <p:spPr>
            <a:xfrm>
              <a:off x="1601174" y="1361982"/>
              <a:ext cx="80840" cy="58265"/>
            </a:xfrm>
            <a:custGeom>
              <a:rect b="b" l="l" r="r" t="t"/>
              <a:pathLst>
                <a:path extrusionOk="0" h="2883" w="4000">
                  <a:moveTo>
                    <a:pt x="1" y="0"/>
                  </a:moveTo>
                  <a:cubicBezTo>
                    <a:pt x="62" y="914"/>
                    <a:pt x="62" y="1908"/>
                    <a:pt x="1" y="2883"/>
                  </a:cubicBezTo>
                  <a:lnTo>
                    <a:pt x="3776" y="2883"/>
                  </a:lnTo>
                  <a:cubicBezTo>
                    <a:pt x="3999" y="1908"/>
                    <a:pt x="3979" y="914"/>
                    <a:pt x="3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9"/>
            <p:cNvSpPr/>
            <p:nvPr/>
          </p:nvSpPr>
          <p:spPr>
            <a:xfrm>
              <a:off x="1506430" y="1361982"/>
              <a:ext cx="70573" cy="58265"/>
            </a:xfrm>
            <a:custGeom>
              <a:rect b="b" l="l" r="r" t="t"/>
              <a:pathLst>
                <a:path extrusionOk="0" h="2883" w="3492">
                  <a:moveTo>
                    <a:pt x="61" y="0"/>
                  </a:moveTo>
                  <a:cubicBezTo>
                    <a:pt x="0" y="954"/>
                    <a:pt x="0" y="1949"/>
                    <a:pt x="61" y="2883"/>
                  </a:cubicBezTo>
                  <a:lnTo>
                    <a:pt x="3430" y="2883"/>
                  </a:lnTo>
                  <a:cubicBezTo>
                    <a:pt x="3491" y="1949"/>
                    <a:pt x="3491" y="954"/>
                    <a:pt x="3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1" name="Google Shape;2401;p69"/>
          <p:cNvGrpSpPr/>
          <p:nvPr/>
        </p:nvGrpSpPr>
        <p:grpSpPr>
          <a:xfrm>
            <a:off x="1948248" y="2662425"/>
            <a:ext cx="438779" cy="438779"/>
            <a:chOff x="1322640" y="2369875"/>
            <a:chExt cx="437728" cy="437728"/>
          </a:xfrm>
        </p:grpSpPr>
        <p:sp>
          <p:nvSpPr>
            <p:cNvPr id="2402" name="Google Shape;2402;p69"/>
            <p:cNvSpPr/>
            <p:nvPr/>
          </p:nvSpPr>
          <p:spPr>
            <a:xfrm>
              <a:off x="1570011" y="2369875"/>
              <a:ext cx="115278" cy="61438"/>
            </a:xfrm>
            <a:custGeom>
              <a:rect b="b" l="l" r="r" t="t"/>
              <a:pathLst>
                <a:path extrusionOk="0" h="3040" w="5704">
                  <a:moveTo>
                    <a:pt x="1502" y="0"/>
                  </a:moveTo>
                  <a:cubicBezTo>
                    <a:pt x="1259" y="0"/>
                    <a:pt x="1035" y="143"/>
                    <a:pt x="934" y="386"/>
                  </a:cubicBezTo>
                  <a:lnTo>
                    <a:pt x="142" y="2132"/>
                  </a:lnTo>
                  <a:cubicBezTo>
                    <a:pt x="0" y="2457"/>
                    <a:pt x="142" y="2822"/>
                    <a:pt x="447" y="2984"/>
                  </a:cubicBezTo>
                  <a:cubicBezTo>
                    <a:pt x="532" y="3022"/>
                    <a:pt x="621" y="3039"/>
                    <a:pt x="709" y="3039"/>
                  </a:cubicBezTo>
                  <a:cubicBezTo>
                    <a:pt x="957" y="3039"/>
                    <a:pt x="1194" y="2899"/>
                    <a:pt x="1299" y="2659"/>
                  </a:cubicBezTo>
                  <a:lnTo>
                    <a:pt x="1928" y="1279"/>
                  </a:lnTo>
                  <a:lnTo>
                    <a:pt x="5075" y="1279"/>
                  </a:lnTo>
                  <a:cubicBezTo>
                    <a:pt x="5420" y="1279"/>
                    <a:pt x="5704" y="995"/>
                    <a:pt x="5704" y="650"/>
                  </a:cubicBezTo>
                  <a:cubicBezTo>
                    <a:pt x="5704" y="285"/>
                    <a:pt x="5420" y="0"/>
                    <a:pt x="5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9"/>
            <p:cNvSpPr/>
            <p:nvPr/>
          </p:nvSpPr>
          <p:spPr>
            <a:xfrm>
              <a:off x="1322640" y="2746570"/>
              <a:ext cx="107093" cy="61034"/>
            </a:xfrm>
            <a:custGeom>
              <a:rect b="b" l="l" r="r" t="t"/>
              <a:pathLst>
                <a:path extrusionOk="0" h="3020" w="5299">
                  <a:moveTo>
                    <a:pt x="4578" y="0"/>
                  </a:moveTo>
                  <a:cubicBezTo>
                    <a:pt x="4340" y="0"/>
                    <a:pt x="4104" y="136"/>
                    <a:pt x="3999" y="360"/>
                  </a:cubicBezTo>
                  <a:lnTo>
                    <a:pt x="3370" y="1761"/>
                  </a:lnTo>
                  <a:lnTo>
                    <a:pt x="630" y="1761"/>
                  </a:lnTo>
                  <a:cubicBezTo>
                    <a:pt x="285" y="1761"/>
                    <a:pt x="1" y="2024"/>
                    <a:pt x="1" y="2390"/>
                  </a:cubicBezTo>
                  <a:cubicBezTo>
                    <a:pt x="1" y="2735"/>
                    <a:pt x="285" y="3019"/>
                    <a:pt x="630" y="3019"/>
                  </a:cubicBezTo>
                  <a:lnTo>
                    <a:pt x="3776" y="3019"/>
                  </a:lnTo>
                  <a:cubicBezTo>
                    <a:pt x="4040" y="3019"/>
                    <a:pt x="4263" y="2877"/>
                    <a:pt x="4365" y="2654"/>
                  </a:cubicBezTo>
                  <a:lnTo>
                    <a:pt x="5156" y="888"/>
                  </a:lnTo>
                  <a:cubicBezTo>
                    <a:pt x="5298" y="563"/>
                    <a:pt x="5156" y="198"/>
                    <a:pt x="4832" y="56"/>
                  </a:cubicBezTo>
                  <a:cubicBezTo>
                    <a:pt x="4751" y="18"/>
                    <a:pt x="4664" y="0"/>
                    <a:pt x="45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9"/>
            <p:cNvSpPr/>
            <p:nvPr/>
          </p:nvSpPr>
          <p:spPr>
            <a:xfrm>
              <a:off x="1653276" y="2746570"/>
              <a:ext cx="107093" cy="61034"/>
            </a:xfrm>
            <a:custGeom>
              <a:rect b="b" l="l" r="r" t="t"/>
              <a:pathLst>
                <a:path extrusionOk="0" h="3020" w="5299">
                  <a:moveTo>
                    <a:pt x="729" y="0"/>
                  </a:moveTo>
                  <a:cubicBezTo>
                    <a:pt x="642" y="0"/>
                    <a:pt x="554" y="18"/>
                    <a:pt x="467" y="56"/>
                  </a:cubicBezTo>
                  <a:cubicBezTo>
                    <a:pt x="143" y="198"/>
                    <a:pt x="1" y="563"/>
                    <a:pt x="143" y="888"/>
                  </a:cubicBezTo>
                  <a:lnTo>
                    <a:pt x="934" y="2654"/>
                  </a:lnTo>
                  <a:cubicBezTo>
                    <a:pt x="1036" y="2877"/>
                    <a:pt x="1279" y="3019"/>
                    <a:pt x="1523" y="3019"/>
                  </a:cubicBezTo>
                  <a:lnTo>
                    <a:pt x="4669" y="3019"/>
                  </a:lnTo>
                  <a:cubicBezTo>
                    <a:pt x="5014" y="3019"/>
                    <a:pt x="5298" y="2735"/>
                    <a:pt x="5298" y="2390"/>
                  </a:cubicBezTo>
                  <a:cubicBezTo>
                    <a:pt x="5298" y="2045"/>
                    <a:pt x="5014" y="1761"/>
                    <a:pt x="4669" y="1761"/>
                  </a:cubicBezTo>
                  <a:lnTo>
                    <a:pt x="1929" y="1761"/>
                  </a:lnTo>
                  <a:lnTo>
                    <a:pt x="1300" y="360"/>
                  </a:lnTo>
                  <a:cubicBezTo>
                    <a:pt x="1195" y="136"/>
                    <a:pt x="970" y="0"/>
                    <a:pt x="7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9"/>
            <p:cNvSpPr/>
            <p:nvPr/>
          </p:nvSpPr>
          <p:spPr>
            <a:xfrm>
              <a:off x="1488362" y="2547905"/>
              <a:ext cx="106284" cy="106264"/>
            </a:xfrm>
            <a:custGeom>
              <a:rect b="b" l="l" r="r" t="t"/>
              <a:pathLst>
                <a:path extrusionOk="0" h="5258" w="5259">
                  <a:moveTo>
                    <a:pt x="2640" y="1"/>
                  </a:moveTo>
                  <a:cubicBezTo>
                    <a:pt x="1178" y="1"/>
                    <a:pt x="1" y="1178"/>
                    <a:pt x="1" y="2619"/>
                  </a:cubicBezTo>
                  <a:cubicBezTo>
                    <a:pt x="1" y="4080"/>
                    <a:pt x="1178" y="5258"/>
                    <a:pt x="2640" y="5258"/>
                  </a:cubicBezTo>
                  <a:cubicBezTo>
                    <a:pt x="4081" y="5258"/>
                    <a:pt x="5258" y="4080"/>
                    <a:pt x="5258" y="2619"/>
                  </a:cubicBezTo>
                  <a:cubicBezTo>
                    <a:pt x="5258" y="1178"/>
                    <a:pt x="4081" y="1"/>
                    <a:pt x="26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9"/>
            <p:cNvSpPr/>
            <p:nvPr/>
          </p:nvSpPr>
          <p:spPr>
            <a:xfrm>
              <a:off x="1398953" y="2430586"/>
              <a:ext cx="284698" cy="312083"/>
            </a:xfrm>
            <a:custGeom>
              <a:rect b="b" l="l" r="r" t="t"/>
              <a:pathLst>
                <a:path extrusionOk="0" h="15442" w="14087">
                  <a:moveTo>
                    <a:pt x="8992" y="2944"/>
                  </a:moveTo>
                  <a:cubicBezTo>
                    <a:pt x="11265" y="3776"/>
                    <a:pt x="12808" y="5927"/>
                    <a:pt x="12808" y="8383"/>
                  </a:cubicBezTo>
                  <a:cubicBezTo>
                    <a:pt x="12808" y="9277"/>
                    <a:pt x="12625" y="10129"/>
                    <a:pt x="12240" y="10900"/>
                  </a:cubicBezTo>
                  <a:cubicBezTo>
                    <a:pt x="12011" y="10823"/>
                    <a:pt x="11781" y="10787"/>
                    <a:pt x="11557" y="10787"/>
                  </a:cubicBezTo>
                  <a:cubicBezTo>
                    <a:pt x="10422" y="10787"/>
                    <a:pt x="9418" y="11707"/>
                    <a:pt x="9418" y="12910"/>
                  </a:cubicBezTo>
                  <a:cubicBezTo>
                    <a:pt x="9418" y="13153"/>
                    <a:pt x="9459" y="13377"/>
                    <a:pt x="9540" y="13600"/>
                  </a:cubicBezTo>
                  <a:cubicBezTo>
                    <a:pt x="8769" y="13965"/>
                    <a:pt x="7916" y="14168"/>
                    <a:pt x="7064" y="14168"/>
                  </a:cubicBezTo>
                  <a:lnTo>
                    <a:pt x="7043" y="14168"/>
                  </a:lnTo>
                  <a:cubicBezTo>
                    <a:pt x="6171" y="14168"/>
                    <a:pt x="5318" y="13986"/>
                    <a:pt x="4547" y="13600"/>
                  </a:cubicBezTo>
                  <a:cubicBezTo>
                    <a:pt x="4628" y="13377"/>
                    <a:pt x="4668" y="13153"/>
                    <a:pt x="4668" y="12910"/>
                  </a:cubicBezTo>
                  <a:cubicBezTo>
                    <a:pt x="4668" y="11707"/>
                    <a:pt x="3665" y="10787"/>
                    <a:pt x="2530" y="10787"/>
                  </a:cubicBezTo>
                  <a:cubicBezTo>
                    <a:pt x="2305" y="10787"/>
                    <a:pt x="2075" y="10823"/>
                    <a:pt x="1847" y="10900"/>
                  </a:cubicBezTo>
                  <a:cubicBezTo>
                    <a:pt x="1461" y="10129"/>
                    <a:pt x="1279" y="9277"/>
                    <a:pt x="1279" y="8383"/>
                  </a:cubicBezTo>
                  <a:cubicBezTo>
                    <a:pt x="1279" y="5907"/>
                    <a:pt x="2821" y="3756"/>
                    <a:pt x="5115" y="2944"/>
                  </a:cubicBezTo>
                  <a:cubicBezTo>
                    <a:pt x="5440" y="3695"/>
                    <a:pt x="6191" y="4222"/>
                    <a:pt x="7064" y="4222"/>
                  </a:cubicBezTo>
                  <a:cubicBezTo>
                    <a:pt x="7916" y="4222"/>
                    <a:pt x="8667" y="3695"/>
                    <a:pt x="8992" y="2944"/>
                  </a:cubicBezTo>
                  <a:close/>
                  <a:moveTo>
                    <a:pt x="7064" y="1"/>
                  </a:moveTo>
                  <a:cubicBezTo>
                    <a:pt x="6049" y="1"/>
                    <a:pt x="5196" y="711"/>
                    <a:pt x="4993" y="1645"/>
                  </a:cubicBezTo>
                  <a:cubicBezTo>
                    <a:pt x="3654" y="2071"/>
                    <a:pt x="2436" y="2883"/>
                    <a:pt x="1543" y="3979"/>
                  </a:cubicBezTo>
                  <a:cubicBezTo>
                    <a:pt x="548" y="5237"/>
                    <a:pt x="0" y="6800"/>
                    <a:pt x="0" y="8383"/>
                  </a:cubicBezTo>
                  <a:cubicBezTo>
                    <a:pt x="0" y="9540"/>
                    <a:pt x="284" y="10677"/>
                    <a:pt x="812" y="11692"/>
                  </a:cubicBezTo>
                  <a:cubicBezTo>
                    <a:pt x="568" y="12037"/>
                    <a:pt x="426" y="12463"/>
                    <a:pt x="426" y="12910"/>
                  </a:cubicBezTo>
                  <a:cubicBezTo>
                    <a:pt x="426" y="14087"/>
                    <a:pt x="1380" y="15041"/>
                    <a:pt x="2537" y="15041"/>
                  </a:cubicBezTo>
                  <a:cubicBezTo>
                    <a:pt x="3004" y="15041"/>
                    <a:pt x="3430" y="14879"/>
                    <a:pt x="3775" y="14635"/>
                  </a:cubicBezTo>
                  <a:cubicBezTo>
                    <a:pt x="4790" y="15173"/>
                    <a:pt x="5912" y="15442"/>
                    <a:pt x="7036" y="15442"/>
                  </a:cubicBezTo>
                  <a:cubicBezTo>
                    <a:pt x="8160" y="15442"/>
                    <a:pt x="9286" y="15173"/>
                    <a:pt x="10311" y="14635"/>
                  </a:cubicBezTo>
                  <a:cubicBezTo>
                    <a:pt x="10656" y="14879"/>
                    <a:pt x="11083" y="15041"/>
                    <a:pt x="11549" y="15041"/>
                  </a:cubicBezTo>
                  <a:cubicBezTo>
                    <a:pt x="12706" y="15041"/>
                    <a:pt x="13660" y="14087"/>
                    <a:pt x="13660" y="12910"/>
                  </a:cubicBezTo>
                  <a:cubicBezTo>
                    <a:pt x="13660" y="12463"/>
                    <a:pt x="13518" y="12037"/>
                    <a:pt x="13275" y="11692"/>
                  </a:cubicBezTo>
                  <a:cubicBezTo>
                    <a:pt x="13802" y="10677"/>
                    <a:pt x="14087" y="9540"/>
                    <a:pt x="14087" y="8383"/>
                  </a:cubicBezTo>
                  <a:cubicBezTo>
                    <a:pt x="14087" y="6800"/>
                    <a:pt x="13539" y="5237"/>
                    <a:pt x="12544" y="3999"/>
                  </a:cubicBezTo>
                  <a:cubicBezTo>
                    <a:pt x="11671" y="2883"/>
                    <a:pt x="10453" y="2071"/>
                    <a:pt x="9134" y="1665"/>
                  </a:cubicBezTo>
                  <a:cubicBezTo>
                    <a:pt x="8911" y="711"/>
                    <a:pt x="8079" y="1"/>
                    <a:pt x="70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7" name="Google Shape;2407;p69"/>
          <p:cNvGrpSpPr/>
          <p:nvPr/>
        </p:nvGrpSpPr>
        <p:grpSpPr>
          <a:xfrm>
            <a:off x="1948248" y="3863127"/>
            <a:ext cx="438779" cy="438759"/>
            <a:chOff x="1322640" y="3567702"/>
            <a:chExt cx="437728" cy="437708"/>
          </a:xfrm>
        </p:grpSpPr>
        <p:sp>
          <p:nvSpPr>
            <p:cNvPr id="2408" name="Google Shape;2408;p69"/>
            <p:cNvSpPr/>
            <p:nvPr/>
          </p:nvSpPr>
          <p:spPr>
            <a:xfrm>
              <a:off x="1331674" y="3567702"/>
              <a:ext cx="198967" cy="43088"/>
            </a:xfrm>
            <a:custGeom>
              <a:rect b="b" l="l" r="r" t="t"/>
              <a:pathLst>
                <a:path extrusionOk="0" h="2132" w="9845">
                  <a:moveTo>
                    <a:pt x="650" y="0"/>
                  </a:moveTo>
                  <a:cubicBezTo>
                    <a:pt x="284" y="0"/>
                    <a:pt x="0" y="285"/>
                    <a:pt x="0" y="650"/>
                  </a:cubicBezTo>
                  <a:lnTo>
                    <a:pt x="0" y="2132"/>
                  </a:lnTo>
                  <a:lnTo>
                    <a:pt x="9845" y="2132"/>
                  </a:lnTo>
                  <a:lnTo>
                    <a:pt x="8708" y="305"/>
                  </a:lnTo>
                  <a:cubicBezTo>
                    <a:pt x="8586" y="122"/>
                    <a:pt x="8383" y="0"/>
                    <a:pt x="81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9"/>
            <p:cNvSpPr/>
            <p:nvPr/>
          </p:nvSpPr>
          <p:spPr>
            <a:xfrm>
              <a:off x="1396063" y="3720308"/>
              <a:ext cx="81244" cy="81648"/>
            </a:xfrm>
            <a:custGeom>
              <a:rect b="b" l="l" r="r" t="t"/>
              <a:pathLst>
                <a:path extrusionOk="0" h="4040" w="4020">
                  <a:moveTo>
                    <a:pt x="1" y="0"/>
                  </a:moveTo>
                  <a:lnTo>
                    <a:pt x="1" y="4039"/>
                  </a:lnTo>
                  <a:lnTo>
                    <a:pt x="4020" y="4039"/>
                  </a:lnTo>
                  <a:lnTo>
                    <a:pt x="40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9"/>
            <p:cNvSpPr/>
            <p:nvPr/>
          </p:nvSpPr>
          <p:spPr>
            <a:xfrm>
              <a:off x="1322640" y="3636214"/>
              <a:ext cx="437728" cy="369196"/>
            </a:xfrm>
            <a:custGeom>
              <a:rect b="b" l="l" r="r" t="t"/>
              <a:pathLst>
                <a:path extrusionOk="0" h="18268" w="21659">
                  <a:moveTo>
                    <a:pt x="18959" y="4283"/>
                  </a:moveTo>
                  <a:cubicBezTo>
                    <a:pt x="19304" y="4283"/>
                    <a:pt x="19588" y="4567"/>
                    <a:pt x="19588" y="4912"/>
                  </a:cubicBezTo>
                  <a:cubicBezTo>
                    <a:pt x="19588" y="5257"/>
                    <a:pt x="19304" y="5541"/>
                    <a:pt x="18959" y="5541"/>
                  </a:cubicBezTo>
                  <a:lnTo>
                    <a:pt x="13093" y="5541"/>
                  </a:lnTo>
                  <a:cubicBezTo>
                    <a:pt x="12727" y="5541"/>
                    <a:pt x="12443" y="5257"/>
                    <a:pt x="12443" y="4912"/>
                  </a:cubicBezTo>
                  <a:cubicBezTo>
                    <a:pt x="12443" y="4567"/>
                    <a:pt x="12727" y="4283"/>
                    <a:pt x="13093" y="4283"/>
                  </a:cubicBezTo>
                  <a:close/>
                  <a:moveTo>
                    <a:pt x="18959" y="6820"/>
                  </a:moveTo>
                  <a:cubicBezTo>
                    <a:pt x="19304" y="6820"/>
                    <a:pt x="19588" y="7104"/>
                    <a:pt x="19588" y="7449"/>
                  </a:cubicBezTo>
                  <a:cubicBezTo>
                    <a:pt x="19588" y="7794"/>
                    <a:pt x="19304" y="8079"/>
                    <a:pt x="18959" y="8079"/>
                  </a:cubicBezTo>
                  <a:lnTo>
                    <a:pt x="13093" y="8079"/>
                  </a:lnTo>
                  <a:cubicBezTo>
                    <a:pt x="12727" y="8079"/>
                    <a:pt x="12443" y="7794"/>
                    <a:pt x="12443" y="7449"/>
                  </a:cubicBezTo>
                  <a:cubicBezTo>
                    <a:pt x="12443" y="7104"/>
                    <a:pt x="12727" y="6820"/>
                    <a:pt x="13093" y="6820"/>
                  </a:cubicBezTo>
                  <a:close/>
                  <a:moveTo>
                    <a:pt x="8363" y="2903"/>
                  </a:moveTo>
                  <a:cubicBezTo>
                    <a:pt x="8668" y="2903"/>
                    <a:pt x="8932" y="3146"/>
                    <a:pt x="8932" y="3471"/>
                  </a:cubicBezTo>
                  <a:lnTo>
                    <a:pt x="8932" y="8890"/>
                  </a:lnTo>
                  <a:cubicBezTo>
                    <a:pt x="8932" y="9215"/>
                    <a:pt x="8668" y="9459"/>
                    <a:pt x="8363" y="9459"/>
                  </a:cubicBezTo>
                  <a:lnTo>
                    <a:pt x="2924" y="9459"/>
                  </a:lnTo>
                  <a:cubicBezTo>
                    <a:pt x="2619" y="9459"/>
                    <a:pt x="2355" y="9215"/>
                    <a:pt x="2355" y="8890"/>
                  </a:cubicBezTo>
                  <a:lnTo>
                    <a:pt x="2355" y="3471"/>
                  </a:lnTo>
                  <a:cubicBezTo>
                    <a:pt x="2355" y="3146"/>
                    <a:pt x="2619" y="2903"/>
                    <a:pt x="2924" y="2903"/>
                  </a:cubicBezTo>
                  <a:close/>
                  <a:moveTo>
                    <a:pt x="447" y="0"/>
                  </a:moveTo>
                  <a:lnTo>
                    <a:pt x="447" y="11712"/>
                  </a:lnTo>
                  <a:cubicBezTo>
                    <a:pt x="447" y="12077"/>
                    <a:pt x="731" y="12361"/>
                    <a:pt x="1097" y="12361"/>
                  </a:cubicBezTo>
                  <a:lnTo>
                    <a:pt x="10190" y="12361"/>
                  </a:lnTo>
                  <a:lnTo>
                    <a:pt x="10190" y="14574"/>
                  </a:lnTo>
                  <a:cubicBezTo>
                    <a:pt x="9662" y="14777"/>
                    <a:pt x="9236" y="15203"/>
                    <a:pt x="9033" y="15731"/>
                  </a:cubicBezTo>
                  <a:lnTo>
                    <a:pt x="3695" y="15731"/>
                  </a:lnTo>
                  <a:cubicBezTo>
                    <a:pt x="3431" y="15000"/>
                    <a:pt x="2741" y="14472"/>
                    <a:pt x="1909" y="14472"/>
                  </a:cubicBezTo>
                  <a:cubicBezTo>
                    <a:pt x="853" y="14472"/>
                    <a:pt x="1" y="15325"/>
                    <a:pt x="1" y="16360"/>
                  </a:cubicBezTo>
                  <a:cubicBezTo>
                    <a:pt x="1" y="17415"/>
                    <a:pt x="853" y="18268"/>
                    <a:pt x="1909" y="18268"/>
                  </a:cubicBezTo>
                  <a:cubicBezTo>
                    <a:pt x="2741" y="18268"/>
                    <a:pt x="3431" y="17740"/>
                    <a:pt x="3695" y="17010"/>
                  </a:cubicBezTo>
                  <a:lnTo>
                    <a:pt x="9033" y="17010"/>
                  </a:lnTo>
                  <a:cubicBezTo>
                    <a:pt x="9297" y="17740"/>
                    <a:pt x="10007" y="18268"/>
                    <a:pt x="10840" y="18268"/>
                  </a:cubicBezTo>
                  <a:cubicBezTo>
                    <a:pt x="11652" y="18268"/>
                    <a:pt x="12362" y="17740"/>
                    <a:pt x="12626" y="17010"/>
                  </a:cubicBezTo>
                  <a:lnTo>
                    <a:pt x="17964" y="17010"/>
                  </a:lnTo>
                  <a:cubicBezTo>
                    <a:pt x="18228" y="17740"/>
                    <a:pt x="18918" y="18268"/>
                    <a:pt x="19750" y="18268"/>
                  </a:cubicBezTo>
                  <a:cubicBezTo>
                    <a:pt x="20806" y="18268"/>
                    <a:pt x="21658" y="17415"/>
                    <a:pt x="21658" y="16360"/>
                  </a:cubicBezTo>
                  <a:cubicBezTo>
                    <a:pt x="21658" y="15325"/>
                    <a:pt x="20806" y="14472"/>
                    <a:pt x="19750" y="14472"/>
                  </a:cubicBezTo>
                  <a:cubicBezTo>
                    <a:pt x="18918" y="14472"/>
                    <a:pt x="18228" y="15000"/>
                    <a:pt x="17964" y="15731"/>
                  </a:cubicBezTo>
                  <a:lnTo>
                    <a:pt x="12626" y="15731"/>
                  </a:lnTo>
                  <a:cubicBezTo>
                    <a:pt x="12443" y="15203"/>
                    <a:pt x="11997" y="14777"/>
                    <a:pt x="11469" y="14574"/>
                  </a:cubicBezTo>
                  <a:lnTo>
                    <a:pt x="11469" y="12361"/>
                  </a:lnTo>
                  <a:lnTo>
                    <a:pt x="20582" y="12361"/>
                  </a:lnTo>
                  <a:cubicBezTo>
                    <a:pt x="20928" y="12361"/>
                    <a:pt x="21212" y="12077"/>
                    <a:pt x="21212" y="11712"/>
                  </a:cubicBezTo>
                  <a:lnTo>
                    <a:pt x="21212" y="629"/>
                  </a:lnTo>
                  <a:cubicBezTo>
                    <a:pt x="21212" y="284"/>
                    <a:pt x="20928" y="0"/>
                    <a:pt x="205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1" name="Google Shape;2411;p69"/>
          <p:cNvGrpSpPr/>
          <p:nvPr/>
        </p:nvGrpSpPr>
        <p:grpSpPr>
          <a:xfrm>
            <a:off x="1948248" y="2062085"/>
            <a:ext cx="438779" cy="438759"/>
            <a:chOff x="1322640" y="1770972"/>
            <a:chExt cx="437728" cy="437708"/>
          </a:xfrm>
        </p:grpSpPr>
        <p:sp>
          <p:nvSpPr>
            <p:cNvPr id="2412" name="Google Shape;2412;p69"/>
            <p:cNvSpPr/>
            <p:nvPr/>
          </p:nvSpPr>
          <p:spPr>
            <a:xfrm>
              <a:off x="1510512" y="1958844"/>
              <a:ext cx="61964" cy="61964"/>
            </a:xfrm>
            <a:custGeom>
              <a:rect b="b" l="l" r="r" t="t"/>
              <a:pathLst>
                <a:path extrusionOk="0" h="3066" w="3066">
                  <a:moveTo>
                    <a:pt x="1" y="0"/>
                  </a:moveTo>
                  <a:lnTo>
                    <a:pt x="1" y="3065"/>
                  </a:lnTo>
                  <a:lnTo>
                    <a:pt x="3066" y="3065"/>
                  </a:lnTo>
                  <a:lnTo>
                    <a:pt x="30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9"/>
            <p:cNvSpPr/>
            <p:nvPr/>
          </p:nvSpPr>
          <p:spPr>
            <a:xfrm>
              <a:off x="1322640" y="1770972"/>
              <a:ext cx="437728" cy="437708"/>
            </a:xfrm>
            <a:custGeom>
              <a:rect b="b" l="l" r="r" t="t"/>
              <a:pathLst>
                <a:path extrusionOk="0" h="21658" w="21659">
                  <a:moveTo>
                    <a:pt x="13072" y="8038"/>
                  </a:moveTo>
                  <a:cubicBezTo>
                    <a:pt x="13377" y="8038"/>
                    <a:pt x="13620" y="8281"/>
                    <a:pt x="13620" y="8586"/>
                  </a:cubicBezTo>
                  <a:lnTo>
                    <a:pt x="13620" y="13072"/>
                  </a:lnTo>
                  <a:cubicBezTo>
                    <a:pt x="13620" y="13376"/>
                    <a:pt x="13377" y="13620"/>
                    <a:pt x="13072" y="13620"/>
                  </a:cubicBezTo>
                  <a:lnTo>
                    <a:pt x="8587" y="13620"/>
                  </a:lnTo>
                  <a:cubicBezTo>
                    <a:pt x="8282" y="13620"/>
                    <a:pt x="8039" y="13376"/>
                    <a:pt x="8039" y="13072"/>
                  </a:cubicBezTo>
                  <a:lnTo>
                    <a:pt x="8039" y="8586"/>
                  </a:lnTo>
                  <a:cubicBezTo>
                    <a:pt x="8039" y="8281"/>
                    <a:pt x="8282" y="8038"/>
                    <a:pt x="8587" y="8038"/>
                  </a:cubicBezTo>
                  <a:close/>
                  <a:moveTo>
                    <a:pt x="5116" y="0"/>
                  </a:moveTo>
                  <a:cubicBezTo>
                    <a:pt x="4060" y="0"/>
                    <a:pt x="3208" y="853"/>
                    <a:pt x="3208" y="1908"/>
                  </a:cubicBezTo>
                  <a:cubicBezTo>
                    <a:pt x="3208" y="2963"/>
                    <a:pt x="4060" y="3816"/>
                    <a:pt x="5116" y="3816"/>
                  </a:cubicBezTo>
                  <a:cubicBezTo>
                    <a:pt x="5948" y="3816"/>
                    <a:pt x="6658" y="3288"/>
                    <a:pt x="6902" y="2537"/>
                  </a:cubicBezTo>
                  <a:lnTo>
                    <a:pt x="8932" y="2537"/>
                  </a:lnTo>
                  <a:lnTo>
                    <a:pt x="8932" y="5074"/>
                  </a:lnTo>
                  <a:lnTo>
                    <a:pt x="5725" y="5074"/>
                  </a:lnTo>
                  <a:cubicBezTo>
                    <a:pt x="5359" y="5074"/>
                    <a:pt x="5075" y="5359"/>
                    <a:pt x="5075" y="5704"/>
                  </a:cubicBezTo>
                  <a:lnTo>
                    <a:pt x="5075" y="7652"/>
                  </a:lnTo>
                  <a:lnTo>
                    <a:pt x="3695" y="7652"/>
                  </a:lnTo>
                  <a:cubicBezTo>
                    <a:pt x="3431" y="6921"/>
                    <a:pt x="2741" y="6394"/>
                    <a:pt x="1909" y="6394"/>
                  </a:cubicBezTo>
                  <a:cubicBezTo>
                    <a:pt x="853" y="6394"/>
                    <a:pt x="1" y="7246"/>
                    <a:pt x="1" y="8302"/>
                  </a:cubicBezTo>
                  <a:cubicBezTo>
                    <a:pt x="1" y="9337"/>
                    <a:pt x="853" y="10189"/>
                    <a:pt x="1909" y="10189"/>
                  </a:cubicBezTo>
                  <a:cubicBezTo>
                    <a:pt x="2741" y="10189"/>
                    <a:pt x="3431" y="9662"/>
                    <a:pt x="3695" y="8931"/>
                  </a:cubicBezTo>
                  <a:lnTo>
                    <a:pt x="5075" y="8931"/>
                  </a:lnTo>
                  <a:lnTo>
                    <a:pt x="5075" y="12727"/>
                  </a:lnTo>
                  <a:lnTo>
                    <a:pt x="3695" y="12727"/>
                  </a:lnTo>
                  <a:cubicBezTo>
                    <a:pt x="3431" y="11996"/>
                    <a:pt x="2741" y="11468"/>
                    <a:pt x="1909" y="11468"/>
                  </a:cubicBezTo>
                  <a:cubicBezTo>
                    <a:pt x="853" y="11468"/>
                    <a:pt x="1" y="12321"/>
                    <a:pt x="1" y="13376"/>
                  </a:cubicBezTo>
                  <a:cubicBezTo>
                    <a:pt x="1" y="14411"/>
                    <a:pt x="853" y="15264"/>
                    <a:pt x="1909" y="15264"/>
                  </a:cubicBezTo>
                  <a:cubicBezTo>
                    <a:pt x="2741" y="15264"/>
                    <a:pt x="3431" y="14736"/>
                    <a:pt x="3695" y="14005"/>
                  </a:cubicBezTo>
                  <a:lnTo>
                    <a:pt x="5075" y="14005"/>
                  </a:lnTo>
                  <a:lnTo>
                    <a:pt x="5075" y="15954"/>
                  </a:lnTo>
                  <a:cubicBezTo>
                    <a:pt x="5075" y="16299"/>
                    <a:pt x="5359" y="16583"/>
                    <a:pt x="5725" y="16583"/>
                  </a:cubicBezTo>
                  <a:lnTo>
                    <a:pt x="8932" y="16583"/>
                  </a:lnTo>
                  <a:lnTo>
                    <a:pt x="8932" y="19120"/>
                  </a:lnTo>
                  <a:lnTo>
                    <a:pt x="6902" y="19120"/>
                  </a:lnTo>
                  <a:cubicBezTo>
                    <a:pt x="6658" y="18390"/>
                    <a:pt x="5948" y="17842"/>
                    <a:pt x="5116" y="17842"/>
                  </a:cubicBezTo>
                  <a:cubicBezTo>
                    <a:pt x="4060" y="17842"/>
                    <a:pt x="3208" y="18694"/>
                    <a:pt x="3208" y="19750"/>
                  </a:cubicBezTo>
                  <a:cubicBezTo>
                    <a:pt x="3208" y="20805"/>
                    <a:pt x="4060" y="21658"/>
                    <a:pt x="5116" y="21658"/>
                  </a:cubicBezTo>
                  <a:cubicBezTo>
                    <a:pt x="5948" y="21658"/>
                    <a:pt x="6658" y="21130"/>
                    <a:pt x="6902" y="20379"/>
                  </a:cubicBezTo>
                  <a:lnTo>
                    <a:pt x="9561" y="20379"/>
                  </a:lnTo>
                  <a:cubicBezTo>
                    <a:pt x="9906" y="20379"/>
                    <a:pt x="10190" y="20095"/>
                    <a:pt x="10190" y="19750"/>
                  </a:cubicBezTo>
                  <a:lnTo>
                    <a:pt x="10190" y="16583"/>
                  </a:lnTo>
                  <a:lnTo>
                    <a:pt x="11469" y="16583"/>
                  </a:lnTo>
                  <a:lnTo>
                    <a:pt x="11469" y="19750"/>
                  </a:lnTo>
                  <a:cubicBezTo>
                    <a:pt x="11469" y="20095"/>
                    <a:pt x="11753" y="20379"/>
                    <a:pt x="12098" y="20379"/>
                  </a:cubicBezTo>
                  <a:lnTo>
                    <a:pt x="14757" y="20379"/>
                  </a:lnTo>
                  <a:cubicBezTo>
                    <a:pt x="15021" y="21130"/>
                    <a:pt x="15711" y="21658"/>
                    <a:pt x="16543" y="21658"/>
                  </a:cubicBezTo>
                  <a:cubicBezTo>
                    <a:pt x="17599" y="21658"/>
                    <a:pt x="18451" y="20805"/>
                    <a:pt x="18451" y="19750"/>
                  </a:cubicBezTo>
                  <a:cubicBezTo>
                    <a:pt x="18451" y="18694"/>
                    <a:pt x="17599" y="17842"/>
                    <a:pt x="16543" y="17842"/>
                  </a:cubicBezTo>
                  <a:cubicBezTo>
                    <a:pt x="15711" y="17842"/>
                    <a:pt x="15021" y="18390"/>
                    <a:pt x="14757" y="19120"/>
                  </a:cubicBezTo>
                  <a:lnTo>
                    <a:pt x="12727" y="19120"/>
                  </a:lnTo>
                  <a:lnTo>
                    <a:pt x="12727" y="16583"/>
                  </a:lnTo>
                  <a:lnTo>
                    <a:pt x="15955" y="16583"/>
                  </a:lnTo>
                  <a:cubicBezTo>
                    <a:pt x="16300" y="16583"/>
                    <a:pt x="16584" y="16299"/>
                    <a:pt x="16584" y="15954"/>
                  </a:cubicBezTo>
                  <a:lnTo>
                    <a:pt x="16584" y="14005"/>
                  </a:lnTo>
                  <a:lnTo>
                    <a:pt x="17964" y="14005"/>
                  </a:lnTo>
                  <a:cubicBezTo>
                    <a:pt x="18228" y="14736"/>
                    <a:pt x="18918" y="15264"/>
                    <a:pt x="19750" y="15264"/>
                  </a:cubicBezTo>
                  <a:cubicBezTo>
                    <a:pt x="20806" y="15264"/>
                    <a:pt x="21658" y="14411"/>
                    <a:pt x="21658" y="13376"/>
                  </a:cubicBezTo>
                  <a:cubicBezTo>
                    <a:pt x="21658" y="12321"/>
                    <a:pt x="20806" y="11468"/>
                    <a:pt x="19750" y="11468"/>
                  </a:cubicBezTo>
                  <a:cubicBezTo>
                    <a:pt x="18918" y="11468"/>
                    <a:pt x="18228" y="11996"/>
                    <a:pt x="17964" y="12727"/>
                  </a:cubicBezTo>
                  <a:lnTo>
                    <a:pt x="16584" y="12727"/>
                  </a:lnTo>
                  <a:lnTo>
                    <a:pt x="16584" y="8931"/>
                  </a:lnTo>
                  <a:lnTo>
                    <a:pt x="17964" y="8931"/>
                  </a:lnTo>
                  <a:cubicBezTo>
                    <a:pt x="18228" y="9662"/>
                    <a:pt x="18918" y="10189"/>
                    <a:pt x="19750" y="10189"/>
                  </a:cubicBezTo>
                  <a:cubicBezTo>
                    <a:pt x="20806" y="10189"/>
                    <a:pt x="21658" y="9337"/>
                    <a:pt x="21658" y="8302"/>
                  </a:cubicBezTo>
                  <a:cubicBezTo>
                    <a:pt x="21658" y="7246"/>
                    <a:pt x="20806" y="6394"/>
                    <a:pt x="19750" y="6394"/>
                  </a:cubicBezTo>
                  <a:cubicBezTo>
                    <a:pt x="18918" y="6394"/>
                    <a:pt x="18228" y="6921"/>
                    <a:pt x="17964" y="7652"/>
                  </a:cubicBezTo>
                  <a:lnTo>
                    <a:pt x="16584" y="7652"/>
                  </a:lnTo>
                  <a:lnTo>
                    <a:pt x="16584" y="5704"/>
                  </a:lnTo>
                  <a:cubicBezTo>
                    <a:pt x="16584" y="5359"/>
                    <a:pt x="16300" y="5074"/>
                    <a:pt x="15955" y="5074"/>
                  </a:cubicBezTo>
                  <a:lnTo>
                    <a:pt x="12727" y="5074"/>
                  </a:lnTo>
                  <a:lnTo>
                    <a:pt x="12727" y="2537"/>
                  </a:lnTo>
                  <a:lnTo>
                    <a:pt x="14757" y="2537"/>
                  </a:lnTo>
                  <a:cubicBezTo>
                    <a:pt x="15021" y="3288"/>
                    <a:pt x="15711" y="3816"/>
                    <a:pt x="16543" y="3816"/>
                  </a:cubicBezTo>
                  <a:cubicBezTo>
                    <a:pt x="17599" y="3816"/>
                    <a:pt x="18451" y="2963"/>
                    <a:pt x="18451" y="1908"/>
                  </a:cubicBezTo>
                  <a:cubicBezTo>
                    <a:pt x="18451" y="853"/>
                    <a:pt x="17599" y="0"/>
                    <a:pt x="16543" y="0"/>
                  </a:cubicBezTo>
                  <a:cubicBezTo>
                    <a:pt x="15711" y="0"/>
                    <a:pt x="15021" y="528"/>
                    <a:pt x="14757" y="1279"/>
                  </a:cubicBezTo>
                  <a:lnTo>
                    <a:pt x="12098" y="1279"/>
                  </a:lnTo>
                  <a:cubicBezTo>
                    <a:pt x="11753" y="1279"/>
                    <a:pt x="11469" y="1563"/>
                    <a:pt x="11469" y="1908"/>
                  </a:cubicBezTo>
                  <a:lnTo>
                    <a:pt x="11469" y="5074"/>
                  </a:lnTo>
                  <a:lnTo>
                    <a:pt x="10190" y="5074"/>
                  </a:lnTo>
                  <a:lnTo>
                    <a:pt x="10190" y="1908"/>
                  </a:lnTo>
                  <a:cubicBezTo>
                    <a:pt x="10190" y="1563"/>
                    <a:pt x="9906" y="1279"/>
                    <a:pt x="9561" y="1279"/>
                  </a:cubicBezTo>
                  <a:lnTo>
                    <a:pt x="6902" y="1279"/>
                  </a:lnTo>
                  <a:cubicBezTo>
                    <a:pt x="6658" y="528"/>
                    <a:pt x="5948" y="0"/>
                    <a:pt x="5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4" name="Google Shape;2414;p69"/>
          <p:cNvGrpSpPr/>
          <p:nvPr/>
        </p:nvGrpSpPr>
        <p:grpSpPr>
          <a:xfrm>
            <a:off x="1958114" y="3262766"/>
            <a:ext cx="419047" cy="438779"/>
            <a:chOff x="1332483" y="2968779"/>
            <a:chExt cx="418044" cy="437728"/>
          </a:xfrm>
        </p:grpSpPr>
        <p:sp>
          <p:nvSpPr>
            <p:cNvPr id="2415" name="Google Shape;2415;p69"/>
            <p:cNvSpPr/>
            <p:nvPr/>
          </p:nvSpPr>
          <p:spPr>
            <a:xfrm>
              <a:off x="1332483" y="2968779"/>
              <a:ext cx="94785" cy="94785"/>
            </a:xfrm>
            <a:custGeom>
              <a:rect b="b" l="l" r="r" t="t"/>
              <a:pathLst>
                <a:path extrusionOk="0" h="4690" w="4690">
                  <a:moveTo>
                    <a:pt x="4690" y="1"/>
                  </a:moveTo>
                  <a:cubicBezTo>
                    <a:pt x="4527" y="1"/>
                    <a:pt x="4365" y="82"/>
                    <a:pt x="4243" y="204"/>
                  </a:cubicBezTo>
                  <a:lnTo>
                    <a:pt x="204" y="4243"/>
                  </a:lnTo>
                  <a:cubicBezTo>
                    <a:pt x="62" y="4365"/>
                    <a:pt x="1" y="4527"/>
                    <a:pt x="1" y="4690"/>
                  </a:cubicBezTo>
                  <a:lnTo>
                    <a:pt x="4690" y="4690"/>
                  </a:lnTo>
                  <a:lnTo>
                    <a:pt x="46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9"/>
            <p:cNvSpPr/>
            <p:nvPr/>
          </p:nvSpPr>
          <p:spPr>
            <a:xfrm>
              <a:off x="1332483" y="2968779"/>
              <a:ext cx="322046" cy="437728"/>
            </a:xfrm>
            <a:custGeom>
              <a:rect b="b" l="l" r="r" t="t"/>
              <a:pathLst>
                <a:path extrusionOk="0" h="21659" w="15935">
                  <a:moveTo>
                    <a:pt x="6699" y="8972"/>
                  </a:moveTo>
                  <a:cubicBezTo>
                    <a:pt x="7044" y="8972"/>
                    <a:pt x="7328" y="9257"/>
                    <a:pt x="7328" y="9622"/>
                  </a:cubicBezTo>
                  <a:cubicBezTo>
                    <a:pt x="7328" y="9967"/>
                    <a:pt x="7044" y="10251"/>
                    <a:pt x="6699" y="10251"/>
                  </a:cubicBezTo>
                  <a:lnTo>
                    <a:pt x="2315" y="10251"/>
                  </a:lnTo>
                  <a:cubicBezTo>
                    <a:pt x="1970" y="10251"/>
                    <a:pt x="1686" y="9967"/>
                    <a:pt x="1686" y="9622"/>
                  </a:cubicBezTo>
                  <a:cubicBezTo>
                    <a:pt x="1686" y="9257"/>
                    <a:pt x="1970" y="8972"/>
                    <a:pt x="2315" y="8972"/>
                  </a:cubicBezTo>
                  <a:close/>
                  <a:moveTo>
                    <a:pt x="6699" y="11510"/>
                  </a:moveTo>
                  <a:cubicBezTo>
                    <a:pt x="7044" y="11510"/>
                    <a:pt x="7328" y="11794"/>
                    <a:pt x="7328" y="12159"/>
                  </a:cubicBezTo>
                  <a:cubicBezTo>
                    <a:pt x="7328" y="12504"/>
                    <a:pt x="7044" y="12788"/>
                    <a:pt x="6699" y="12788"/>
                  </a:cubicBezTo>
                  <a:lnTo>
                    <a:pt x="2315" y="12788"/>
                  </a:lnTo>
                  <a:cubicBezTo>
                    <a:pt x="1970" y="12788"/>
                    <a:pt x="1686" y="12504"/>
                    <a:pt x="1686" y="12159"/>
                  </a:cubicBezTo>
                  <a:cubicBezTo>
                    <a:pt x="1686" y="11794"/>
                    <a:pt x="1970" y="11510"/>
                    <a:pt x="2315" y="11510"/>
                  </a:cubicBezTo>
                  <a:close/>
                  <a:moveTo>
                    <a:pt x="6699" y="14047"/>
                  </a:moveTo>
                  <a:cubicBezTo>
                    <a:pt x="7044" y="14047"/>
                    <a:pt x="7328" y="14331"/>
                    <a:pt x="7328" y="14696"/>
                  </a:cubicBezTo>
                  <a:cubicBezTo>
                    <a:pt x="7328" y="15041"/>
                    <a:pt x="7044" y="15326"/>
                    <a:pt x="6699" y="15326"/>
                  </a:cubicBezTo>
                  <a:lnTo>
                    <a:pt x="2315" y="15326"/>
                  </a:lnTo>
                  <a:cubicBezTo>
                    <a:pt x="1970" y="15326"/>
                    <a:pt x="1686" y="15041"/>
                    <a:pt x="1686" y="14696"/>
                  </a:cubicBezTo>
                  <a:cubicBezTo>
                    <a:pt x="1686" y="14331"/>
                    <a:pt x="1970" y="14047"/>
                    <a:pt x="2315" y="14047"/>
                  </a:cubicBezTo>
                  <a:close/>
                  <a:moveTo>
                    <a:pt x="6699" y="16584"/>
                  </a:moveTo>
                  <a:cubicBezTo>
                    <a:pt x="7044" y="16584"/>
                    <a:pt x="7328" y="16868"/>
                    <a:pt x="7328" y="17234"/>
                  </a:cubicBezTo>
                  <a:cubicBezTo>
                    <a:pt x="7328" y="17579"/>
                    <a:pt x="7044" y="17863"/>
                    <a:pt x="6699" y="17863"/>
                  </a:cubicBezTo>
                  <a:lnTo>
                    <a:pt x="2315" y="17863"/>
                  </a:lnTo>
                  <a:cubicBezTo>
                    <a:pt x="1970" y="17863"/>
                    <a:pt x="1686" y="17579"/>
                    <a:pt x="1686" y="17234"/>
                  </a:cubicBezTo>
                  <a:cubicBezTo>
                    <a:pt x="1686" y="16868"/>
                    <a:pt x="1970" y="16584"/>
                    <a:pt x="2315" y="16584"/>
                  </a:cubicBezTo>
                  <a:close/>
                  <a:moveTo>
                    <a:pt x="5968" y="1"/>
                  </a:moveTo>
                  <a:lnTo>
                    <a:pt x="5968" y="5339"/>
                  </a:lnTo>
                  <a:cubicBezTo>
                    <a:pt x="5968" y="5684"/>
                    <a:pt x="5684" y="5968"/>
                    <a:pt x="5339" y="5968"/>
                  </a:cubicBezTo>
                  <a:lnTo>
                    <a:pt x="1" y="5968"/>
                  </a:lnTo>
                  <a:lnTo>
                    <a:pt x="1" y="21029"/>
                  </a:lnTo>
                  <a:cubicBezTo>
                    <a:pt x="1" y="21374"/>
                    <a:pt x="285" y="21658"/>
                    <a:pt x="650" y="21658"/>
                  </a:cubicBezTo>
                  <a:lnTo>
                    <a:pt x="15285" y="21658"/>
                  </a:lnTo>
                  <a:cubicBezTo>
                    <a:pt x="15650" y="21658"/>
                    <a:pt x="15934" y="21374"/>
                    <a:pt x="15934" y="21029"/>
                  </a:cubicBezTo>
                  <a:lnTo>
                    <a:pt x="15934" y="19284"/>
                  </a:lnTo>
                  <a:lnTo>
                    <a:pt x="10921" y="19284"/>
                  </a:lnTo>
                  <a:cubicBezTo>
                    <a:pt x="9886" y="19284"/>
                    <a:pt x="9033" y="18431"/>
                    <a:pt x="9033" y="17376"/>
                  </a:cubicBezTo>
                  <a:lnTo>
                    <a:pt x="9033" y="10190"/>
                  </a:lnTo>
                  <a:cubicBezTo>
                    <a:pt x="9033" y="9480"/>
                    <a:pt x="9399" y="8871"/>
                    <a:pt x="9967" y="8526"/>
                  </a:cubicBezTo>
                  <a:lnTo>
                    <a:pt x="9967" y="7714"/>
                  </a:lnTo>
                  <a:cubicBezTo>
                    <a:pt x="9967" y="4690"/>
                    <a:pt x="12443" y="2213"/>
                    <a:pt x="15488" y="2213"/>
                  </a:cubicBezTo>
                  <a:cubicBezTo>
                    <a:pt x="15630" y="2213"/>
                    <a:pt x="15792" y="2213"/>
                    <a:pt x="15934" y="2234"/>
                  </a:cubicBezTo>
                  <a:lnTo>
                    <a:pt x="15934" y="650"/>
                  </a:lnTo>
                  <a:cubicBezTo>
                    <a:pt x="15934" y="285"/>
                    <a:pt x="15650" y="1"/>
                    <a:pt x="152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9"/>
            <p:cNvSpPr/>
            <p:nvPr/>
          </p:nvSpPr>
          <p:spPr>
            <a:xfrm>
              <a:off x="1540464" y="3038927"/>
              <a:ext cx="210063" cy="294157"/>
            </a:xfrm>
            <a:custGeom>
              <a:rect b="b" l="l" r="r" t="t"/>
              <a:pathLst>
                <a:path extrusionOk="0" h="14555" w="10394">
                  <a:moveTo>
                    <a:pt x="5197" y="1280"/>
                  </a:moveTo>
                  <a:cubicBezTo>
                    <a:pt x="6841" y="1280"/>
                    <a:pt x="8181" y="2619"/>
                    <a:pt x="8181" y="4243"/>
                  </a:cubicBezTo>
                  <a:lnTo>
                    <a:pt x="8181" y="6070"/>
                  </a:lnTo>
                  <a:lnTo>
                    <a:pt x="2213" y="6070"/>
                  </a:lnTo>
                  <a:lnTo>
                    <a:pt x="2213" y="4243"/>
                  </a:lnTo>
                  <a:cubicBezTo>
                    <a:pt x="2213" y="2619"/>
                    <a:pt x="3553" y="1280"/>
                    <a:pt x="5197" y="1280"/>
                  </a:cubicBezTo>
                  <a:close/>
                  <a:moveTo>
                    <a:pt x="2660" y="9683"/>
                  </a:moveTo>
                  <a:cubicBezTo>
                    <a:pt x="3005" y="9683"/>
                    <a:pt x="3289" y="9967"/>
                    <a:pt x="3289" y="10312"/>
                  </a:cubicBezTo>
                  <a:cubicBezTo>
                    <a:pt x="3289" y="10657"/>
                    <a:pt x="3005" y="10941"/>
                    <a:pt x="2660" y="10941"/>
                  </a:cubicBezTo>
                  <a:cubicBezTo>
                    <a:pt x="2315" y="10941"/>
                    <a:pt x="2030" y="10657"/>
                    <a:pt x="2030" y="10312"/>
                  </a:cubicBezTo>
                  <a:cubicBezTo>
                    <a:pt x="2030" y="9967"/>
                    <a:pt x="2315" y="9683"/>
                    <a:pt x="2660" y="9683"/>
                  </a:cubicBezTo>
                  <a:close/>
                  <a:moveTo>
                    <a:pt x="5197" y="9683"/>
                  </a:moveTo>
                  <a:cubicBezTo>
                    <a:pt x="5542" y="9683"/>
                    <a:pt x="5826" y="9967"/>
                    <a:pt x="5826" y="10312"/>
                  </a:cubicBezTo>
                  <a:cubicBezTo>
                    <a:pt x="5826" y="10657"/>
                    <a:pt x="5542" y="10941"/>
                    <a:pt x="5197" y="10941"/>
                  </a:cubicBezTo>
                  <a:cubicBezTo>
                    <a:pt x="4852" y="10941"/>
                    <a:pt x="4568" y="10657"/>
                    <a:pt x="4568" y="10312"/>
                  </a:cubicBezTo>
                  <a:cubicBezTo>
                    <a:pt x="4568" y="9967"/>
                    <a:pt x="4852" y="9683"/>
                    <a:pt x="5197" y="9683"/>
                  </a:cubicBezTo>
                  <a:close/>
                  <a:moveTo>
                    <a:pt x="7734" y="9683"/>
                  </a:moveTo>
                  <a:cubicBezTo>
                    <a:pt x="8079" y="9683"/>
                    <a:pt x="8363" y="9967"/>
                    <a:pt x="8363" y="10312"/>
                  </a:cubicBezTo>
                  <a:cubicBezTo>
                    <a:pt x="8363" y="10657"/>
                    <a:pt x="8079" y="10941"/>
                    <a:pt x="7734" y="10941"/>
                  </a:cubicBezTo>
                  <a:cubicBezTo>
                    <a:pt x="7389" y="10941"/>
                    <a:pt x="7105" y="10657"/>
                    <a:pt x="7105" y="10312"/>
                  </a:cubicBezTo>
                  <a:cubicBezTo>
                    <a:pt x="7105" y="9967"/>
                    <a:pt x="7389" y="9683"/>
                    <a:pt x="7734" y="9683"/>
                  </a:cubicBezTo>
                  <a:close/>
                  <a:moveTo>
                    <a:pt x="5197" y="1"/>
                  </a:moveTo>
                  <a:cubicBezTo>
                    <a:pt x="2863" y="1"/>
                    <a:pt x="955" y="1909"/>
                    <a:pt x="955" y="4243"/>
                  </a:cubicBezTo>
                  <a:lnTo>
                    <a:pt x="955" y="6070"/>
                  </a:lnTo>
                  <a:lnTo>
                    <a:pt x="630" y="6070"/>
                  </a:lnTo>
                  <a:cubicBezTo>
                    <a:pt x="285" y="6070"/>
                    <a:pt x="1" y="6354"/>
                    <a:pt x="1" y="6719"/>
                  </a:cubicBezTo>
                  <a:lnTo>
                    <a:pt x="1" y="13905"/>
                  </a:lnTo>
                  <a:cubicBezTo>
                    <a:pt x="1" y="14270"/>
                    <a:pt x="285" y="14554"/>
                    <a:pt x="630" y="14554"/>
                  </a:cubicBezTo>
                  <a:lnTo>
                    <a:pt x="9764" y="14554"/>
                  </a:lnTo>
                  <a:cubicBezTo>
                    <a:pt x="10109" y="14554"/>
                    <a:pt x="10393" y="14270"/>
                    <a:pt x="10393" y="13905"/>
                  </a:cubicBezTo>
                  <a:lnTo>
                    <a:pt x="10393" y="6719"/>
                  </a:lnTo>
                  <a:cubicBezTo>
                    <a:pt x="10393" y="6354"/>
                    <a:pt x="10109" y="6070"/>
                    <a:pt x="9764" y="6070"/>
                  </a:cubicBezTo>
                  <a:lnTo>
                    <a:pt x="9439" y="6070"/>
                  </a:lnTo>
                  <a:lnTo>
                    <a:pt x="9439" y="4243"/>
                  </a:lnTo>
                  <a:cubicBezTo>
                    <a:pt x="9439" y="1909"/>
                    <a:pt x="7531" y="1"/>
                    <a:pt x="5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9"/>
            <p:cNvSpPr/>
            <p:nvPr/>
          </p:nvSpPr>
          <p:spPr>
            <a:xfrm>
              <a:off x="1611017" y="3090220"/>
              <a:ext cx="43512" cy="45958"/>
            </a:xfrm>
            <a:custGeom>
              <a:rect b="b" l="l" r="r" t="t"/>
              <a:pathLst>
                <a:path extrusionOk="0" h="2274" w="2153">
                  <a:moveTo>
                    <a:pt x="1706" y="0"/>
                  </a:moveTo>
                  <a:cubicBezTo>
                    <a:pt x="772" y="0"/>
                    <a:pt x="1" y="771"/>
                    <a:pt x="1" y="1705"/>
                  </a:cubicBezTo>
                  <a:lnTo>
                    <a:pt x="1" y="2273"/>
                  </a:lnTo>
                  <a:lnTo>
                    <a:pt x="2152" y="2273"/>
                  </a:lnTo>
                  <a:lnTo>
                    <a:pt x="2152" y="61"/>
                  </a:lnTo>
                  <a:cubicBezTo>
                    <a:pt x="2010" y="20"/>
                    <a:pt x="1868" y="0"/>
                    <a:pt x="17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9" name="Google Shape;2419;p69"/>
          <p:cNvSpPr/>
          <p:nvPr/>
        </p:nvSpPr>
        <p:spPr>
          <a:xfrm>
            <a:off x="7515725" y="3863471"/>
            <a:ext cx="292376" cy="438332"/>
          </a:xfrm>
          <a:custGeom>
            <a:rect b="b" l="l" r="r" t="t"/>
            <a:pathLst>
              <a:path extrusionOk="0" h="21638" w="14433">
                <a:moveTo>
                  <a:pt x="11266" y="4851"/>
                </a:moveTo>
                <a:cubicBezTo>
                  <a:pt x="11611" y="4851"/>
                  <a:pt x="11895" y="5135"/>
                  <a:pt x="11895" y="5501"/>
                </a:cubicBezTo>
                <a:cubicBezTo>
                  <a:pt x="11895" y="5846"/>
                  <a:pt x="11611" y="6130"/>
                  <a:pt x="11266" y="6130"/>
                </a:cubicBezTo>
                <a:lnTo>
                  <a:pt x="8323" y="6130"/>
                </a:lnTo>
                <a:cubicBezTo>
                  <a:pt x="7978" y="6130"/>
                  <a:pt x="7693" y="5846"/>
                  <a:pt x="7693" y="5501"/>
                </a:cubicBezTo>
                <a:cubicBezTo>
                  <a:pt x="7693" y="5135"/>
                  <a:pt x="7978" y="4851"/>
                  <a:pt x="8323" y="4851"/>
                </a:cubicBezTo>
                <a:close/>
                <a:moveTo>
                  <a:pt x="3187" y="4831"/>
                </a:moveTo>
                <a:cubicBezTo>
                  <a:pt x="3553" y="4831"/>
                  <a:pt x="3857" y="5135"/>
                  <a:pt x="3857" y="5501"/>
                </a:cubicBezTo>
                <a:cubicBezTo>
                  <a:pt x="3857" y="5866"/>
                  <a:pt x="3553" y="6171"/>
                  <a:pt x="3187" y="6171"/>
                </a:cubicBezTo>
                <a:cubicBezTo>
                  <a:pt x="2802" y="6171"/>
                  <a:pt x="2518" y="5866"/>
                  <a:pt x="2518" y="5501"/>
                </a:cubicBezTo>
                <a:cubicBezTo>
                  <a:pt x="2518" y="5135"/>
                  <a:pt x="2802" y="4831"/>
                  <a:pt x="3187" y="4831"/>
                </a:cubicBezTo>
                <a:close/>
                <a:moveTo>
                  <a:pt x="5785" y="4831"/>
                </a:moveTo>
                <a:cubicBezTo>
                  <a:pt x="6151" y="4831"/>
                  <a:pt x="6455" y="5135"/>
                  <a:pt x="6455" y="5501"/>
                </a:cubicBezTo>
                <a:cubicBezTo>
                  <a:pt x="6455" y="5866"/>
                  <a:pt x="6151" y="6171"/>
                  <a:pt x="5785" y="6171"/>
                </a:cubicBezTo>
                <a:cubicBezTo>
                  <a:pt x="5420" y="6171"/>
                  <a:pt x="5116" y="5866"/>
                  <a:pt x="5116" y="5501"/>
                </a:cubicBezTo>
                <a:cubicBezTo>
                  <a:pt x="5116" y="5135"/>
                  <a:pt x="5420" y="4831"/>
                  <a:pt x="5785" y="4831"/>
                </a:cubicBezTo>
                <a:close/>
                <a:moveTo>
                  <a:pt x="11266" y="12889"/>
                </a:moveTo>
                <a:cubicBezTo>
                  <a:pt x="11611" y="12889"/>
                  <a:pt x="11895" y="13173"/>
                  <a:pt x="11895" y="13539"/>
                </a:cubicBezTo>
                <a:cubicBezTo>
                  <a:pt x="11895" y="13884"/>
                  <a:pt x="11611" y="14168"/>
                  <a:pt x="11266" y="14168"/>
                </a:cubicBezTo>
                <a:lnTo>
                  <a:pt x="8323" y="14168"/>
                </a:lnTo>
                <a:cubicBezTo>
                  <a:pt x="7978" y="14168"/>
                  <a:pt x="7693" y="13884"/>
                  <a:pt x="7693" y="13539"/>
                </a:cubicBezTo>
                <a:cubicBezTo>
                  <a:pt x="7693" y="13173"/>
                  <a:pt x="7978" y="12889"/>
                  <a:pt x="8323" y="12889"/>
                </a:cubicBezTo>
                <a:close/>
                <a:moveTo>
                  <a:pt x="3187" y="12869"/>
                </a:moveTo>
                <a:cubicBezTo>
                  <a:pt x="3553" y="12869"/>
                  <a:pt x="3857" y="13153"/>
                  <a:pt x="3857" y="13539"/>
                </a:cubicBezTo>
                <a:cubicBezTo>
                  <a:pt x="3857" y="13904"/>
                  <a:pt x="3553" y="14209"/>
                  <a:pt x="3187" y="14209"/>
                </a:cubicBezTo>
                <a:cubicBezTo>
                  <a:pt x="2802" y="14209"/>
                  <a:pt x="2518" y="13904"/>
                  <a:pt x="2518" y="13539"/>
                </a:cubicBezTo>
                <a:cubicBezTo>
                  <a:pt x="2518" y="13153"/>
                  <a:pt x="2802" y="12869"/>
                  <a:pt x="3187" y="12869"/>
                </a:cubicBezTo>
                <a:close/>
                <a:moveTo>
                  <a:pt x="5785" y="12869"/>
                </a:moveTo>
                <a:cubicBezTo>
                  <a:pt x="6151" y="12869"/>
                  <a:pt x="6455" y="13153"/>
                  <a:pt x="6455" y="13539"/>
                </a:cubicBezTo>
                <a:cubicBezTo>
                  <a:pt x="6455" y="13904"/>
                  <a:pt x="6151" y="14209"/>
                  <a:pt x="5785" y="14209"/>
                </a:cubicBezTo>
                <a:cubicBezTo>
                  <a:pt x="5420" y="14209"/>
                  <a:pt x="5116" y="13904"/>
                  <a:pt x="5116" y="13539"/>
                </a:cubicBezTo>
                <a:cubicBezTo>
                  <a:pt x="5116" y="13153"/>
                  <a:pt x="5420" y="12869"/>
                  <a:pt x="5785" y="12869"/>
                </a:cubicBezTo>
                <a:close/>
                <a:moveTo>
                  <a:pt x="7227" y="0"/>
                </a:moveTo>
                <a:cubicBezTo>
                  <a:pt x="6861" y="0"/>
                  <a:pt x="6577" y="284"/>
                  <a:pt x="6577" y="629"/>
                </a:cubicBezTo>
                <a:lnTo>
                  <a:pt x="6577" y="2314"/>
                </a:lnTo>
                <a:lnTo>
                  <a:pt x="1523" y="2314"/>
                </a:lnTo>
                <a:cubicBezTo>
                  <a:pt x="691" y="2314"/>
                  <a:pt x="1" y="3004"/>
                  <a:pt x="1" y="3836"/>
                </a:cubicBezTo>
                <a:lnTo>
                  <a:pt x="1" y="7165"/>
                </a:lnTo>
                <a:cubicBezTo>
                  <a:pt x="1" y="7997"/>
                  <a:pt x="691" y="8667"/>
                  <a:pt x="1523" y="8667"/>
                </a:cubicBezTo>
                <a:lnTo>
                  <a:pt x="6577" y="8667"/>
                </a:lnTo>
                <a:lnTo>
                  <a:pt x="6577" y="10352"/>
                </a:lnTo>
                <a:lnTo>
                  <a:pt x="1523" y="10352"/>
                </a:lnTo>
                <a:cubicBezTo>
                  <a:pt x="691" y="10352"/>
                  <a:pt x="1" y="11042"/>
                  <a:pt x="1" y="11874"/>
                </a:cubicBezTo>
                <a:lnTo>
                  <a:pt x="1" y="15203"/>
                </a:lnTo>
                <a:cubicBezTo>
                  <a:pt x="1" y="16015"/>
                  <a:pt x="691" y="16705"/>
                  <a:pt x="1523" y="16705"/>
                </a:cubicBezTo>
                <a:lnTo>
                  <a:pt x="6577" y="16705"/>
                </a:lnTo>
                <a:lnTo>
                  <a:pt x="6577" y="18370"/>
                </a:lnTo>
                <a:cubicBezTo>
                  <a:pt x="6151" y="18552"/>
                  <a:pt x="5826" y="18897"/>
                  <a:pt x="5643" y="19324"/>
                </a:cubicBezTo>
                <a:lnTo>
                  <a:pt x="650" y="19324"/>
                </a:lnTo>
                <a:cubicBezTo>
                  <a:pt x="285" y="19324"/>
                  <a:pt x="1" y="19608"/>
                  <a:pt x="1" y="19953"/>
                </a:cubicBezTo>
                <a:cubicBezTo>
                  <a:pt x="1" y="20298"/>
                  <a:pt x="285" y="20582"/>
                  <a:pt x="650" y="20582"/>
                </a:cubicBezTo>
                <a:lnTo>
                  <a:pt x="5643" y="20582"/>
                </a:lnTo>
                <a:cubicBezTo>
                  <a:pt x="5907" y="21211"/>
                  <a:pt x="6516" y="21637"/>
                  <a:pt x="7227" y="21637"/>
                </a:cubicBezTo>
                <a:cubicBezTo>
                  <a:pt x="7937" y="21637"/>
                  <a:pt x="8546" y="21211"/>
                  <a:pt x="8790" y="20582"/>
                </a:cubicBezTo>
                <a:lnTo>
                  <a:pt x="13803" y="20582"/>
                </a:lnTo>
                <a:cubicBezTo>
                  <a:pt x="14148" y="20582"/>
                  <a:pt x="14432" y="20298"/>
                  <a:pt x="14432" y="19953"/>
                </a:cubicBezTo>
                <a:cubicBezTo>
                  <a:pt x="14432" y="19608"/>
                  <a:pt x="14148" y="19324"/>
                  <a:pt x="13803" y="19324"/>
                </a:cubicBezTo>
                <a:lnTo>
                  <a:pt x="8790" y="19324"/>
                </a:lnTo>
                <a:cubicBezTo>
                  <a:pt x="8627" y="18897"/>
                  <a:pt x="8282" y="18552"/>
                  <a:pt x="7856" y="18370"/>
                </a:cubicBezTo>
                <a:lnTo>
                  <a:pt x="7856" y="16705"/>
                </a:lnTo>
                <a:lnTo>
                  <a:pt x="12930" y="16705"/>
                </a:lnTo>
                <a:cubicBezTo>
                  <a:pt x="13762" y="16705"/>
                  <a:pt x="14432" y="16015"/>
                  <a:pt x="14432" y="15203"/>
                </a:cubicBezTo>
                <a:lnTo>
                  <a:pt x="14432" y="11874"/>
                </a:lnTo>
                <a:cubicBezTo>
                  <a:pt x="14432" y="11042"/>
                  <a:pt x="13762" y="10352"/>
                  <a:pt x="12930" y="10352"/>
                </a:cubicBezTo>
                <a:lnTo>
                  <a:pt x="7856" y="10352"/>
                </a:lnTo>
                <a:lnTo>
                  <a:pt x="7856" y="8667"/>
                </a:lnTo>
                <a:lnTo>
                  <a:pt x="12930" y="8667"/>
                </a:lnTo>
                <a:cubicBezTo>
                  <a:pt x="13762" y="8667"/>
                  <a:pt x="14432" y="7997"/>
                  <a:pt x="14432" y="7165"/>
                </a:cubicBezTo>
                <a:lnTo>
                  <a:pt x="14432" y="3836"/>
                </a:lnTo>
                <a:cubicBezTo>
                  <a:pt x="14432" y="3004"/>
                  <a:pt x="13762" y="2314"/>
                  <a:pt x="12930" y="2314"/>
                </a:cubicBezTo>
                <a:lnTo>
                  <a:pt x="7856" y="2314"/>
                </a:lnTo>
                <a:lnTo>
                  <a:pt x="7856" y="629"/>
                </a:lnTo>
                <a:cubicBezTo>
                  <a:pt x="7856" y="284"/>
                  <a:pt x="7572" y="0"/>
                  <a:pt x="7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0" name="Google Shape;2420;p69"/>
          <p:cNvGrpSpPr/>
          <p:nvPr/>
        </p:nvGrpSpPr>
        <p:grpSpPr>
          <a:xfrm>
            <a:off x="2630339" y="1461724"/>
            <a:ext cx="438354" cy="438779"/>
            <a:chOff x="1926899" y="1172049"/>
            <a:chExt cx="437304" cy="437728"/>
          </a:xfrm>
        </p:grpSpPr>
        <p:sp>
          <p:nvSpPr>
            <p:cNvPr id="2421" name="Google Shape;2421;p69"/>
            <p:cNvSpPr/>
            <p:nvPr/>
          </p:nvSpPr>
          <p:spPr>
            <a:xfrm>
              <a:off x="1969562" y="1309881"/>
              <a:ext cx="351977" cy="197330"/>
            </a:xfrm>
            <a:custGeom>
              <a:rect b="b" l="l" r="r" t="t"/>
              <a:pathLst>
                <a:path extrusionOk="0" h="9764" w="17416">
                  <a:moveTo>
                    <a:pt x="7185" y="1848"/>
                  </a:moveTo>
                  <a:cubicBezTo>
                    <a:pt x="7530" y="1848"/>
                    <a:pt x="7815" y="2132"/>
                    <a:pt x="7815" y="2477"/>
                  </a:cubicBezTo>
                  <a:cubicBezTo>
                    <a:pt x="7815" y="2842"/>
                    <a:pt x="7530" y="3126"/>
                    <a:pt x="7185" y="3126"/>
                  </a:cubicBezTo>
                  <a:lnTo>
                    <a:pt x="4242" y="3126"/>
                  </a:lnTo>
                  <a:cubicBezTo>
                    <a:pt x="3897" y="3126"/>
                    <a:pt x="3613" y="2842"/>
                    <a:pt x="3613" y="2477"/>
                  </a:cubicBezTo>
                  <a:cubicBezTo>
                    <a:pt x="3613" y="2132"/>
                    <a:pt x="3897" y="1848"/>
                    <a:pt x="4242" y="1848"/>
                  </a:cubicBezTo>
                  <a:close/>
                  <a:moveTo>
                    <a:pt x="12747" y="1807"/>
                  </a:moveTo>
                  <a:cubicBezTo>
                    <a:pt x="13112" y="1807"/>
                    <a:pt x="13417" y="2111"/>
                    <a:pt x="13417" y="2477"/>
                  </a:cubicBezTo>
                  <a:cubicBezTo>
                    <a:pt x="13417" y="2862"/>
                    <a:pt x="13112" y="3147"/>
                    <a:pt x="12747" y="3147"/>
                  </a:cubicBezTo>
                  <a:cubicBezTo>
                    <a:pt x="12382" y="3147"/>
                    <a:pt x="12077" y="2862"/>
                    <a:pt x="12077" y="2477"/>
                  </a:cubicBezTo>
                  <a:cubicBezTo>
                    <a:pt x="12077" y="2111"/>
                    <a:pt x="12382" y="1807"/>
                    <a:pt x="12747" y="1807"/>
                  </a:cubicBezTo>
                  <a:close/>
                  <a:moveTo>
                    <a:pt x="1624" y="1"/>
                  </a:moveTo>
                  <a:cubicBezTo>
                    <a:pt x="1543" y="183"/>
                    <a:pt x="1502" y="386"/>
                    <a:pt x="1502" y="609"/>
                  </a:cubicBezTo>
                  <a:lnTo>
                    <a:pt x="1502" y="3512"/>
                  </a:lnTo>
                  <a:cubicBezTo>
                    <a:pt x="1502" y="4344"/>
                    <a:pt x="2172" y="5014"/>
                    <a:pt x="3004" y="5014"/>
                  </a:cubicBezTo>
                  <a:lnTo>
                    <a:pt x="8079" y="5014"/>
                  </a:lnTo>
                  <a:lnTo>
                    <a:pt x="8079" y="7186"/>
                  </a:lnTo>
                  <a:lnTo>
                    <a:pt x="629" y="7186"/>
                  </a:lnTo>
                  <a:cubicBezTo>
                    <a:pt x="284" y="7186"/>
                    <a:pt x="0" y="7470"/>
                    <a:pt x="0" y="7815"/>
                  </a:cubicBezTo>
                  <a:lnTo>
                    <a:pt x="0" y="9764"/>
                  </a:lnTo>
                  <a:lnTo>
                    <a:pt x="1258" y="9764"/>
                  </a:lnTo>
                  <a:lnTo>
                    <a:pt x="1258" y="8444"/>
                  </a:lnTo>
                  <a:lnTo>
                    <a:pt x="8079" y="8444"/>
                  </a:lnTo>
                  <a:lnTo>
                    <a:pt x="8079" y="9764"/>
                  </a:lnTo>
                  <a:lnTo>
                    <a:pt x="9337" y="9764"/>
                  </a:lnTo>
                  <a:lnTo>
                    <a:pt x="9337" y="8444"/>
                  </a:lnTo>
                  <a:lnTo>
                    <a:pt x="16157" y="8444"/>
                  </a:lnTo>
                  <a:lnTo>
                    <a:pt x="16157" y="9764"/>
                  </a:lnTo>
                  <a:lnTo>
                    <a:pt x="17415" y="9764"/>
                  </a:lnTo>
                  <a:lnTo>
                    <a:pt x="17415" y="7815"/>
                  </a:lnTo>
                  <a:cubicBezTo>
                    <a:pt x="17415" y="7470"/>
                    <a:pt x="17131" y="7186"/>
                    <a:pt x="16786" y="7186"/>
                  </a:cubicBezTo>
                  <a:lnTo>
                    <a:pt x="9337" y="7186"/>
                  </a:lnTo>
                  <a:lnTo>
                    <a:pt x="9337" y="5014"/>
                  </a:lnTo>
                  <a:lnTo>
                    <a:pt x="14411" y="5014"/>
                  </a:lnTo>
                  <a:cubicBezTo>
                    <a:pt x="15244" y="5014"/>
                    <a:pt x="15913" y="4344"/>
                    <a:pt x="15913" y="3512"/>
                  </a:cubicBezTo>
                  <a:lnTo>
                    <a:pt x="15913" y="609"/>
                  </a:lnTo>
                  <a:cubicBezTo>
                    <a:pt x="15913" y="386"/>
                    <a:pt x="15873" y="183"/>
                    <a:pt x="15792" y="1"/>
                  </a:cubicBezTo>
                  <a:cubicBezTo>
                    <a:pt x="15386" y="244"/>
                    <a:pt x="14919" y="366"/>
                    <a:pt x="14411" y="366"/>
                  </a:cubicBezTo>
                  <a:lnTo>
                    <a:pt x="3004" y="366"/>
                  </a:lnTo>
                  <a:cubicBezTo>
                    <a:pt x="2497" y="366"/>
                    <a:pt x="2030" y="244"/>
                    <a:pt x="1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9"/>
            <p:cNvSpPr/>
            <p:nvPr/>
          </p:nvSpPr>
          <p:spPr>
            <a:xfrm>
              <a:off x="1926899" y="1532636"/>
              <a:ext cx="110771" cy="77142"/>
            </a:xfrm>
            <a:custGeom>
              <a:rect b="b" l="l" r="r" t="t"/>
              <a:pathLst>
                <a:path extrusionOk="0" h="3817" w="5481">
                  <a:moveTo>
                    <a:pt x="629" y="0"/>
                  </a:moveTo>
                  <a:cubicBezTo>
                    <a:pt x="284" y="0"/>
                    <a:pt x="0" y="284"/>
                    <a:pt x="0" y="650"/>
                  </a:cubicBezTo>
                  <a:lnTo>
                    <a:pt x="0" y="3187"/>
                  </a:lnTo>
                  <a:cubicBezTo>
                    <a:pt x="0" y="3532"/>
                    <a:pt x="284" y="3816"/>
                    <a:pt x="629" y="3816"/>
                  </a:cubicBezTo>
                  <a:lnTo>
                    <a:pt x="4851" y="3816"/>
                  </a:lnTo>
                  <a:cubicBezTo>
                    <a:pt x="5196" y="3816"/>
                    <a:pt x="5480" y="3532"/>
                    <a:pt x="5480" y="3187"/>
                  </a:cubicBezTo>
                  <a:lnTo>
                    <a:pt x="5480" y="650"/>
                  </a:lnTo>
                  <a:cubicBezTo>
                    <a:pt x="5480" y="284"/>
                    <a:pt x="5196" y="0"/>
                    <a:pt x="48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9"/>
            <p:cNvSpPr/>
            <p:nvPr/>
          </p:nvSpPr>
          <p:spPr>
            <a:xfrm>
              <a:off x="2253008" y="1532636"/>
              <a:ext cx="111195" cy="77142"/>
            </a:xfrm>
            <a:custGeom>
              <a:rect b="b" l="l" r="r" t="t"/>
              <a:pathLst>
                <a:path extrusionOk="0" h="3817" w="5502">
                  <a:moveTo>
                    <a:pt x="650" y="0"/>
                  </a:moveTo>
                  <a:cubicBezTo>
                    <a:pt x="285" y="0"/>
                    <a:pt x="1" y="284"/>
                    <a:pt x="1" y="650"/>
                  </a:cubicBezTo>
                  <a:lnTo>
                    <a:pt x="1" y="3187"/>
                  </a:lnTo>
                  <a:cubicBezTo>
                    <a:pt x="1" y="3532"/>
                    <a:pt x="285" y="3816"/>
                    <a:pt x="650" y="3816"/>
                  </a:cubicBezTo>
                  <a:lnTo>
                    <a:pt x="4872" y="3816"/>
                  </a:lnTo>
                  <a:cubicBezTo>
                    <a:pt x="5217" y="3816"/>
                    <a:pt x="5501" y="3532"/>
                    <a:pt x="5501" y="3187"/>
                  </a:cubicBezTo>
                  <a:lnTo>
                    <a:pt x="5501" y="650"/>
                  </a:lnTo>
                  <a:cubicBezTo>
                    <a:pt x="5501" y="284"/>
                    <a:pt x="5217" y="0"/>
                    <a:pt x="4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9"/>
            <p:cNvSpPr/>
            <p:nvPr/>
          </p:nvSpPr>
          <p:spPr>
            <a:xfrm>
              <a:off x="2089751" y="1532636"/>
              <a:ext cx="111175" cy="77142"/>
            </a:xfrm>
            <a:custGeom>
              <a:rect b="b" l="l" r="r" t="t"/>
              <a:pathLst>
                <a:path extrusionOk="0" h="3817" w="5501">
                  <a:moveTo>
                    <a:pt x="650" y="0"/>
                  </a:moveTo>
                  <a:cubicBezTo>
                    <a:pt x="284" y="0"/>
                    <a:pt x="0" y="284"/>
                    <a:pt x="0" y="650"/>
                  </a:cubicBezTo>
                  <a:lnTo>
                    <a:pt x="0" y="3187"/>
                  </a:lnTo>
                  <a:cubicBezTo>
                    <a:pt x="0" y="3532"/>
                    <a:pt x="284" y="3816"/>
                    <a:pt x="650" y="3816"/>
                  </a:cubicBezTo>
                  <a:lnTo>
                    <a:pt x="4872" y="3816"/>
                  </a:lnTo>
                  <a:cubicBezTo>
                    <a:pt x="5217" y="3816"/>
                    <a:pt x="5501" y="3532"/>
                    <a:pt x="5501" y="3187"/>
                  </a:cubicBezTo>
                  <a:lnTo>
                    <a:pt x="5501" y="650"/>
                  </a:lnTo>
                  <a:cubicBezTo>
                    <a:pt x="5501" y="284"/>
                    <a:pt x="5217" y="0"/>
                    <a:pt x="4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9"/>
            <p:cNvSpPr/>
            <p:nvPr/>
          </p:nvSpPr>
          <p:spPr>
            <a:xfrm>
              <a:off x="1999918" y="1172049"/>
              <a:ext cx="291267" cy="119805"/>
            </a:xfrm>
            <a:custGeom>
              <a:rect b="b" l="l" r="r" t="t"/>
              <a:pathLst>
                <a:path extrusionOk="0" h="5928" w="14412">
                  <a:moveTo>
                    <a:pt x="5683" y="2335"/>
                  </a:moveTo>
                  <a:cubicBezTo>
                    <a:pt x="6028" y="2335"/>
                    <a:pt x="6313" y="2619"/>
                    <a:pt x="6313" y="2964"/>
                  </a:cubicBezTo>
                  <a:cubicBezTo>
                    <a:pt x="6313" y="3309"/>
                    <a:pt x="6028" y="3593"/>
                    <a:pt x="5683" y="3593"/>
                  </a:cubicBezTo>
                  <a:lnTo>
                    <a:pt x="2740" y="3593"/>
                  </a:lnTo>
                  <a:cubicBezTo>
                    <a:pt x="2395" y="3593"/>
                    <a:pt x="2111" y="3309"/>
                    <a:pt x="2111" y="2964"/>
                  </a:cubicBezTo>
                  <a:cubicBezTo>
                    <a:pt x="2111" y="2619"/>
                    <a:pt x="2395" y="2335"/>
                    <a:pt x="2740" y="2335"/>
                  </a:cubicBezTo>
                  <a:close/>
                  <a:moveTo>
                    <a:pt x="11245" y="2294"/>
                  </a:moveTo>
                  <a:cubicBezTo>
                    <a:pt x="11610" y="2294"/>
                    <a:pt x="11915" y="2599"/>
                    <a:pt x="11915" y="2964"/>
                  </a:cubicBezTo>
                  <a:cubicBezTo>
                    <a:pt x="11915" y="3329"/>
                    <a:pt x="11610" y="3634"/>
                    <a:pt x="11245" y="3634"/>
                  </a:cubicBezTo>
                  <a:cubicBezTo>
                    <a:pt x="10880" y="3634"/>
                    <a:pt x="10575" y="3329"/>
                    <a:pt x="10575" y="2964"/>
                  </a:cubicBezTo>
                  <a:cubicBezTo>
                    <a:pt x="10575" y="2599"/>
                    <a:pt x="10880" y="2294"/>
                    <a:pt x="11245" y="2294"/>
                  </a:cubicBezTo>
                  <a:close/>
                  <a:moveTo>
                    <a:pt x="1502" y="1"/>
                  </a:moveTo>
                  <a:cubicBezTo>
                    <a:pt x="670" y="1"/>
                    <a:pt x="0" y="670"/>
                    <a:pt x="0" y="1503"/>
                  </a:cubicBezTo>
                  <a:lnTo>
                    <a:pt x="0" y="4405"/>
                  </a:lnTo>
                  <a:cubicBezTo>
                    <a:pt x="0" y="5237"/>
                    <a:pt x="670" y="5927"/>
                    <a:pt x="1502" y="5927"/>
                  </a:cubicBezTo>
                  <a:lnTo>
                    <a:pt x="12909" y="5927"/>
                  </a:lnTo>
                  <a:cubicBezTo>
                    <a:pt x="13742" y="5927"/>
                    <a:pt x="14411" y="5237"/>
                    <a:pt x="14411" y="4405"/>
                  </a:cubicBezTo>
                  <a:lnTo>
                    <a:pt x="14411" y="1503"/>
                  </a:lnTo>
                  <a:cubicBezTo>
                    <a:pt x="14411" y="670"/>
                    <a:pt x="13742" y="1"/>
                    <a:pt x="129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6" name="Google Shape;2426;p69"/>
          <p:cNvSpPr/>
          <p:nvPr/>
        </p:nvSpPr>
        <p:spPr>
          <a:xfrm>
            <a:off x="2630309" y="2662378"/>
            <a:ext cx="438332" cy="438757"/>
          </a:xfrm>
          <a:custGeom>
            <a:rect b="b" l="l" r="r" t="t"/>
            <a:pathLst>
              <a:path extrusionOk="0" h="21659" w="21638">
                <a:moveTo>
                  <a:pt x="3167" y="2538"/>
                </a:moveTo>
                <a:cubicBezTo>
                  <a:pt x="3512" y="2538"/>
                  <a:pt x="3796" y="2822"/>
                  <a:pt x="3796" y="3187"/>
                </a:cubicBezTo>
                <a:lnTo>
                  <a:pt x="3796" y="4486"/>
                </a:lnTo>
                <a:cubicBezTo>
                  <a:pt x="3796" y="4831"/>
                  <a:pt x="3512" y="5115"/>
                  <a:pt x="3167" y="5115"/>
                </a:cubicBezTo>
                <a:cubicBezTo>
                  <a:pt x="2821" y="5115"/>
                  <a:pt x="2537" y="4831"/>
                  <a:pt x="2537" y="4486"/>
                </a:cubicBezTo>
                <a:lnTo>
                  <a:pt x="2537" y="3187"/>
                </a:lnTo>
                <a:cubicBezTo>
                  <a:pt x="2537" y="2822"/>
                  <a:pt x="2821" y="2538"/>
                  <a:pt x="3167" y="2538"/>
                </a:cubicBezTo>
                <a:close/>
                <a:moveTo>
                  <a:pt x="10819" y="2538"/>
                </a:moveTo>
                <a:cubicBezTo>
                  <a:pt x="11164" y="2538"/>
                  <a:pt x="11448" y="2822"/>
                  <a:pt x="11448" y="3187"/>
                </a:cubicBezTo>
                <a:lnTo>
                  <a:pt x="11448" y="4486"/>
                </a:lnTo>
                <a:cubicBezTo>
                  <a:pt x="11448" y="4831"/>
                  <a:pt x="11164" y="5115"/>
                  <a:pt x="10819" y="5115"/>
                </a:cubicBezTo>
                <a:cubicBezTo>
                  <a:pt x="10474" y="5115"/>
                  <a:pt x="10190" y="4831"/>
                  <a:pt x="10190" y="4486"/>
                </a:cubicBezTo>
                <a:lnTo>
                  <a:pt x="10190" y="3187"/>
                </a:lnTo>
                <a:cubicBezTo>
                  <a:pt x="10190" y="2822"/>
                  <a:pt x="10474" y="2538"/>
                  <a:pt x="10819" y="2538"/>
                </a:cubicBezTo>
                <a:close/>
                <a:moveTo>
                  <a:pt x="18471" y="2538"/>
                </a:moveTo>
                <a:cubicBezTo>
                  <a:pt x="18816" y="2538"/>
                  <a:pt x="19100" y="2822"/>
                  <a:pt x="19100" y="3187"/>
                </a:cubicBezTo>
                <a:lnTo>
                  <a:pt x="19100" y="4486"/>
                </a:lnTo>
                <a:cubicBezTo>
                  <a:pt x="19100" y="4831"/>
                  <a:pt x="18816" y="5115"/>
                  <a:pt x="18471" y="5115"/>
                </a:cubicBezTo>
                <a:cubicBezTo>
                  <a:pt x="18126" y="5115"/>
                  <a:pt x="17842" y="4831"/>
                  <a:pt x="17842" y="4486"/>
                </a:cubicBezTo>
                <a:lnTo>
                  <a:pt x="17842" y="3187"/>
                </a:lnTo>
                <a:cubicBezTo>
                  <a:pt x="17842" y="2822"/>
                  <a:pt x="18126" y="2538"/>
                  <a:pt x="18471" y="2538"/>
                </a:cubicBezTo>
                <a:close/>
                <a:moveTo>
                  <a:pt x="3167" y="6394"/>
                </a:moveTo>
                <a:cubicBezTo>
                  <a:pt x="3512" y="6394"/>
                  <a:pt x="3796" y="6678"/>
                  <a:pt x="3796" y="7023"/>
                </a:cubicBezTo>
                <a:lnTo>
                  <a:pt x="3796" y="8323"/>
                </a:lnTo>
                <a:cubicBezTo>
                  <a:pt x="3796" y="8688"/>
                  <a:pt x="3512" y="8972"/>
                  <a:pt x="3167" y="8972"/>
                </a:cubicBezTo>
                <a:cubicBezTo>
                  <a:pt x="2821" y="8972"/>
                  <a:pt x="2537" y="8688"/>
                  <a:pt x="2537" y="8323"/>
                </a:cubicBezTo>
                <a:lnTo>
                  <a:pt x="2537" y="7023"/>
                </a:lnTo>
                <a:cubicBezTo>
                  <a:pt x="2537" y="6678"/>
                  <a:pt x="2821" y="6394"/>
                  <a:pt x="3167" y="6394"/>
                </a:cubicBezTo>
                <a:close/>
                <a:moveTo>
                  <a:pt x="10819" y="6394"/>
                </a:moveTo>
                <a:cubicBezTo>
                  <a:pt x="11164" y="6394"/>
                  <a:pt x="11448" y="6678"/>
                  <a:pt x="11448" y="7023"/>
                </a:cubicBezTo>
                <a:lnTo>
                  <a:pt x="11448" y="8323"/>
                </a:lnTo>
                <a:cubicBezTo>
                  <a:pt x="11448" y="8688"/>
                  <a:pt x="11164" y="8972"/>
                  <a:pt x="10819" y="8972"/>
                </a:cubicBezTo>
                <a:cubicBezTo>
                  <a:pt x="10474" y="8972"/>
                  <a:pt x="10190" y="8688"/>
                  <a:pt x="10190" y="8323"/>
                </a:cubicBezTo>
                <a:lnTo>
                  <a:pt x="10190" y="7023"/>
                </a:lnTo>
                <a:cubicBezTo>
                  <a:pt x="10190" y="6678"/>
                  <a:pt x="10474" y="6394"/>
                  <a:pt x="10819" y="6394"/>
                </a:cubicBezTo>
                <a:close/>
                <a:moveTo>
                  <a:pt x="18471" y="6394"/>
                </a:moveTo>
                <a:cubicBezTo>
                  <a:pt x="18816" y="6394"/>
                  <a:pt x="19100" y="6678"/>
                  <a:pt x="19100" y="7023"/>
                </a:cubicBezTo>
                <a:lnTo>
                  <a:pt x="19100" y="8323"/>
                </a:lnTo>
                <a:cubicBezTo>
                  <a:pt x="19100" y="8688"/>
                  <a:pt x="18816" y="8972"/>
                  <a:pt x="18471" y="8972"/>
                </a:cubicBezTo>
                <a:cubicBezTo>
                  <a:pt x="18126" y="8972"/>
                  <a:pt x="17842" y="8688"/>
                  <a:pt x="17842" y="8323"/>
                </a:cubicBezTo>
                <a:lnTo>
                  <a:pt x="17842" y="7023"/>
                </a:lnTo>
                <a:cubicBezTo>
                  <a:pt x="17842" y="6678"/>
                  <a:pt x="18126" y="6394"/>
                  <a:pt x="18471" y="6394"/>
                </a:cubicBezTo>
                <a:close/>
                <a:moveTo>
                  <a:pt x="3167" y="10230"/>
                </a:moveTo>
                <a:cubicBezTo>
                  <a:pt x="3512" y="10230"/>
                  <a:pt x="3796" y="10515"/>
                  <a:pt x="3796" y="10860"/>
                </a:cubicBezTo>
                <a:cubicBezTo>
                  <a:pt x="3796" y="11225"/>
                  <a:pt x="3512" y="11509"/>
                  <a:pt x="3167" y="11509"/>
                </a:cubicBezTo>
                <a:cubicBezTo>
                  <a:pt x="2821" y="11509"/>
                  <a:pt x="2537" y="11225"/>
                  <a:pt x="2537" y="10860"/>
                </a:cubicBezTo>
                <a:cubicBezTo>
                  <a:pt x="2537" y="10515"/>
                  <a:pt x="2821" y="10230"/>
                  <a:pt x="3167" y="10230"/>
                </a:cubicBezTo>
                <a:close/>
                <a:moveTo>
                  <a:pt x="10819" y="10230"/>
                </a:moveTo>
                <a:cubicBezTo>
                  <a:pt x="11164" y="10230"/>
                  <a:pt x="11448" y="10515"/>
                  <a:pt x="11448" y="10860"/>
                </a:cubicBezTo>
                <a:cubicBezTo>
                  <a:pt x="11448" y="11225"/>
                  <a:pt x="11164" y="11509"/>
                  <a:pt x="10819" y="11509"/>
                </a:cubicBezTo>
                <a:cubicBezTo>
                  <a:pt x="10474" y="11509"/>
                  <a:pt x="10190" y="11225"/>
                  <a:pt x="10190" y="10860"/>
                </a:cubicBezTo>
                <a:cubicBezTo>
                  <a:pt x="10190" y="10515"/>
                  <a:pt x="10474" y="10230"/>
                  <a:pt x="10819" y="10230"/>
                </a:cubicBezTo>
                <a:close/>
                <a:moveTo>
                  <a:pt x="18471" y="10230"/>
                </a:moveTo>
                <a:cubicBezTo>
                  <a:pt x="18816" y="10230"/>
                  <a:pt x="19100" y="10515"/>
                  <a:pt x="19100" y="10860"/>
                </a:cubicBezTo>
                <a:cubicBezTo>
                  <a:pt x="19100" y="11225"/>
                  <a:pt x="18816" y="11509"/>
                  <a:pt x="18471" y="11509"/>
                </a:cubicBezTo>
                <a:cubicBezTo>
                  <a:pt x="18126" y="11509"/>
                  <a:pt x="17842" y="11225"/>
                  <a:pt x="17842" y="10860"/>
                </a:cubicBezTo>
                <a:cubicBezTo>
                  <a:pt x="17842" y="10515"/>
                  <a:pt x="18126" y="10230"/>
                  <a:pt x="18471" y="10230"/>
                </a:cubicBezTo>
                <a:close/>
                <a:moveTo>
                  <a:pt x="7652" y="7653"/>
                </a:moveTo>
                <a:lnTo>
                  <a:pt x="7652" y="12544"/>
                </a:lnTo>
                <a:cubicBezTo>
                  <a:pt x="7652" y="13356"/>
                  <a:pt x="8322" y="14046"/>
                  <a:pt x="9134" y="14046"/>
                </a:cubicBezTo>
                <a:lnTo>
                  <a:pt x="10190" y="14046"/>
                </a:lnTo>
                <a:lnTo>
                  <a:pt x="10190" y="17964"/>
                </a:lnTo>
                <a:cubicBezTo>
                  <a:pt x="9641" y="18147"/>
                  <a:pt x="9215" y="18573"/>
                  <a:pt x="9033" y="19121"/>
                </a:cubicBezTo>
                <a:lnTo>
                  <a:pt x="4953" y="19121"/>
                </a:lnTo>
                <a:cubicBezTo>
                  <a:pt x="4770" y="18573"/>
                  <a:pt x="4344" y="18147"/>
                  <a:pt x="3796" y="17964"/>
                </a:cubicBezTo>
                <a:lnTo>
                  <a:pt x="3796" y="14046"/>
                </a:lnTo>
                <a:lnTo>
                  <a:pt x="4831" y="14046"/>
                </a:lnTo>
                <a:cubicBezTo>
                  <a:pt x="5663" y="14046"/>
                  <a:pt x="6333" y="13356"/>
                  <a:pt x="6333" y="12544"/>
                </a:cubicBezTo>
                <a:lnTo>
                  <a:pt x="6333" y="7653"/>
                </a:lnTo>
                <a:close/>
                <a:moveTo>
                  <a:pt x="15305" y="7653"/>
                </a:moveTo>
                <a:lnTo>
                  <a:pt x="15305" y="12544"/>
                </a:lnTo>
                <a:cubicBezTo>
                  <a:pt x="15305" y="13356"/>
                  <a:pt x="15974" y="14046"/>
                  <a:pt x="16786" y="14046"/>
                </a:cubicBezTo>
                <a:lnTo>
                  <a:pt x="17842" y="14046"/>
                </a:lnTo>
                <a:lnTo>
                  <a:pt x="17842" y="17964"/>
                </a:lnTo>
                <a:cubicBezTo>
                  <a:pt x="17294" y="18147"/>
                  <a:pt x="16867" y="18573"/>
                  <a:pt x="16685" y="19121"/>
                </a:cubicBezTo>
                <a:lnTo>
                  <a:pt x="12605" y="19121"/>
                </a:lnTo>
                <a:cubicBezTo>
                  <a:pt x="12422" y="18573"/>
                  <a:pt x="11996" y="18147"/>
                  <a:pt x="11448" y="17964"/>
                </a:cubicBezTo>
                <a:lnTo>
                  <a:pt x="11448" y="14046"/>
                </a:lnTo>
                <a:lnTo>
                  <a:pt x="12483" y="14046"/>
                </a:lnTo>
                <a:cubicBezTo>
                  <a:pt x="13315" y="14046"/>
                  <a:pt x="13985" y="13356"/>
                  <a:pt x="13985" y="12544"/>
                </a:cubicBezTo>
                <a:lnTo>
                  <a:pt x="13985" y="7653"/>
                </a:lnTo>
                <a:close/>
                <a:moveTo>
                  <a:pt x="1482" y="0"/>
                </a:moveTo>
                <a:cubicBezTo>
                  <a:pt x="670" y="0"/>
                  <a:pt x="0" y="670"/>
                  <a:pt x="0" y="1503"/>
                </a:cubicBezTo>
                <a:lnTo>
                  <a:pt x="0" y="12544"/>
                </a:lnTo>
                <a:cubicBezTo>
                  <a:pt x="0" y="13356"/>
                  <a:pt x="670" y="14046"/>
                  <a:pt x="1482" y="14046"/>
                </a:cubicBezTo>
                <a:lnTo>
                  <a:pt x="2537" y="14046"/>
                </a:lnTo>
                <a:lnTo>
                  <a:pt x="2537" y="17964"/>
                </a:lnTo>
                <a:cubicBezTo>
                  <a:pt x="1786" y="18228"/>
                  <a:pt x="1259" y="18938"/>
                  <a:pt x="1259" y="19750"/>
                </a:cubicBezTo>
                <a:cubicBezTo>
                  <a:pt x="1259" y="20806"/>
                  <a:pt x="2111" y="21658"/>
                  <a:pt x="3167" y="21658"/>
                </a:cubicBezTo>
                <a:cubicBezTo>
                  <a:pt x="3999" y="21658"/>
                  <a:pt x="4689" y="21130"/>
                  <a:pt x="4953" y="20400"/>
                </a:cubicBezTo>
                <a:lnTo>
                  <a:pt x="9033" y="20400"/>
                </a:lnTo>
                <a:cubicBezTo>
                  <a:pt x="9276" y="21130"/>
                  <a:pt x="9987" y="21658"/>
                  <a:pt x="10819" y="21658"/>
                </a:cubicBezTo>
                <a:cubicBezTo>
                  <a:pt x="11651" y="21658"/>
                  <a:pt x="12341" y="21130"/>
                  <a:pt x="12605" y="20400"/>
                </a:cubicBezTo>
                <a:lnTo>
                  <a:pt x="16685" y="20400"/>
                </a:lnTo>
                <a:cubicBezTo>
                  <a:pt x="16949" y="21130"/>
                  <a:pt x="17639" y="21658"/>
                  <a:pt x="18471" y="21658"/>
                </a:cubicBezTo>
                <a:cubicBezTo>
                  <a:pt x="19526" y="21658"/>
                  <a:pt x="20379" y="20806"/>
                  <a:pt x="20379" y="19750"/>
                </a:cubicBezTo>
                <a:cubicBezTo>
                  <a:pt x="20379" y="18938"/>
                  <a:pt x="19851" y="18228"/>
                  <a:pt x="19100" y="17964"/>
                </a:cubicBezTo>
                <a:lnTo>
                  <a:pt x="19100" y="14046"/>
                </a:lnTo>
                <a:lnTo>
                  <a:pt x="20156" y="14046"/>
                </a:lnTo>
                <a:cubicBezTo>
                  <a:pt x="20968" y="14046"/>
                  <a:pt x="21637" y="13356"/>
                  <a:pt x="21637" y="12544"/>
                </a:cubicBezTo>
                <a:lnTo>
                  <a:pt x="21637" y="1503"/>
                </a:lnTo>
                <a:cubicBezTo>
                  <a:pt x="21637" y="670"/>
                  <a:pt x="20968" y="0"/>
                  <a:pt x="20156" y="0"/>
                </a:cubicBezTo>
                <a:lnTo>
                  <a:pt x="16786" y="0"/>
                </a:lnTo>
                <a:cubicBezTo>
                  <a:pt x="15974" y="0"/>
                  <a:pt x="15305" y="670"/>
                  <a:pt x="15305" y="1503"/>
                </a:cubicBezTo>
                <a:lnTo>
                  <a:pt x="15305" y="6394"/>
                </a:lnTo>
                <a:lnTo>
                  <a:pt x="13985" y="6394"/>
                </a:lnTo>
                <a:lnTo>
                  <a:pt x="13985" y="1503"/>
                </a:lnTo>
                <a:cubicBezTo>
                  <a:pt x="13985" y="670"/>
                  <a:pt x="13315" y="0"/>
                  <a:pt x="12483" y="0"/>
                </a:cubicBezTo>
                <a:lnTo>
                  <a:pt x="9134" y="0"/>
                </a:lnTo>
                <a:cubicBezTo>
                  <a:pt x="8322" y="0"/>
                  <a:pt x="7652" y="670"/>
                  <a:pt x="7652" y="1503"/>
                </a:cubicBezTo>
                <a:lnTo>
                  <a:pt x="7652" y="6394"/>
                </a:lnTo>
                <a:lnTo>
                  <a:pt x="6333" y="6394"/>
                </a:lnTo>
                <a:lnTo>
                  <a:pt x="6333" y="1503"/>
                </a:lnTo>
                <a:cubicBezTo>
                  <a:pt x="6333" y="670"/>
                  <a:pt x="5663" y="0"/>
                  <a:pt x="4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7" name="Google Shape;2427;p69"/>
          <p:cNvGrpSpPr/>
          <p:nvPr/>
        </p:nvGrpSpPr>
        <p:grpSpPr>
          <a:xfrm>
            <a:off x="2630339" y="3863127"/>
            <a:ext cx="438354" cy="438759"/>
            <a:chOff x="1926899" y="3567702"/>
            <a:chExt cx="437304" cy="437708"/>
          </a:xfrm>
        </p:grpSpPr>
        <p:sp>
          <p:nvSpPr>
            <p:cNvPr id="2428" name="Google Shape;2428;p69"/>
            <p:cNvSpPr/>
            <p:nvPr/>
          </p:nvSpPr>
          <p:spPr>
            <a:xfrm>
              <a:off x="1993350" y="3724410"/>
              <a:ext cx="313821" cy="189125"/>
            </a:xfrm>
            <a:custGeom>
              <a:rect b="b" l="l" r="r" t="t"/>
              <a:pathLst>
                <a:path extrusionOk="0" h="9358" w="15528">
                  <a:moveTo>
                    <a:pt x="7774" y="1522"/>
                  </a:moveTo>
                  <a:cubicBezTo>
                    <a:pt x="9297" y="1522"/>
                    <a:pt x="10738" y="2111"/>
                    <a:pt x="11814" y="3187"/>
                  </a:cubicBezTo>
                  <a:cubicBezTo>
                    <a:pt x="12057" y="3430"/>
                    <a:pt x="12057" y="3836"/>
                    <a:pt x="11814" y="4080"/>
                  </a:cubicBezTo>
                  <a:cubicBezTo>
                    <a:pt x="11689" y="4204"/>
                    <a:pt x="11523" y="4270"/>
                    <a:pt x="11355" y="4270"/>
                  </a:cubicBezTo>
                  <a:cubicBezTo>
                    <a:pt x="11193" y="4270"/>
                    <a:pt x="11029" y="4209"/>
                    <a:pt x="10900" y="4080"/>
                  </a:cubicBezTo>
                  <a:cubicBezTo>
                    <a:pt x="10068" y="3248"/>
                    <a:pt x="8952" y="2781"/>
                    <a:pt x="7774" y="2781"/>
                  </a:cubicBezTo>
                  <a:cubicBezTo>
                    <a:pt x="6577" y="2781"/>
                    <a:pt x="5460" y="3248"/>
                    <a:pt x="4628" y="4080"/>
                  </a:cubicBezTo>
                  <a:cubicBezTo>
                    <a:pt x="4506" y="4202"/>
                    <a:pt x="4344" y="4263"/>
                    <a:pt x="4182" y="4263"/>
                  </a:cubicBezTo>
                  <a:cubicBezTo>
                    <a:pt x="4019" y="4263"/>
                    <a:pt x="3857" y="4202"/>
                    <a:pt x="3735" y="4080"/>
                  </a:cubicBezTo>
                  <a:cubicBezTo>
                    <a:pt x="3492" y="3836"/>
                    <a:pt x="3492" y="3430"/>
                    <a:pt x="3735" y="3187"/>
                  </a:cubicBezTo>
                  <a:cubicBezTo>
                    <a:pt x="4811" y="2111"/>
                    <a:pt x="6252" y="1522"/>
                    <a:pt x="7774" y="1522"/>
                  </a:cubicBezTo>
                  <a:close/>
                  <a:moveTo>
                    <a:pt x="7774" y="4060"/>
                  </a:moveTo>
                  <a:cubicBezTo>
                    <a:pt x="8627" y="4060"/>
                    <a:pt x="9418" y="4384"/>
                    <a:pt x="10007" y="4973"/>
                  </a:cubicBezTo>
                  <a:cubicBezTo>
                    <a:pt x="10251" y="5237"/>
                    <a:pt x="10251" y="5623"/>
                    <a:pt x="10007" y="5886"/>
                  </a:cubicBezTo>
                  <a:cubicBezTo>
                    <a:pt x="9885" y="6008"/>
                    <a:pt x="9723" y="6069"/>
                    <a:pt x="9560" y="6069"/>
                  </a:cubicBezTo>
                  <a:cubicBezTo>
                    <a:pt x="9398" y="6069"/>
                    <a:pt x="9236" y="6008"/>
                    <a:pt x="9114" y="5886"/>
                  </a:cubicBezTo>
                  <a:cubicBezTo>
                    <a:pt x="8749" y="5521"/>
                    <a:pt x="8282" y="5318"/>
                    <a:pt x="7774" y="5318"/>
                  </a:cubicBezTo>
                  <a:cubicBezTo>
                    <a:pt x="7267" y="5318"/>
                    <a:pt x="6780" y="5521"/>
                    <a:pt x="6435" y="5886"/>
                  </a:cubicBezTo>
                  <a:cubicBezTo>
                    <a:pt x="6303" y="6008"/>
                    <a:pt x="6140" y="6069"/>
                    <a:pt x="5978" y="6069"/>
                  </a:cubicBezTo>
                  <a:cubicBezTo>
                    <a:pt x="5816" y="6069"/>
                    <a:pt x="5653" y="6008"/>
                    <a:pt x="5521" y="5886"/>
                  </a:cubicBezTo>
                  <a:cubicBezTo>
                    <a:pt x="5278" y="5623"/>
                    <a:pt x="5278" y="5237"/>
                    <a:pt x="5521" y="4973"/>
                  </a:cubicBezTo>
                  <a:cubicBezTo>
                    <a:pt x="6130" y="4384"/>
                    <a:pt x="6922" y="4060"/>
                    <a:pt x="7774" y="4060"/>
                  </a:cubicBezTo>
                  <a:close/>
                  <a:moveTo>
                    <a:pt x="7774" y="6597"/>
                  </a:moveTo>
                  <a:cubicBezTo>
                    <a:pt x="8119" y="6597"/>
                    <a:pt x="8404" y="6881"/>
                    <a:pt x="8404" y="7226"/>
                  </a:cubicBezTo>
                  <a:cubicBezTo>
                    <a:pt x="8404" y="7571"/>
                    <a:pt x="8119" y="7855"/>
                    <a:pt x="7774" y="7855"/>
                  </a:cubicBezTo>
                  <a:cubicBezTo>
                    <a:pt x="7429" y="7855"/>
                    <a:pt x="7145" y="7571"/>
                    <a:pt x="7145" y="7226"/>
                  </a:cubicBezTo>
                  <a:cubicBezTo>
                    <a:pt x="7145" y="6881"/>
                    <a:pt x="7429" y="6597"/>
                    <a:pt x="7774" y="6597"/>
                  </a:cubicBezTo>
                  <a:close/>
                  <a:moveTo>
                    <a:pt x="589" y="0"/>
                  </a:moveTo>
                  <a:cubicBezTo>
                    <a:pt x="264" y="0"/>
                    <a:pt x="0" y="284"/>
                    <a:pt x="0" y="609"/>
                  </a:cubicBezTo>
                  <a:lnTo>
                    <a:pt x="0" y="9357"/>
                  </a:lnTo>
                  <a:lnTo>
                    <a:pt x="15528" y="9357"/>
                  </a:lnTo>
                  <a:lnTo>
                    <a:pt x="15528" y="609"/>
                  </a:lnTo>
                  <a:cubicBezTo>
                    <a:pt x="15528" y="284"/>
                    <a:pt x="15264" y="0"/>
                    <a:pt x="149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9"/>
            <p:cNvSpPr/>
            <p:nvPr/>
          </p:nvSpPr>
          <p:spPr>
            <a:xfrm>
              <a:off x="1963398" y="3939364"/>
              <a:ext cx="373723" cy="66046"/>
            </a:xfrm>
            <a:custGeom>
              <a:rect b="b" l="l" r="r" t="t"/>
              <a:pathLst>
                <a:path extrusionOk="0" h="3268" w="18492">
                  <a:moveTo>
                    <a:pt x="610" y="0"/>
                  </a:moveTo>
                  <a:cubicBezTo>
                    <a:pt x="285" y="0"/>
                    <a:pt x="1" y="284"/>
                    <a:pt x="1" y="609"/>
                  </a:cubicBezTo>
                  <a:lnTo>
                    <a:pt x="1" y="913"/>
                  </a:lnTo>
                  <a:cubicBezTo>
                    <a:pt x="1" y="2212"/>
                    <a:pt x="1056" y="3268"/>
                    <a:pt x="2355" y="3268"/>
                  </a:cubicBezTo>
                  <a:lnTo>
                    <a:pt x="16157" y="3268"/>
                  </a:lnTo>
                  <a:cubicBezTo>
                    <a:pt x="17436" y="3268"/>
                    <a:pt x="18492" y="2212"/>
                    <a:pt x="18492" y="913"/>
                  </a:cubicBezTo>
                  <a:lnTo>
                    <a:pt x="18492" y="609"/>
                  </a:lnTo>
                  <a:cubicBezTo>
                    <a:pt x="18492" y="284"/>
                    <a:pt x="18228" y="0"/>
                    <a:pt x="178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9"/>
            <p:cNvSpPr/>
            <p:nvPr/>
          </p:nvSpPr>
          <p:spPr>
            <a:xfrm>
              <a:off x="1926899" y="3567702"/>
              <a:ext cx="437304" cy="246966"/>
            </a:xfrm>
            <a:custGeom>
              <a:rect b="b" l="l" r="r" t="t"/>
              <a:pathLst>
                <a:path extrusionOk="0" h="12220" w="21638">
                  <a:moveTo>
                    <a:pt x="10819" y="0"/>
                  </a:moveTo>
                  <a:cubicBezTo>
                    <a:pt x="10271" y="0"/>
                    <a:pt x="9723" y="102"/>
                    <a:pt x="9236" y="285"/>
                  </a:cubicBezTo>
                  <a:cubicBezTo>
                    <a:pt x="8099" y="711"/>
                    <a:pt x="7185" y="1604"/>
                    <a:pt x="6698" y="2720"/>
                  </a:cubicBezTo>
                  <a:cubicBezTo>
                    <a:pt x="6292" y="2517"/>
                    <a:pt x="5866" y="2416"/>
                    <a:pt x="5399" y="2416"/>
                  </a:cubicBezTo>
                  <a:cubicBezTo>
                    <a:pt x="4628" y="2416"/>
                    <a:pt x="3938" y="2700"/>
                    <a:pt x="3410" y="3147"/>
                  </a:cubicBezTo>
                  <a:cubicBezTo>
                    <a:pt x="3146" y="3390"/>
                    <a:pt x="2923" y="3674"/>
                    <a:pt x="2740" y="3999"/>
                  </a:cubicBezTo>
                  <a:cubicBezTo>
                    <a:pt x="2476" y="4466"/>
                    <a:pt x="2355" y="5034"/>
                    <a:pt x="2395" y="5623"/>
                  </a:cubicBezTo>
                  <a:cubicBezTo>
                    <a:pt x="1116" y="6069"/>
                    <a:pt x="183" y="7206"/>
                    <a:pt x="20" y="8586"/>
                  </a:cubicBezTo>
                  <a:cubicBezTo>
                    <a:pt x="0" y="8728"/>
                    <a:pt x="0" y="8850"/>
                    <a:pt x="0" y="8992"/>
                  </a:cubicBezTo>
                  <a:cubicBezTo>
                    <a:pt x="0" y="10129"/>
                    <a:pt x="508" y="11144"/>
                    <a:pt x="1340" y="11793"/>
                  </a:cubicBezTo>
                  <a:cubicBezTo>
                    <a:pt x="1543" y="11956"/>
                    <a:pt x="1766" y="12098"/>
                    <a:pt x="2010" y="12220"/>
                  </a:cubicBezTo>
                  <a:lnTo>
                    <a:pt x="2010" y="8363"/>
                  </a:lnTo>
                  <a:cubicBezTo>
                    <a:pt x="2010" y="7328"/>
                    <a:pt x="2842" y="6496"/>
                    <a:pt x="3877" y="6496"/>
                  </a:cubicBezTo>
                  <a:lnTo>
                    <a:pt x="18207" y="6496"/>
                  </a:lnTo>
                  <a:cubicBezTo>
                    <a:pt x="19242" y="6496"/>
                    <a:pt x="20074" y="7328"/>
                    <a:pt x="20074" y="8363"/>
                  </a:cubicBezTo>
                  <a:lnTo>
                    <a:pt x="20074" y="11956"/>
                  </a:lnTo>
                  <a:cubicBezTo>
                    <a:pt x="20217" y="11854"/>
                    <a:pt x="20359" y="11753"/>
                    <a:pt x="20480" y="11631"/>
                  </a:cubicBezTo>
                  <a:cubicBezTo>
                    <a:pt x="21191" y="10981"/>
                    <a:pt x="21637" y="10048"/>
                    <a:pt x="21637" y="8992"/>
                  </a:cubicBezTo>
                  <a:cubicBezTo>
                    <a:pt x="21637" y="8850"/>
                    <a:pt x="21637" y="8728"/>
                    <a:pt x="21617" y="8586"/>
                  </a:cubicBezTo>
                  <a:cubicBezTo>
                    <a:pt x="21455" y="7206"/>
                    <a:pt x="20521" y="6069"/>
                    <a:pt x="19242" y="5623"/>
                  </a:cubicBezTo>
                  <a:cubicBezTo>
                    <a:pt x="19283" y="5034"/>
                    <a:pt x="19161" y="4466"/>
                    <a:pt x="18897" y="3999"/>
                  </a:cubicBezTo>
                  <a:cubicBezTo>
                    <a:pt x="18390" y="3045"/>
                    <a:pt x="17395" y="2416"/>
                    <a:pt x="16238" y="2416"/>
                  </a:cubicBezTo>
                  <a:cubicBezTo>
                    <a:pt x="15995" y="2416"/>
                    <a:pt x="15771" y="2436"/>
                    <a:pt x="15548" y="2497"/>
                  </a:cubicBezTo>
                  <a:cubicBezTo>
                    <a:pt x="15345" y="2538"/>
                    <a:pt x="15142" y="2619"/>
                    <a:pt x="14939" y="2720"/>
                  </a:cubicBezTo>
                  <a:cubicBezTo>
                    <a:pt x="14777" y="2335"/>
                    <a:pt x="14574" y="1990"/>
                    <a:pt x="14330" y="1685"/>
                  </a:cubicBezTo>
                  <a:cubicBezTo>
                    <a:pt x="13498" y="670"/>
                    <a:pt x="12240" y="0"/>
                    <a:pt x="108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1" name="Google Shape;2431;p69"/>
          <p:cNvGrpSpPr/>
          <p:nvPr/>
        </p:nvGrpSpPr>
        <p:grpSpPr>
          <a:xfrm>
            <a:off x="2630339" y="2062085"/>
            <a:ext cx="439994" cy="438880"/>
            <a:chOff x="1926899" y="1770972"/>
            <a:chExt cx="438941" cy="437829"/>
          </a:xfrm>
        </p:grpSpPr>
        <p:sp>
          <p:nvSpPr>
            <p:cNvPr id="2432" name="Google Shape;2432;p69"/>
            <p:cNvSpPr/>
            <p:nvPr/>
          </p:nvSpPr>
          <p:spPr>
            <a:xfrm>
              <a:off x="1926899" y="1770972"/>
              <a:ext cx="244096" cy="243672"/>
            </a:xfrm>
            <a:custGeom>
              <a:rect b="b" l="l" r="r" t="t"/>
              <a:pathLst>
                <a:path extrusionOk="0" h="12057" w="12078">
                  <a:moveTo>
                    <a:pt x="6028" y="4100"/>
                  </a:moveTo>
                  <a:cubicBezTo>
                    <a:pt x="7104" y="4100"/>
                    <a:pt x="7957" y="4973"/>
                    <a:pt x="7957" y="6028"/>
                  </a:cubicBezTo>
                  <a:cubicBezTo>
                    <a:pt x="7957" y="7084"/>
                    <a:pt x="7104" y="7936"/>
                    <a:pt x="6028" y="7936"/>
                  </a:cubicBezTo>
                  <a:cubicBezTo>
                    <a:pt x="4973" y="7936"/>
                    <a:pt x="4121" y="7084"/>
                    <a:pt x="4121" y="6028"/>
                  </a:cubicBezTo>
                  <a:cubicBezTo>
                    <a:pt x="4121" y="4973"/>
                    <a:pt x="4973" y="4100"/>
                    <a:pt x="6028" y="4100"/>
                  </a:cubicBezTo>
                  <a:close/>
                  <a:moveTo>
                    <a:pt x="5034" y="0"/>
                  </a:moveTo>
                  <a:cubicBezTo>
                    <a:pt x="4709" y="0"/>
                    <a:pt x="4425" y="244"/>
                    <a:pt x="4384" y="568"/>
                  </a:cubicBezTo>
                  <a:lnTo>
                    <a:pt x="4263" y="1766"/>
                  </a:lnTo>
                  <a:lnTo>
                    <a:pt x="3309" y="1015"/>
                  </a:lnTo>
                  <a:cubicBezTo>
                    <a:pt x="3196" y="921"/>
                    <a:pt x="3056" y="875"/>
                    <a:pt x="2915" y="875"/>
                  </a:cubicBezTo>
                  <a:cubicBezTo>
                    <a:pt x="2752" y="875"/>
                    <a:pt x="2587" y="936"/>
                    <a:pt x="2456" y="1055"/>
                  </a:cubicBezTo>
                  <a:lnTo>
                    <a:pt x="1035" y="2497"/>
                  </a:lnTo>
                  <a:cubicBezTo>
                    <a:pt x="812" y="2720"/>
                    <a:pt x="792" y="3085"/>
                    <a:pt x="995" y="3329"/>
                  </a:cubicBezTo>
                  <a:lnTo>
                    <a:pt x="1746" y="4263"/>
                  </a:lnTo>
                  <a:lnTo>
                    <a:pt x="548" y="4384"/>
                  </a:lnTo>
                  <a:cubicBezTo>
                    <a:pt x="244" y="4425"/>
                    <a:pt x="0" y="4689"/>
                    <a:pt x="0" y="5014"/>
                  </a:cubicBezTo>
                  <a:lnTo>
                    <a:pt x="0" y="7023"/>
                  </a:lnTo>
                  <a:cubicBezTo>
                    <a:pt x="0" y="7348"/>
                    <a:pt x="244" y="7632"/>
                    <a:pt x="548" y="7673"/>
                  </a:cubicBezTo>
                  <a:lnTo>
                    <a:pt x="1766" y="7794"/>
                  </a:lnTo>
                  <a:lnTo>
                    <a:pt x="1015" y="8748"/>
                  </a:lnTo>
                  <a:cubicBezTo>
                    <a:pt x="812" y="8992"/>
                    <a:pt x="832" y="9357"/>
                    <a:pt x="1056" y="9580"/>
                  </a:cubicBezTo>
                  <a:lnTo>
                    <a:pt x="2497" y="11001"/>
                  </a:lnTo>
                  <a:cubicBezTo>
                    <a:pt x="2616" y="11121"/>
                    <a:pt x="2777" y="11182"/>
                    <a:pt x="2937" y="11182"/>
                  </a:cubicBezTo>
                  <a:cubicBezTo>
                    <a:pt x="3076" y="11182"/>
                    <a:pt x="3216" y="11136"/>
                    <a:pt x="3329" y="11042"/>
                  </a:cubicBezTo>
                  <a:lnTo>
                    <a:pt x="4263" y="10311"/>
                  </a:lnTo>
                  <a:lnTo>
                    <a:pt x="4384" y="11488"/>
                  </a:lnTo>
                  <a:cubicBezTo>
                    <a:pt x="4425" y="11813"/>
                    <a:pt x="4709" y="12057"/>
                    <a:pt x="5034" y="12057"/>
                  </a:cubicBezTo>
                  <a:lnTo>
                    <a:pt x="7043" y="12057"/>
                  </a:lnTo>
                  <a:cubicBezTo>
                    <a:pt x="7368" y="12057"/>
                    <a:pt x="7652" y="11813"/>
                    <a:pt x="7673" y="11488"/>
                  </a:cubicBezTo>
                  <a:lnTo>
                    <a:pt x="7815" y="10291"/>
                  </a:lnTo>
                  <a:lnTo>
                    <a:pt x="8769" y="11042"/>
                  </a:lnTo>
                  <a:cubicBezTo>
                    <a:pt x="8879" y="11134"/>
                    <a:pt x="9015" y="11180"/>
                    <a:pt x="9152" y="11180"/>
                  </a:cubicBezTo>
                  <a:cubicBezTo>
                    <a:pt x="9315" y="11180"/>
                    <a:pt x="9479" y="11114"/>
                    <a:pt x="9601" y="10981"/>
                  </a:cubicBezTo>
                  <a:lnTo>
                    <a:pt x="11042" y="9560"/>
                  </a:lnTo>
                  <a:cubicBezTo>
                    <a:pt x="11265" y="9337"/>
                    <a:pt x="11286" y="8972"/>
                    <a:pt x="11083" y="8708"/>
                  </a:cubicBezTo>
                  <a:lnTo>
                    <a:pt x="10332" y="7794"/>
                  </a:lnTo>
                  <a:lnTo>
                    <a:pt x="11509" y="7673"/>
                  </a:lnTo>
                  <a:cubicBezTo>
                    <a:pt x="11834" y="7632"/>
                    <a:pt x="12077" y="7348"/>
                    <a:pt x="12077" y="7023"/>
                  </a:cubicBezTo>
                  <a:lnTo>
                    <a:pt x="12077" y="5014"/>
                  </a:lnTo>
                  <a:cubicBezTo>
                    <a:pt x="12077" y="4689"/>
                    <a:pt x="11834" y="4425"/>
                    <a:pt x="11509" y="4384"/>
                  </a:cubicBezTo>
                  <a:lnTo>
                    <a:pt x="10311" y="4263"/>
                  </a:lnTo>
                  <a:lnTo>
                    <a:pt x="11062" y="3309"/>
                  </a:lnTo>
                  <a:cubicBezTo>
                    <a:pt x="11265" y="3065"/>
                    <a:pt x="11245" y="2700"/>
                    <a:pt x="11022" y="2476"/>
                  </a:cubicBezTo>
                  <a:lnTo>
                    <a:pt x="9581" y="1055"/>
                  </a:lnTo>
                  <a:cubicBezTo>
                    <a:pt x="9459" y="923"/>
                    <a:pt x="9295" y="856"/>
                    <a:pt x="9128" y="856"/>
                  </a:cubicBezTo>
                  <a:cubicBezTo>
                    <a:pt x="8989" y="856"/>
                    <a:pt x="8848" y="902"/>
                    <a:pt x="8728" y="995"/>
                  </a:cubicBezTo>
                  <a:lnTo>
                    <a:pt x="7815" y="1746"/>
                  </a:lnTo>
                  <a:lnTo>
                    <a:pt x="7673" y="568"/>
                  </a:lnTo>
                  <a:cubicBezTo>
                    <a:pt x="7652" y="244"/>
                    <a:pt x="7368" y="0"/>
                    <a:pt x="70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9"/>
            <p:cNvSpPr/>
            <p:nvPr/>
          </p:nvSpPr>
          <p:spPr>
            <a:xfrm>
              <a:off x="2121339" y="1968141"/>
              <a:ext cx="244501" cy="240661"/>
            </a:xfrm>
            <a:custGeom>
              <a:rect b="b" l="l" r="r" t="t"/>
              <a:pathLst>
                <a:path extrusionOk="0" h="11908" w="12098">
                  <a:moveTo>
                    <a:pt x="6048" y="4042"/>
                  </a:moveTo>
                  <a:cubicBezTo>
                    <a:pt x="6797" y="4042"/>
                    <a:pt x="7508" y="4488"/>
                    <a:pt x="7815" y="5224"/>
                  </a:cubicBezTo>
                  <a:cubicBezTo>
                    <a:pt x="8221" y="6198"/>
                    <a:pt x="7754" y="7294"/>
                    <a:pt x="6780" y="7700"/>
                  </a:cubicBezTo>
                  <a:cubicBezTo>
                    <a:pt x="6541" y="7801"/>
                    <a:pt x="6291" y="7850"/>
                    <a:pt x="6044" y="7850"/>
                  </a:cubicBezTo>
                  <a:cubicBezTo>
                    <a:pt x="5303" y="7850"/>
                    <a:pt x="4587" y="7416"/>
                    <a:pt x="4283" y="6685"/>
                  </a:cubicBezTo>
                  <a:cubicBezTo>
                    <a:pt x="3877" y="5711"/>
                    <a:pt x="4344" y="4594"/>
                    <a:pt x="5318" y="4188"/>
                  </a:cubicBezTo>
                  <a:cubicBezTo>
                    <a:pt x="5557" y="4089"/>
                    <a:pt x="5804" y="4042"/>
                    <a:pt x="6048" y="4042"/>
                  </a:cubicBezTo>
                  <a:close/>
                  <a:moveTo>
                    <a:pt x="7146" y="1"/>
                  </a:moveTo>
                  <a:cubicBezTo>
                    <a:pt x="6918" y="1"/>
                    <a:pt x="6702" y="122"/>
                    <a:pt x="6597" y="332"/>
                  </a:cubicBezTo>
                  <a:lnTo>
                    <a:pt x="6029" y="1347"/>
                  </a:lnTo>
                  <a:lnTo>
                    <a:pt x="5460" y="332"/>
                  </a:lnTo>
                  <a:cubicBezTo>
                    <a:pt x="5358" y="127"/>
                    <a:pt x="5150" y="17"/>
                    <a:pt x="4928" y="17"/>
                  </a:cubicBezTo>
                  <a:cubicBezTo>
                    <a:pt x="4842" y="17"/>
                    <a:pt x="4754" y="34"/>
                    <a:pt x="4669" y="68"/>
                  </a:cubicBezTo>
                  <a:lnTo>
                    <a:pt x="2822" y="819"/>
                  </a:lnTo>
                  <a:cubicBezTo>
                    <a:pt x="2517" y="961"/>
                    <a:pt x="2355" y="1286"/>
                    <a:pt x="2456" y="1590"/>
                  </a:cubicBezTo>
                  <a:lnTo>
                    <a:pt x="2781" y="2727"/>
                  </a:lnTo>
                  <a:lnTo>
                    <a:pt x="2781" y="2727"/>
                  </a:lnTo>
                  <a:lnTo>
                    <a:pt x="1644" y="2402"/>
                  </a:lnTo>
                  <a:cubicBezTo>
                    <a:pt x="1587" y="2387"/>
                    <a:pt x="1530" y="2380"/>
                    <a:pt x="1473" y="2380"/>
                  </a:cubicBezTo>
                  <a:cubicBezTo>
                    <a:pt x="1226" y="2380"/>
                    <a:pt x="992" y="2520"/>
                    <a:pt x="893" y="2768"/>
                  </a:cubicBezTo>
                  <a:lnTo>
                    <a:pt x="122" y="4615"/>
                  </a:lnTo>
                  <a:cubicBezTo>
                    <a:pt x="0" y="4919"/>
                    <a:pt x="122" y="5264"/>
                    <a:pt x="406" y="5406"/>
                  </a:cubicBezTo>
                  <a:lnTo>
                    <a:pt x="1441" y="5975"/>
                  </a:lnTo>
                  <a:lnTo>
                    <a:pt x="406" y="6523"/>
                  </a:lnTo>
                  <a:cubicBezTo>
                    <a:pt x="122" y="6685"/>
                    <a:pt x="20" y="7030"/>
                    <a:pt x="142" y="7335"/>
                  </a:cubicBezTo>
                  <a:lnTo>
                    <a:pt x="914" y="9161"/>
                  </a:lnTo>
                  <a:cubicBezTo>
                    <a:pt x="1011" y="9404"/>
                    <a:pt x="1237" y="9557"/>
                    <a:pt x="1480" y="9557"/>
                  </a:cubicBezTo>
                  <a:cubicBezTo>
                    <a:pt x="1541" y="9557"/>
                    <a:pt x="1603" y="9547"/>
                    <a:pt x="1665" y="9527"/>
                  </a:cubicBezTo>
                  <a:lnTo>
                    <a:pt x="2801" y="9202"/>
                  </a:lnTo>
                  <a:lnTo>
                    <a:pt x="2476" y="10339"/>
                  </a:lnTo>
                  <a:cubicBezTo>
                    <a:pt x="2395" y="10643"/>
                    <a:pt x="2558" y="10968"/>
                    <a:pt x="2862" y="11090"/>
                  </a:cubicBezTo>
                  <a:lnTo>
                    <a:pt x="4709" y="11861"/>
                  </a:lnTo>
                  <a:cubicBezTo>
                    <a:pt x="4789" y="11893"/>
                    <a:pt x="4871" y="11908"/>
                    <a:pt x="4952" y="11908"/>
                  </a:cubicBezTo>
                  <a:cubicBezTo>
                    <a:pt x="5180" y="11908"/>
                    <a:pt x="5396" y="11787"/>
                    <a:pt x="5501" y="11577"/>
                  </a:cubicBezTo>
                  <a:lnTo>
                    <a:pt x="6069" y="10542"/>
                  </a:lnTo>
                  <a:lnTo>
                    <a:pt x="6637" y="11556"/>
                  </a:lnTo>
                  <a:cubicBezTo>
                    <a:pt x="6742" y="11766"/>
                    <a:pt x="6958" y="11888"/>
                    <a:pt x="7186" y="11888"/>
                  </a:cubicBezTo>
                  <a:cubicBezTo>
                    <a:pt x="7267" y="11888"/>
                    <a:pt x="7350" y="11872"/>
                    <a:pt x="7429" y="11841"/>
                  </a:cubicBezTo>
                  <a:lnTo>
                    <a:pt x="9276" y="11069"/>
                  </a:lnTo>
                  <a:cubicBezTo>
                    <a:pt x="9581" y="10948"/>
                    <a:pt x="9743" y="10623"/>
                    <a:pt x="9642" y="10318"/>
                  </a:cubicBezTo>
                  <a:lnTo>
                    <a:pt x="9317" y="9182"/>
                  </a:lnTo>
                  <a:lnTo>
                    <a:pt x="10453" y="9506"/>
                  </a:lnTo>
                  <a:cubicBezTo>
                    <a:pt x="10507" y="9521"/>
                    <a:pt x="10561" y="9527"/>
                    <a:pt x="10615" y="9527"/>
                  </a:cubicBezTo>
                  <a:cubicBezTo>
                    <a:pt x="10871" y="9527"/>
                    <a:pt x="11124" y="9376"/>
                    <a:pt x="11225" y="9141"/>
                  </a:cubicBezTo>
                  <a:lnTo>
                    <a:pt x="11976" y="7294"/>
                  </a:lnTo>
                  <a:cubicBezTo>
                    <a:pt x="12098" y="6990"/>
                    <a:pt x="11976" y="6644"/>
                    <a:pt x="11692" y="6482"/>
                  </a:cubicBezTo>
                  <a:lnTo>
                    <a:pt x="10677" y="5934"/>
                  </a:lnTo>
                  <a:lnTo>
                    <a:pt x="11692" y="5366"/>
                  </a:lnTo>
                  <a:cubicBezTo>
                    <a:pt x="11976" y="5224"/>
                    <a:pt x="12098" y="4879"/>
                    <a:pt x="11955" y="4574"/>
                  </a:cubicBezTo>
                  <a:lnTo>
                    <a:pt x="11184" y="2727"/>
                  </a:lnTo>
                  <a:cubicBezTo>
                    <a:pt x="11084" y="2492"/>
                    <a:pt x="10845" y="2341"/>
                    <a:pt x="10593" y="2341"/>
                  </a:cubicBezTo>
                  <a:cubicBezTo>
                    <a:pt x="10540" y="2341"/>
                    <a:pt x="10486" y="2348"/>
                    <a:pt x="10433" y="2362"/>
                  </a:cubicBezTo>
                  <a:lnTo>
                    <a:pt x="9296" y="2707"/>
                  </a:lnTo>
                  <a:lnTo>
                    <a:pt x="9621" y="1570"/>
                  </a:lnTo>
                  <a:cubicBezTo>
                    <a:pt x="9702" y="1245"/>
                    <a:pt x="9540" y="921"/>
                    <a:pt x="9236" y="799"/>
                  </a:cubicBezTo>
                  <a:lnTo>
                    <a:pt x="7389" y="48"/>
                  </a:lnTo>
                  <a:cubicBezTo>
                    <a:pt x="7309" y="16"/>
                    <a:pt x="7227" y="1"/>
                    <a:pt x="7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9"/>
            <p:cNvSpPr/>
            <p:nvPr/>
          </p:nvSpPr>
          <p:spPr>
            <a:xfrm>
              <a:off x="2195591" y="1809573"/>
              <a:ext cx="110771" cy="125908"/>
            </a:xfrm>
            <a:custGeom>
              <a:rect b="b" l="l" r="r" t="t"/>
              <a:pathLst>
                <a:path extrusionOk="0" h="6230" w="5481">
                  <a:moveTo>
                    <a:pt x="1654" y="0"/>
                  </a:moveTo>
                  <a:cubicBezTo>
                    <a:pt x="1455" y="0"/>
                    <a:pt x="1259" y="90"/>
                    <a:pt x="1137" y="262"/>
                  </a:cubicBezTo>
                  <a:lnTo>
                    <a:pt x="183" y="1541"/>
                  </a:lnTo>
                  <a:cubicBezTo>
                    <a:pt x="0" y="1784"/>
                    <a:pt x="20" y="2129"/>
                    <a:pt x="244" y="2353"/>
                  </a:cubicBezTo>
                  <a:lnTo>
                    <a:pt x="1279" y="3388"/>
                  </a:lnTo>
                  <a:cubicBezTo>
                    <a:pt x="1411" y="3520"/>
                    <a:pt x="1578" y="3586"/>
                    <a:pt x="1743" y="3586"/>
                  </a:cubicBezTo>
                  <a:cubicBezTo>
                    <a:pt x="1908" y="3586"/>
                    <a:pt x="2070" y="3520"/>
                    <a:pt x="2192" y="3388"/>
                  </a:cubicBezTo>
                  <a:cubicBezTo>
                    <a:pt x="2436" y="3144"/>
                    <a:pt x="2436" y="2738"/>
                    <a:pt x="2192" y="2495"/>
                  </a:cubicBezTo>
                  <a:lnTo>
                    <a:pt x="2070" y="2393"/>
                  </a:lnTo>
                  <a:lnTo>
                    <a:pt x="2070" y="2393"/>
                  </a:lnTo>
                  <a:cubicBezTo>
                    <a:pt x="2517" y="2454"/>
                    <a:pt x="2943" y="2677"/>
                    <a:pt x="3288" y="3002"/>
                  </a:cubicBezTo>
                  <a:cubicBezTo>
                    <a:pt x="3917" y="3631"/>
                    <a:pt x="4100" y="4545"/>
                    <a:pt x="3796" y="5357"/>
                  </a:cubicBezTo>
                  <a:cubicBezTo>
                    <a:pt x="3674" y="5681"/>
                    <a:pt x="3836" y="6047"/>
                    <a:pt x="4161" y="6189"/>
                  </a:cubicBezTo>
                  <a:cubicBezTo>
                    <a:pt x="4234" y="6216"/>
                    <a:pt x="4309" y="6229"/>
                    <a:pt x="4383" y="6229"/>
                  </a:cubicBezTo>
                  <a:cubicBezTo>
                    <a:pt x="4638" y="6229"/>
                    <a:pt x="4879" y="6075"/>
                    <a:pt x="4973" y="5823"/>
                  </a:cubicBezTo>
                  <a:cubicBezTo>
                    <a:pt x="5480" y="4524"/>
                    <a:pt x="5156" y="3083"/>
                    <a:pt x="4181" y="2109"/>
                  </a:cubicBezTo>
                  <a:cubicBezTo>
                    <a:pt x="3613" y="1541"/>
                    <a:pt x="2862" y="1196"/>
                    <a:pt x="2091" y="1114"/>
                  </a:cubicBezTo>
                  <a:lnTo>
                    <a:pt x="2152" y="1013"/>
                  </a:lnTo>
                  <a:cubicBezTo>
                    <a:pt x="2375" y="729"/>
                    <a:pt x="2314" y="323"/>
                    <a:pt x="2030" y="120"/>
                  </a:cubicBezTo>
                  <a:cubicBezTo>
                    <a:pt x="1917" y="39"/>
                    <a:pt x="1785" y="0"/>
                    <a:pt x="16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9"/>
            <p:cNvSpPr/>
            <p:nvPr/>
          </p:nvSpPr>
          <p:spPr>
            <a:xfrm>
              <a:off x="1988418" y="2037603"/>
              <a:ext cx="110791" cy="125827"/>
            </a:xfrm>
            <a:custGeom>
              <a:rect b="b" l="l" r="r" t="t"/>
              <a:pathLst>
                <a:path extrusionOk="0" h="6226" w="5482">
                  <a:moveTo>
                    <a:pt x="1087" y="1"/>
                  </a:moveTo>
                  <a:cubicBezTo>
                    <a:pt x="823" y="1"/>
                    <a:pt x="582" y="155"/>
                    <a:pt x="488" y="406"/>
                  </a:cubicBezTo>
                  <a:cubicBezTo>
                    <a:pt x="1" y="1685"/>
                    <a:pt x="305" y="3147"/>
                    <a:pt x="1279" y="4101"/>
                  </a:cubicBezTo>
                  <a:cubicBezTo>
                    <a:pt x="1868" y="4689"/>
                    <a:pt x="2619" y="5034"/>
                    <a:pt x="3390" y="5115"/>
                  </a:cubicBezTo>
                  <a:lnTo>
                    <a:pt x="3309" y="5217"/>
                  </a:lnTo>
                  <a:cubicBezTo>
                    <a:pt x="3106" y="5481"/>
                    <a:pt x="3167" y="5887"/>
                    <a:pt x="3451" y="6090"/>
                  </a:cubicBezTo>
                  <a:cubicBezTo>
                    <a:pt x="3568" y="6181"/>
                    <a:pt x="3702" y="6225"/>
                    <a:pt x="3835" y="6225"/>
                  </a:cubicBezTo>
                  <a:cubicBezTo>
                    <a:pt x="4025" y="6225"/>
                    <a:pt x="4213" y="6135"/>
                    <a:pt x="4344" y="5968"/>
                  </a:cubicBezTo>
                  <a:lnTo>
                    <a:pt x="5298" y="4689"/>
                  </a:lnTo>
                  <a:cubicBezTo>
                    <a:pt x="5481" y="4425"/>
                    <a:pt x="5441" y="4080"/>
                    <a:pt x="5238" y="3857"/>
                  </a:cubicBezTo>
                  <a:lnTo>
                    <a:pt x="4182" y="2822"/>
                  </a:lnTo>
                  <a:cubicBezTo>
                    <a:pt x="4060" y="2700"/>
                    <a:pt x="3898" y="2639"/>
                    <a:pt x="3736" y="2639"/>
                  </a:cubicBezTo>
                  <a:cubicBezTo>
                    <a:pt x="3573" y="2639"/>
                    <a:pt x="3411" y="2700"/>
                    <a:pt x="3289" y="2822"/>
                  </a:cubicBezTo>
                  <a:cubicBezTo>
                    <a:pt x="3045" y="3065"/>
                    <a:pt x="3045" y="3471"/>
                    <a:pt x="3289" y="3715"/>
                  </a:cubicBezTo>
                  <a:lnTo>
                    <a:pt x="3411" y="3837"/>
                  </a:lnTo>
                  <a:cubicBezTo>
                    <a:pt x="2944" y="3756"/>
                    <a:pt x="2518" y="3553"/>
                    <a:pt x="2193" y="3207"/>
                  </a:cubicBezTo>
                  <a:cubicBezTo>
                    <a:pt x="1564" y="2599"/>
                    <a:pt x="1361" y="1665"/>
                    <a:pt x="1685" y="853"/>
                  </a:cubicBezTo>
                  <a:cubicBezTo>
                    <a:pt x="1807" y="528"/>
                    <a:pt x="1645" y="163"/>
                    <a:pt x="1320" y="41"/>
                  </a:cubicBezTo>
                  <a:cubicBezTo>
                    <a:pt x="1242" y="14"/>
                    <a:pt x="1164" y="1"/>
                    <a:pt x="10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6" name="Google Shape;2436;p69"/>
          <p:cNvGrpSpPr/>
          <p:nvPr/>
        </p:nvGrpSpPr>
        <p:grpSpPr>
          <a:xfrm>
            <a:off x="2630339" y="3271416"/>
            <a:ext cx="438354" cy="421498"/>
            <a:chOff x="1926899" y="2977408"/>
            <a:chExt cx="437304" cy="420489"/>
          </a:xfrm>
        </p:grpSpPr>
        <p:sp>
          <p:nvSpPr>
            <p:cNvPr id="2437" name="Google Shape;2437;p69"/>
            <p:cNvSpPr/>
            <p:nvPr/>
          </p:nvSpPr>
          <p:spPr>
            <a:xfrm>
              <a:off x="2050362" y="3130822"/>
              <a:ext cx="190358" cy="190358"/>
            </a:xfrm>
            <a:custGeom>
              <a:rect b="b" l="l" r="r" t="t"/>
              <a:pathLst>
                <a:path extrusionOk="0" h="9419" w="9419">
                  <a:moveTo>
                    <a:pt x="4710" y="2802"/>
                  </a:moveTo>
                  <a:cubicBezTo>
                    <a:pt x="5765" y="2802"/>
                    <a:pt x="6618" y="3654"/>
                    <a:pt x="6618" y="4710"/>
                  </a:cubicBezTo>
                  <a:cubicBezTo>
                    <a:pt x="6618" y="5765"/>
                    <a:pt x="5765" y="6618"/>
                    <a:pt x="4710" y="6618"/>
                  </a:cubicBezTo>
                  <a:cubicBezTo>
                    <a:pt x="3654" y="6618"/>
                    <a:pt x="2802" y="5765"/>
                    <a:pt x="2802" y="4710"/>
                  </a:cubicBezTo>
                  <a:cubicBezTo>
                    <a:pt x="2802" y="3654"/>
                    <a:pt x="3654" y="2802"/>
                    <a:pt x="4710" y="2802"/>
                  </a:cubicBezTo>
                  <a:close/>
                  <a:moveTo>
                    <a:pt x="4263" y="1"/>
                  </a:moveTo>
                  <a:lnTo>
                    <a:pt x="4141" y="1218"/>
                  </a:lnTo>
                  <a:cubicBezTo>
                    <a:pt x="4101" y="1462"/>
                    <a:pt x="3938" y="1665"/>
                    <a:pt x="3715" y="1746"/>
                  </a:cubicBezTo>
                  <a:cubicBezTo>
                    <a:pt x="3573" y="1787"/>
                    <a:pt x="3431" y="1848"/>
                    <a:pt x="3309" y="1908"/>
                  </a:cubicBezTo>
                  <a:cubicBezTo>
                    <a:pt x="3214" y="1961"/>
                    <a:pt x="3110" y="1987"/>
                    <a:pt x="3009" y="1987"/>
                  </a:cubicBezTo>
                  <a:cubicBezTo>
                    <a:pt x="2875" y="1987"/>
                    <a:pt x="2744" y="1940"/>
                    <a:pt x="2639" y="1848"/>
                  </a:cubicBezTo>
                  <a:lnTo>
                    <a:pt x="1665" y="1076"/>
                  </a:lnTo>
                  <a:lnTo>
                    <a:pt x="1056" y="1706"/>
                  </a:lnTo>
                  <a:lnTo>
                    <a:pt x="1827" y="2659"/>
                  </a:lnTo>
                  <a:cubicBezTo>
                    <a:pt x="1990" y="2842"/>
                    <a:pt x="2010" y="3106"/>
                    <a:pt x="1909" y="3329"/>
                  </a:cubicBezTo>
                  <a:cubicBezTo>
                    <a:pt x="1848" y="3451"/>
                    <a:pt x="1787" y="3593"/>
                    <a:pt x="1746" y="3715"/>
                  </a:cubicBezTo>
                  <a:cubicBezTo>
                    <a:pt x="1665" y="3959"/>
                    <a:pt x="1462" y="4121"/>
                    <a:pt x="1219" y="4141"/>
                  </a:cubicBezTo>
                  <a:lnTo>
                    <a:pt x="1" y="4283"/>
                  </a:lnTo>
                  <a:lnTo>
                    <a:pt x="1" y="5136"/>
                  </a:lnTo>
                  <a:lnTo>
                    <a:pt x="1219" y="5278"/>
                  </a:lnTo>
                  <a:cubicBezTo>
                    <a:pt x="1462" y="5298"/>
                    <a:pt x="1665" y="5481"/>
                    <a:pt x="1746" y="5704"/>
                  </a:cubicBezTo>
                  <a:cubicBezTo>
                    <a:pt x="1787" y="5846"/>
                    <a:pt x="1848" y="5968"/>
                    <a:pt x="1909" y="6110"/>
                  </a:cubicBezTo>
                  <a:cubicBezTo>
                    <a:pt x="2030" y="6333"/>
                    <a:pt x="2010" y="6597"/>
                    <a:pt x="1848" y="6780"/>
                  </a:cubicBezTo>
                  <a:lnTo>
                    <a:pt x="1076" y="7754"/>
                  </a:lnTo>
                  <a:lnTo>
                    <a:pt x="1706" y="8343"/>
                  </a:lnTo>
                  <a:lnTo>
                    <a:pt x="2660" y="7592"/>
                  </a:lnTo>
                  <a:cubicBezTo>
                    <a:pt x="2770" y="7493"/>
                    <a:pt x="2911" y="7440"/>
                    <a:pt x="3054" y="7440"/>
                  </a:cubicBezTo>
                  <a:cubicBezTo>
                    <a:pt x="3147" y="7440"/>
                    <a:pt x="3241" y="7463"/>
                    <a:pt x="3329" y="7511"/>
                  </a:cubicBezTo>
                  <a:cubicBezTo>
                    <a:pt x="3451" y="7572"/>
                    <a:pt x="3593" y="7632"/>
                    <a:pt x="3715" y="7673"/>
                  </a:cubicBezTo>
                  <a:cubicBezTo>
                    <a:pt x="3959" y="7754"/>
                    <a:pt x="4121" y="7957"/>
                    <a:pt x="4141" y="8201"/>
                  </a:cubicBezTo>
                  <a:lnTo>
                    <a:pt x="4283" y="9419"/>
                  </a:lnTo>
                  <a:lnTo>
                    <a:pt x="5156" y="9419"/>
                  </a:lnTo>
                  <a:lnTo>
                    <a:pt x="5278" y="8201"/>
                  </a:lnTo>
                  <a:cubicBezTo>
                    <a:pt x="5298" y="7957"/>
                    <a:pt x="5481" y="7734"/>
                    <a:pt x="5704" y="7673"/>
                  </a:cubicBezTo>
                  <a:cubicBezTo>
                    <a:pt x="5846" y="7612"/>
                    <a:pt x="5968" y="7551"/>
                    <a:pt x="6110" y="7490"/>
                  </a:cubicBezTo>
                  <a:cubicBezTo>
                    <a:pt x="6200" y="7449"/>
                    <a:pt x="6297" y="7428"/>
                    <a:pt x="6392" y="7428"/>
                  </a:cubicBezTo>
                  <a:cubicBezTo>
                    <a:pt x="6533" y="7428"/>
                    <a:pt x="6671" y="7475"/>
                    <a:pt x="6780" y="7572"/>
                  </a:cubicBezTo>
                  <a:lnTo>
                    <a:pt x="7754" y="8323"/>
                  </a:lnTo>
                  <a:lnTo>
                    <a:pt x="8343" y="7714"/>
                  </a:lnTo>
                  <a:lnTo>
                    <a:pt x="7592" y="6760"/>
                  </a:lnTo>
                  <a:cubicBezTo>
                    <a:pt x="7430" y="6577"/>
                    <a:pt x="7389" y="6313"/>
                    <a:pt x="7511" y="6090"/>
                  </a:cubicBezTo>
                  <a:cubicBezTo>
                    <a:pt x="7572" y="5968"/>
                    <a:pt x="7633" y="5826"/>
                    <a:pt x="7673" y="5704"/>
                  </a:cubicBezTo>
                  <a:cubicBezTo>
                    <a:pt x="7754" y="5461"/>
                    <a:pt x="7957" y="5298"/>
                    <a:pt x="8201" y="5258"/>
                  </a:cubicBezTo>
                  <a:lnTo>
                    <a:pt x="9419" y="5136"/>
                  </a:lnTo>
                  <a:lnTo>
                    <a:pt x="9419" y="4263"/>
                  </a:lnTo>
                  <a:lnTo>
                    <a:pt x="8201" y="4141"/>
                  </a:lnTo>
                  <a:cubicBezTo>
                    <a:pt x="7957" y="4101"/>
                    <a:pt x="7734" y="3938"/>
                    <a:pt x="7673" y="3715"/>
                  </a:cubicBezTo>
                  <a:cubicBezTo>
                    <a:pt x="7612" y="3573"/>
                    <a:pt x="7572" y="3431"/>
                    <a:pt x="7491" y="3309"/>
                  </a:cubicBezTo>
                  <a:cubicBezTo>
                    <a:pt x="7389" y="3086"/>
                    <a:pt x="7409" y="2822"/>
                    <a:pt x="7572" y="2639"/>
                  </a:cubicBezTo>
                  <a:lnTo>
                    <a:pt x="8323" y="1665"/>
                  </a:lnTo>
                  <a:lnTo>
                    <a:pt x="7714" y="1056"/>
                  </a:lnTo>
                  <a:lnTo>
                    <a:pt x="6760" y="1827"/>
                  </a:lnTo>
                  <a:cubicBezTo>
                    <a:pt x="6651" y="1924"/>
                    <a:pt x="6513" y="1971"/>
                    <a:pt x="6372" y="1971"/>
                  </a:cubicBezTo>
                  <a:cubicBezTo>
                    <a:pt x="6277" y="1971"/>
                    <a:pt x="6180" y="1949"/>
                    <a:pt x="6090" y="1908"/>
                  </a:cubicBezTo>
                  <a:cubicBezTo>
                    <a:pt x="5968" y="1848"/>
                    <a:pt x="5826" y="1787"/>
                    <a:pt x="5704" y="1746"/>
                  </a:cubicBezTo>
                  <a:cubicBezTo>
                    <a:pt x="5461" y="1665"/>
                    <a:pt x="5298" y="1462"/>
                    <a:pt x="5278" y="1218"/>
                  </a:cubicBezTo>
                  <a:lnTo>
                    <a:pt x="51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9"/>
            <p:cNvSpPr/>
            <p:nvPr/>
          </p:nvSpPr>
          <p:spPr>
            <a:xfrm>
              <a:off x="1926899" y="3325586"/>
              <a:ext cx="73787" cy="72311"/>
            </a:xfrm>
            <a:custGeom>
              <a:rect b="b" l="l" r="r" t="t"/>
              <a:pathLst>
                <a:path extrusionOk="0" h="3578" w="3651">
                  <a:moveTo>
                    <a:pt x="174" y="1"/>
                  </a:moveTo>
                  <a:cubicBezTo>
                    <a:pt x="116" y="1"/>
                    <a:pt x="58" y="2"/>
                    <a:pt x="0" y="5"/>
                  </a:cubicBezTo>
                  <a:lnTo>
                    <a:pt x="0" y="2948"/>
                  </a:lnTo>
                  <a:cubicBezTo>
                    <a:pt x="0" y="3293"/>
                    <a:pt x="284" y="3577"/>
                    <a:pt x="629" y="3577"/>
                  </a:cubicBezTo>
                  <a:lnTo>
                    <a:pt x="3532" y="3577"/>
                  </a:lnTo>
                  <a:cubicBezTo>
                    <a:pt x="3650" y="1664"/>
                    <a:pt x="2140" y="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9"/>
            <p:cNvSpPr/>
            <p:nvPr/>
          </p:nvSpPr>
          <p:spPr>
            <a:xfrm>
              <a:off x="1926899" y="3053701"/>
              <a:ext cx="73787" cy="72716"/>
            </a:xfrm>
            <a:custGeom>
              <a:rect b="b" l="l" r="r" t="t"/>
              <a:pathLst>
                <a:path extrusionOk="0" h="3598" w="3651">
                  <a:moveTo>
                    <a:pt x="629" y="1"/>
                  </a:moveTo>
                  <a:cubicBezTo>
                    <a:pt x="284" y="1"/>
                    <a:pt x="0" y="285"/>
                    <a:pt x="0" y="650"/>
                  </a:cubicBezTo>
                  <a:lnTo>
                    <a:pt x="0" y="3593"/>
                  </a:lnTo>
                  <a:cubicBezTo>
                    <a:pt x="58" y="3596"/>
                    <a:pt x="115" y="3598"/>
                    <a:pt x="172" y="3598"/>
                  </a:cubicBezTo>
                  <a:cubicBezTo>
                    <a:pt x="2121" y="3598"/>
                    <a:pt x="3650" y="1933"/>
                    <a:pt x="35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9"/>
            <p:cNvSpPr/>
            <p:nvPr/>
          </p:nvSpPr>
          <p:spPr>
            <a:xfrm>
              <a:off x="1926899" y="2977408"/>
              <a:ext cx="437304" cy="420489"/>
            </a:xfrm>
            <a:custGeom>
              <a:rect b="b" l="l" r="r" t="t"/>
              <a:pathLst>
                <a:path extrusionOk="0" h="20806" w="21638">
                  <a:moveTo>
                    <a:pt x="13254" y="1279"/>
                  </a:moveTo>
                  <a:cubicBezTo>
                    <a:pt x="14087" y="1279"/>
                    <a:pt x="14777" y="1949"/>
                    <a:pt x="14777" y="2801"/>
                  </a:cubicBezTo>
                  <a:lnTo>
                    <a:pt x="14777" y="3776"/>
                  </a:lnTo>
                  <a:lnTo>
                    <a:pt x="6861" y="3776"/>
                  </a:lnTo>
                  <a:lnTo>
                    <a:pt x="6861" y="2801"/>
                  </a:lnTo>
                  <a:cubicBezTo>
                    <a:pt x="6861" y="1949"/>
                    <a:pt x="7551" y="1279"/>
                    <a:pt x="8383" y="1279"/>
                  </a:cubicBezTo>
                  <a:close/>
                  <a:moveTo>
                    <a:pt x="11813" y="6313"/>
                  </a:moveTo>
                  <a:cubicBezTo>
                    <a:pt x="12138" y="6313"/>
                    <a:pt x="12402" y="6556"/>
                    <a:pt x="12443" y="6881"/>
                  </a:cubicBezTo>
                  <a:lnTo>
                    <a:pt x="12564" y="8038"/>
                  </a:lnTo>
                  <a:lnTo>
                    <a:pt x="13478" y="7307"/>
                  </a:lnTo>
                  <a:cubicBezTo>
                    <a:pt x="13591" y="7213"/>
                    <a:pt x="13730" y="7167"/>
                    <a:pt x="13869" y="7167"/>
                  </a:cubicBezTo>
                  <a:cubicBezTo>
                    <a:pt x="14030" y="7167"/>
                    <a:pt x="14190" y="7228"/>
                    <a:pt x="14310" y="7348"/>
                  </a:cubicBezTo>
                  <a:lnTo>
                    <a:pt x="15731" y="8769"/>
                  </a:lnTo>
                  <a:cubicBezTo>
                    <a:pt x="15974" y="8992"/>
                    <a:pt x="15995" y="9357"/>
                    <a:pt x="15792" y="9601"/>
                  </a:cubicBezTo>
                  <a:lnTo>
                    <a:pt x="15041" y="10535"/>
                  </a:lnTo>
                  <a:lnTo>
                    <a:pt x="16218" y="10656"/>
                  </a:lnTo>
                  <a:cubicBezTo>
                    <a:pt x="16543" y="10697"/>
                    <a:pt x="16786" y="10961"/>
                    <a:pt x="16786" y="11286"/>
                  </a:cubicBezTo>
                  <a:lnTo>
                    <a:pt x="16786" y="13295"/>
                  </a:lnTo>
                  <a:cubicBezTo>
                    <a:pt x="16786" y="13620"/>
                    <a:pt x="16543" y="13884"/>
                    <a:pt x="16238" y="13924"/>
                  </a:cubicBezTo>
                  <a:lnTo>
                    <a:pt x="15081" y="14046"/>
                  </a:lnTo>
                  <a:lnTo>
                    <a:pt x="15812" y="14960"/>
                  </a:lnTo>
                  <a:cubicBezTo>
                    <a:pt x="16015" y="15203"/>
                    <a:pt x="15995" y="15568"/>
                    <a:pt x="15771" y="15792"/>
                  </a:cubicBezTo>
                  <a:lnTo>
                    <a:pt x="14351" y="17213"/>
                  </a:lnTo>
                  <a:cubicBezTo>
                    <a:pt x="14226" y="17337"/>
                    <a:pt x="14056" y="17405"/>
                    <a:pt x="13889" y="17405"/>
                  </a:cubicBezTo>
                  <a:cubicBezTo>
                    <a:pt x="13757" y="17405"/>
                    <a:pt x="13626" y="17363"/>
                    <a:pt x="13518" y="17273"/>
                  </a:cubicBezTo>
                  <a:lnTo>
                    <a:pt x="12585" y="16522"/>
                  </a:lnTo>
                  <a:lnTo>
                    <a:pt x="12463" y="17700"/>
                  </a:lnTo>
                  <a:cubicBezTo>
                    <a:pt x="12422" y="18024"/>
                    <a:pt x="12158" y="18268"/>
                    <a:pt x="11834" y="18268"/>
                  </a:cubicBezTo>
                  <a:lnTo>
                    <a:pt x="9824" y="18268"/>
                  </a:lnTo>
                  <a:cubicBezTo>
                    <a:pt x="9499" y="18268"/>
                    <a:pt x="9236" y="18024"/>
                    <a:pt x="9195" y="17720"/>
                  </a:cubicBezTo>
                  <a:lnTo>
                    <a:pt x="9073" y="16563"/>
                  </a:lnTo>
                  <a:lnTo>
                    <a:pt x="8160" y="17294"/>
                  </a:lnTo>
                  <a:cubicBezTo>
                    <a:pt x="8047" y="17388"/>
                    <a:pt x="7907" y="17434"/>
                    <a:pt x="7766" y="17434"/>
                  </a:cubicBezTo>
                  <a:cubicBezTo>
                    <a:pt x="7603" y="17434"/>
                    <a:pt x="7438" y="17373"/>
                    <a:pt x="7307" y="17253"/>
                  </a:cubicBezTo>
                  <a:lnTo>
                    <a:pt x="5907" y="15832"/>
                  </a:lnTo>
                  <a:cubicBezTo>
                    <a:pt x="5663" y="15609"/>
                    <a:pt x="5643" y="15244"/>
                    <a:pt x="5846" y="15000"/>
                  </a:cubicBezTo>
                  <a:lnTo>
                    <a:pt x="6577" y="14066"/>
                  </a:lnTo>
                  <a:lnTo>
                    <a:pt x="5399" y="13945"/>
                  </a:lnTo>
                  <a:cubicBezTo>
                    <a:pt x="5095" y="13904"/>
                    <a:pt x="4851" y="13620"/>
                    <a:pt x="4851" y="13315"/>
                  </a:cubicBezTo>
                  <a:lnTo>
                    <a:pt x="4831" y="11306"/>
                  </a:lnTo>
                  <a:cubicBezTo>
                    <a:pt x="4831" y="10981"/>
                    <a:pt x="5075" y="10717"/>
                    <a:pt x="5399" y="10677"/>
                  </a:cubicBezTo>
                  <a:lnTo>
                    <a:pt x="6556" y="10555"/>
                  </a:lnTo>
                  <a:lnTo>
                    <a:pt x="5826" y="9642"/>
                  </a:lnTo>
                  <a:cubicBezTo>
                    <a:pt x="5623" y="9398"/>
                    <a:pt x="5643" y="9033"/>
                    <a:pt x="5866" y="8789"/>
                  </a:cubicBezTo>
                  <a:lnTo>
                    <a:pt x="7287" y="7389"/>
                  </a:lnTo>
                  <a:cubicBezTo>
                    <a:pt x="7409" y="7256"/>
                    <a:pt x="7573" y="7189"/>
                    <a:pt x="7736" y="7189"/>
                  </a:cubicBezTo>
                  <a:cubicBezTo>
                    <a:pt x="7873" y="7189"/>
                    <a:pt x="8008" y="7235"/>
                    <a:pt x="8119" y="7328"/>
                  </a:cubicBezTo>
                  <a:lnTo>
                    <a:pt x="9053" y="8058"/>
                  </a:lnTo>
                  <a:lnTo>
                    <a:pt x="9175" y="6881"/>
                  </a:lnTo>
                  <a:cubicBezTo>
                    <a:pt x="9215" y="6577"/>
                    <a:pt x="9479" y="6333"/>
                    <a:pt x="9804" y="6333"/>
                  </a:cubicBezTo>
                  <a:lnTo>
                    <a:pt x="11813" y="6313"/>
                  </a:lnTo>
                  <a:close/>
                  <a:moveTo>
                    <a:pt x="8383" y="0"/>
                  </a:moveTo>
                  <a:cubicBezTo>
                    <a:pt x="6840" y="0"/>
                    <a:pt x="5582" y="1259"/>
                    <a:pt x="5582" y="2801"/>
                  </a:cubicBezTo>
                  <a:lnTo>
                    <a:pt x="5582" y="3776"/>
                  </a:lnTo>
                  <a:lnTo>
                    <a:pt x="4811" y="3776"/>
                  </a:lnTo>
                  <a:cubicBezTo>
                    <a:pt x="4929" y="6464"/>
                    <a:pt x="2738" y="8652"/>
                    <a:pt x="205" y="8652"/>
                  </a:cubicBezTo>
                  <a:cubicBezTo>
                    <a:pt x="137" y="8652"/>
                    <a:pt x="69" y="8650"/>
                    <a:pt x="0" y="8647"/>
                  </a:cubicBezTo>
                  <a:lnTo>
                    <a:pt x="0" y="15954"/>
                  </a:lnTo>
                  <a:cubicBezTo>
                    <a:pt x="69" y="15951"/>
                    <a:pt x="138" y="15949"/>
                    <a:pt x="207" y="15949"/>
                  </a:cubicBezTo>
                  <a:cubicBezTo>
                    <a:pt x="2721" y="15949"/>
                    <a:pt x="4929" y="18098"/>
                    <a:pt x="4811" y="20805"/>
                  </a:cubicBezTo>
                  <a:lnTo>
                    <a:pt x="16827" y="20805"/>
                  </a:lnTo>
                  <a:cubicBezTo>
                    <a:pt x="16708" y="18118"/>
                    <a:pt x="18879" y="15949"/>
                    <a:pt x="21430" y="15949"/>
                  </a:cubicBezTo>
                  <a:cubicBezTo>
                    <a:pt x="21499" y="15949"/>
                    <a:pt x="21568" y="15951"/>
                    <a:pt x="21637" y="15954"/>
                  </a:cubicBezTo>
                  <a:lnTo>
                    <a:pt x="21637" y="8647"/>
                  </a:lnTo>
                  <a:cubicBezTo>
                    <a:pt x="21568" y="8650"/>
                    <a:pt x="21499" y="8652"/>
                    <a:pt x="21431" y="8652"/>
                  </a:cubicBezTo>
                  <a:cubicBezTo>
                    <a:pt x="18917" y="8652"/>
                    <a:pt x="16708" y="6502"/>
                    <a:pt x="16827" y="3776"/>
                  </a:cubicBezTo>
                  <a:lnTo>
                    <a:pt x="16035" y="3776"/>
                  </a:lnTo>
                  <a:lnTo>
                    <a:pt x="16035" y="2801"/>
                  </a:lnTo>
                  <a:cubicBezTo>
                    <a:pt x="16035" y="1259"/>
                    <a:pt x="14797" y="0"/>
                    <a:pt x="13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9"/>
            <p:cNvSpPr/>
            <p:nvPr/>
          </p:nvSpPr>
          <p:spPr>
            <a:xfrm>
              <a:off x="2290012" y="3325586"/>
              <a:ext cx="74191" cy="72311"/>
            </a:xfrm>
            <a:custGeom>
              <a:rect b="b" l="l" r="r" t="t"/>
              <a:pathLst>
                <a:path extrusionOk="0" h="3578" w="3671">
                  <a:moveTo>
                    <a:pt x="3497" y="1"/>
                  </a:moveTo>
                  <a:cubicBezTo>
                    <a:pt x="1529" y="1"/>
                    <a:pt x="1" y="1664"/>
                    <a:pt x="139" y="3577"/>
                  </a:cubicBezTo>
                  <a:lnTo>
                    <a:pt x="3041" y="3577"/>
                  </a:lnTo>
                  <a:cubicBezTo>
                    <a:pt x="3386" y="3577"/>
                    <a:pt x="3670" y="3293"/>
                    <a:pt x="3670" y="2948"/>
                  </a:cubicBezTo>
                  <a:lnTo>
                    <a:pt x="3670" y="5"/>
                  </a:lnTo>
                  <a:cubicBezTo>
                    <a:pt x="3612" y="2"/>
                    <a:pt x="3554" y="1"/>
                    <a:pt x="3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9"/>
            <p:cNvSpPr/>
            <p:nvPr/>
          </p:nvSpPr>
          <p:spPr>
            <a:xfrm>
              <a:off x="2290012" y="3053701"/>
              <a:ext cx="74191" cy="72716"/>
            </a:xfrm>
            <a:custGeom>
              <a:rect b="b" l="l" r="r" t="t"/>
              <a:pathLst>
                <a:path extrusionOk="0" h="3598" w="3671">
                  <a:moveTo>
                    <a:pt x="139" y="1"/>
                  </a:moveTo>
                  <a:cubicBezTo>
                    <a:pt x="1" y="1933"/>
                    <a:pt x="1529" y="3598"/>
                    <a:pt x="3497" y="3598"/>
                  </a:cubicBezTo>
                  <a:cubicBezTo>
                    <a:pt x="3554" y="3598"/>
                    <a:pt x="3612" y="3596"/>
                    <a:pt x="3670" y="3593"/>
                  </a:cubicBezTo>
                  <a:lnTo>
                    <a:pt x="3670" y="650"/>
                  </a:lnTo>
                  <a:cubicBezTo>
                    <a:pt x="3670" y="285"/>
                    <a:pt x="3386" y="1"/>
                    <a:pt x="30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9"/>
            <p:cNvSpPr/>
            <p:nvPr/>
          </p:nvSpPr>
          <p:spPr>
            <a:xfrm>
              <a:off x="2131990" y="3212450"/>
              <a:ext cx="27102" cy="27102"/>
            </a:xfrm>
            <a:custGeom>
              <a:rect b="b" l="l" r="r" t="t"/>
              <a:pathLst>
                <a:path extrusionOk="0" h="1341" w="1341">
                  <a:moveTo>
                    <a:pt x="671" y="1"/>
                  </a:moveTo>
                  <a:cubicBezTo>
                    <a:pt x="305" y="1"/>
                    <a:pt x="1" y="305"/>
                    <a:pt x="1" y="671"/>
                  </a:cubicBezTo>
                  <a:cubicBezTo>
                    <a:pt x="1" y="1036"/>
                    <a:pt x="305" y="1340"/>
                    <a:pt x="671" y="1340"/>
                  </a:cubicBezTo>
                  <a:cubicBezTo>
                    <a:pt x="1036" y="1340"/>
                    <a:pt x="1341" y="1036"/>
                    <a:pt x="1341" y="671"/>
                  </a:cubicBezTo>
                  <a:cubicBezTo>
                    <a:pt x="1341" y="305"/>
                    <a:pt x="1036" y="1"/>
                    <a:pt x="6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4" name="Google Shape;2444;p69"/>
          <p:cNvGrpSpPr/>
          <p:nvPr/>
        </p:nvGrpSpPr>
        <p:grpSpPr>
          <a:xfrm>
            <a:off x="7442775" y="2648115"/>
            <a:ext cx="438354" cy="392306"/>
            <a:chOff x="1926899" y="4189988"/>
            <a:chExt cx="437304" cy="391367"/>
          </a:xfrm>
        </p:grpSpPr>
        <p:sp>
          <p:nvSpPr>
            <p:cNvPr id="2445" name="Google Shape;2445;p69"/>
            <p:cNvSpPr/>
            <p:nvPr/>
          </p:nvSpPr>
          <p:spPr>
            <a:xfrm>
              <a:off x="2116004" y="4342189"/>
              <a:ext cx="68936" cy="42259"/>
            </a:xfrm>
            <a:custGeom>
              <a:rect b="b" l="l" r="r" t="t"/>
              <a:pathLst>
                <a:path extrusionOk="0" h="2091" w="3411">
                  <a:moveTo>
                    <a:pt x="1705" y="0"/>
                  </a:moveTo>
                  <a:cubicBezTo>
                    <a:pt x="772" y="0"/>
                    <a:pt x="0" y="772"/>
                    <a:pt x="0" y="1705"/>
                  </a:cubicBezTo>
                  <a:lnTo>
                    <a:pt x="0" y="2091"/>
                  </a:lnTo>
                  <a:lnTo>
                    <a:pt x="3410" y="2091"/>
                  </a:lnTo>
                  <a:lnTo>
                    <a:pt x="3410" y="1705"/>
                  </a:lnTo>
                  <a:cubicBezTo>
                    <a:pt x="3410" y="772"/>
                    <a:pt x="2659"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9"/>
            <p:cNvSpPr/>
            <p:nvPr/>
          </p:nvSpPr>
          <p:spPr>
            <a:xfrm>
              <a:off x="2041348" y="4290917"/>
              <a:ext cx="218248" cy="290438"/>
            </a:xfrm>
            <a:custGeom>
              <a:rect b="b" l="l" r="r" t="t"/>
              <a:pathLst>
                <a:path extrusionOk="0" h="14371" w="10799">
                  <a:moveTo>
                    <a:pt x="5399" y="1259"/>
                  </a:moveTo>
                  <a:cubicBezTo>
                    <a:pt x="7043" y="1259"/>
                    <a:pt x="8383" y="2598"/>
                    <a:pt x="8383" y="4242"/>
                  </a:cubicBezTo>
                  <a:lnTo>
                    <a:pt x="8383" y="5907"/>
                  </a:lnTo>
                  <a:lnTo>
                    <a:pt x="2416" y="5907"/>
                  </a:lnTo>
                  <a:lnTo>
                    <a:pt x="2416" y="4242"/>
                  </a:lnTo>
                  <a:cubicBezTo>
                    <a:pt x="2416" y="2598"/>
                    <a:pt x="3755" y="1259"/>
                    <a:pt x="5399" y="1259"/>
                  </a:cubicBezTo>
                  <a:close/>
                  <a:moveTo>
                    <a:pt x="2862" y="9499"/>
                  </a:moveTo>
                  <a:cubicBezTo>
                    <a:pt x="3207" y="9499"/>
                    <a:pt x="3491" y="9784"/>
                    <a:pt x="3491" y="10129"/>
                  </a:cubicBezTo>
                  <a:cubicBezTo>
                    <a:pt x="3491" y="10474"/>
                    <a:pt x="3207" y="10758"/>
                    <a:pt x="2862" y="10758"/>
                  </a:cubicBezTo>
                  <a:cubicBezTo>
                    <a:pt x="2517" y="10758"/>
                    <a:pt x="2233" y="10474"/>
                    <a:pt x="2233" y="10129"/>
                  </a:cubicBezTo>
                  <a:cubicBezTo>
                    <a:pt x="2233" y="9784"/>
                    <a:pt x="2517" y="9499"/>
                    <a:pt x="2862" y="9499"/>
                  </a:cubicBezTo>
                  <a:close/>
                  <a:moveTo>
                    <a:pt x="5399" y="9499"/>
                  </a:moveTo>
                  <a:cubicBezTo>
                    <a:pt x="5744" y="9499"/>
                    <a:pt x="6029" y="9784"/>
                    <a:pt x="6029" y="10129"/>
                  </a:cubicBezTo>
                  <a:cubicBezTo>
                    <a:pt x="6029" y="10474"/>
                    <a:pt x="5744" y="10758"/>
                    <a:pt x="5399" y="10758"/>
                  </a:cubicBezTo>
                  <a:cubicBezTo>
                    <a:pt x="5054" y="10758"/>
                    <a:pt x="4770" y="10474"/>
                    <a:pt x="4770" y="10129"/>
                  </a:cubicBezTo>
                  <a:cubicBezTo>
                    <a:pt x="4770" y="9784"/>
                    <a:pt x="5054" y="9499"/>
                    <a:pt x="5399" y="9499"/>
                  </a:cubicBezTo>
                  <a:close/>
                  <a:moveTo>
                    <a:pt x="7937" y="9499"/>
                  </a:moveTo>
                  <a:cubicBezTo>
                    <a:pt x="8282" y="9499"/>
                    <a:pt x="8566" y="9784"/>
                    <a:pt x="8566" y="10129"/>
                  </a:cubicBezTo>
                  <a:cubicBezTo>
                    <a:pt x="8566" y="10474"/>
                    <a:pt x="8282" y="10758"/>
                    <a:pt x="7937" y="10758"/>
                  </a:cubicBezTo>
                  <a:cubicBezTo>
                    <a:pt x="7591" y="10758"/>
                    <a:pt x="7307" y="10474"/>
                    <a:pt x="7307" y="10129"/>
                  </a:cubicBezTo>
                  <a:cubicBezTo>
                    <a:pt x="7307" y="9784"/>
                    <a:pt x="7591" y="9499"/>
                    <a:pt x="7937" y="9499"/>
                  </a:cubicBezTo>
                  <a:close/>
                  <a:moveTo>
                    <a:pt x="5399" y="0"/>
                  </a:moveTo>
                  <a:cubicBezTo>
                    <a:pt x="3065" y="0"/>
                    <a:pt x="1157" y="1908"/>
                    <a:pt x="1157" y="4242"/>
                  </a:cubicBezTo>
                  <a:lnTo>
                    <a:pt x="1157" y="5907"/>
                  </a:lnTo>
                  <a:lnTo>
                    <a:pt x="629" y="5907"/>
                  </a:lnTo>
                  <a:cubicBezTo>
                    <a:pt x="284" y="5907"/>
                    <a:pt x="0" y="6171"/>
                    <a:pt x="0" y="6536"/>
                  </a:cubicBezTo>
                  <a:lnTo>
                    <a:pt x="0" y="13742"/>
                  </a:lnTo>
                  <a:cubicBezTo>
                    <a:pt x="0" y="14087"/>
                    <a:pt x="284" y="14371"/>
                    <a:pt x="629" y="14371"/>
                  </a:cubicBezTo>
                  <a:lnTo>
                    <a:pt x="10169" y="14371"/>
                  </a:lnTo>
                  <a:cubicBezTo>
                    <a:pt x="10514" y="14371"/>
                    <a:pt x="10798" y="14087"/>
                    <a:pt x="10798" y="13742"/>
                  </a:cubicBezTo>
                  <a:lnTo>
                    <a:pt x="10798" y="6536"/>
                  </a:lnTo>
                  <a:cubicBezTo>
                    <a:pt x="10798" y="6171"/>
                    <a:pt x="10514" y="5907"/>
                    <a:pt x="10169" y="5907"/>
                  </a:cubicBezTo>
                  <a:lnTo>
                    <a:pt x="9642" y="5907"/>
                  </a:lnTo>
                  <a:lnTo>
                    <a:pt x="9642" y="4242"/>
                  </a:lnTo>
                  <a:cubicBezTo>
                    <a:pt x="9642" y="1908"/>
                    <a:pt x="7734" y="0"/>
                    <a:pt x="53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9"/>
            <p:cNvSpPr/>
            <p:nvPr/>
          </p:nvSpPr>
          <p:spPr>
            <a:xfrm>
              <a:off x="1926899" y="4189988"/>
              <a:ext cx="437304" cy="253959"/>
            </a:xfrm>
            <a:custGeom>
              <a:rect b="b" l="l" r="r" t="t"/>
              <a:pathLst>
                <a:path extrusionOk="0" h="12566" w="21638">
                  <a:moveTo>
                    <a:pt x="10819" y="1"/>
                  </a:moveTo>
                  <a:cubicBezTo>
                    <a:pt x="10230" y="1"/>
                    <a:pt x="9682" y="102"/>
                    <a:pt x="9175" y="305"/>
                  </a:cubicBezTo>
                  <a:cubicBezTo>
                    <a:pt x="8058" y="752"/>
                    <a:pt x="7165" y="1604"/>
                    <a:pt x="6698" y="2700"/>
                  </a:cubicBezTo>
                  <a:cubicBezTo>
                    <a:pt x="6292" y="2518"/>
                    <a:pt x="5866" y="2396"/>
                    <a:pt x="5399" y="2396"/>
                  </a:cubicBezTo>
                  <a:cubicBezTo>
                    <a:pt x="4648" y="2396"/>
                    <a:pt x="3958" y="2680"/>
                    <a:pt x="3430" y="3127"/>
                  </a:cubicBezTo>
                  <a:cubicBezTo>
                    <a:pt x="3146" y="3391"/>
                    <a:pt x="2882" y="3695"/>
                    <a:pt x="2700" y="4040"/>
                  </a:cubicBezTo>
                  <a:cubicBezTo>
                    <a:pt x="2476" y="4507"/>
                    <a:pt x="2355" y="5055"/>
                    <a:pt x="2395" y="5623"/>
                  </a:cubicBezTo>
                  <a:cubicBezTo>
                    <a:pt x="1116" y="6070"/>
                    <a:pt x="162" y="7207"/>
                    <a:pt x="20" y="8587"/>
                  </a:cubicBezTo>
                  <a:cubicBezTo>
                    <a:pt x="0" y="8729"/>
                    <a:pt x="0" y="8851"/>
                    <a:pt x="0" y="8993"/>
                  </a:cubicBezTo>
                  <a:cubicBezTo>
                    <a:pt x="0" y="10962"/>
                    <a:pt x="1583" y="12565"/>
                    <a:pt x="3552" y="12565"/>
                  </a:cubicBezTo>
                  <a:lnTo>
                    <a:pt x="4384" y="12565"/>
                  </a:lnTo>
                  <a:lnTo>
                    <a:pt x="4384" y="11530"/>
                  </a:lnTo>
                  <a:cubicBezTo>
                    <a:pt x="4384" y="10738"/>
                    <a:pt x="4872" y="10068"/>
                    <a:pt x="5541" y="9764"/>
                  </a:cubicBezTo>
                  <a:lnTo>
                    <a:pt x="5541" y="9236"/>
                  </a:lnTo>
                  <a:cubicBezTo>
                    <a:pt x="5541" y="6192"/>
                    <a:pt x="8018" y="3715"/>
                    <a:pt x="11062" y="3715"/>
                  </a:cubicBezTo>
                  <a:cubicBezTo>
                    <a:pt x="14107" y="3715"/>
                    <a:pt x="16583" y="6192"/>
                    <a:pt x="16583" y="9236"/>
                  </a:cubicBezTo>
                  <a:lnTo>
                    <a:pt x="16583" y="9764"/>
                  </a:lnTo>
                  <a:cubicBezTo>
                    <a:pt x="17253" y="10068"/>
                    <a:pt x="17740" y="10738"/>
                    <a:pt x="17740" y="11530"/>
                  </a:cubicBezTo>
                  <a:lnTo>
                    <a:pt x="17740" y="12565"/>
                  </a:lnTo>
                  <a:lnTo>
                    <a:pt x="18065" y="12565"/>
                  </a:lnTo>
                  <a:cubicBezTo>
                    <a:pt x="20034" y="12565"/>
                    <a:pt x="21637" y="10962"/>
                    <a:pt x="21637" y="8993"/>
                  </a:cubicBezTo>
                  <a:cubicBezTo>
                    <a:pt x="21637" y="8851"/>
                    <a:pt x="21637" y="8729"/>
                    <a:pt x="21617" y="8587"/>
                  </a:cubicBezTo>
                  <a:cubicBezTo>
                    <a:pt x="21475" y="7207"/>
                    <a:pt x="20521" y="6070"/>
                    <a:pt x="19242" y="5623"/>
                  </a:cubicBezTo>
                  <a:cubicBezTo>
                    <a:pt x="19283" y="5055"/>
                    <a:pt x="19161" y="4507"/>
                    <a:pt x="18917" y="4040"/>
                  </a:cubicBezTo>
                  <a:cubicBezTo>
                    <a:pt x="18430" y="3066"/>
                    <a:pt x="17415" y="2396"/>
                    <a:pt x="16238" y="2396"/>
                  </a:cubicBezTo>
                  <a:cubicBezTo>
                    <a:pt x="15995" y="2396"/>
                    <a:pt x="15751" y="2437"/>
                    <a:pt x="15507" y="2497"/>
                  </a:cubicBezTo>
                  <a:cubicBezTo>
                    <a:pt x="15305" y="2538"/>
                    <a:pt x="15122" y="2619"/>
                    <a:pt x="14939" y="2700"/>
                  </a:cubicBezTo>
                  <a:cubicBezTo>
                    <a:pt x="14797" y="2355"/>
                    <a:pt x="14614" y="2051"/>
                    <a:pt x="14391" y="1767"/>
                  </a:cubicBezTo>
                  <a:cubicBezTo>
                    <a:pt x="13559" y="691"/>
                    <a:pt x="12280" y="1"/>
                    <a:pt x="108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8" name="Google Shape;2448;p69"/>
          <p:cNvGrpSpPr/>
          <p:nvPr/>
        </p:nvGrpSpPr>
        <p:grpSpPr>
          <a:xfrm>
            <a:off x="3312004" y="1547661"/>
            <a:ext cx="438759" cy="266886"/>
            <a:chOff x="2530733" y="1257780"/>
            <a:chExt cx="437708" cy="266247"/>
          </a:xfrm>
        </p:grpSpPr>
        <p:sp>
          <p:nvSpPr>
            <p:cNvPr id="2449" name="Google Shape;2449;p69"/>
            <p:cNvSpPr/>
            <p:nvPr/>
          </p:nvSpPr>
          <p:spPr>
            <a:xfrm>
              <a:off x="2839623" y="1334497"/>
              <a:ext cx="25444" cy="59902"/>
            </a:xfrm>
            <a:custGeom>
              <a:rect b="b" l="l" r="r" t="t"/>
              <a:pathLst>
                <a:path extrusionOk="0" h="2964" w="1259">
                  <a:moveTo>
                    <a:pt x="0" y="0"/>
                  </a:moveTo>
                  <a:lnTo>
                    <a:pt x="0" y="2964"/>
                  </a:lnTo>
                  <a:lnTo>
                    <a:pt x="1259" y="2964"/>
                  </a:lnTo>
                  <a:lnTo>
                    <a:pt x="12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9"/>
            <p:cNvSpPr/>
            <p:nvPr/>
          </p:nvSpPr>
          <p:spPr>
            <a:xfrm>
              <a:off x="2530733" y="1257780"/>
              <a:ext cx="437708" cy="266247"/>
            </a:xfrm>
            <a:custGeom>
              <a:rect b="b" l="l" r="r" t="t"/>
              <a:pathLst>
                <a:path extrusionOk="0" h="13174" w="21658">
                  <a:moveTo>
                    <a:pt x="5095" y="3796"/>
                  </a:moveTo>
                  <a:lnTo>
                    <a:pt x="5095" y="6760"/>
                  </a:lnTo>
                  <a:lnTo>
                    <a:pt x="6353" y="6760"/>
                  </a:lnTo>
                  <a:lnTo>
                    <a:pt x="6353" y="3796"/>
                  </a:lnTo>
                  <a:close/>
                  <a:moveTo>
                    <a:pt x="10169" y="3796"/>
                  </a:moveTo>
                  <a:lnTo>
                    <a:pt x="10169" y="6760"/>
                  </a:lnTo>
                  <a:lnTo>
                    <a:pt x="11428" y="6760"/>
                  </a:lnTo>
                  <a:lnTo>
                    <a:pt x="11428" y="3796"/>
                  </a:lnTo>
                  <a:close/>
                  <a:moveTo>
                    <a:pt x="7003" y="2538"/>
                  </a:moveTo>
                  <a:cubicBezTo>
                    <a:pt x="7348" y="2538"/>
                    <a:pt x="7632" y="2822"/>
                    <a:pt x="7632" y="3167"/>
                  </a:cubicBezTo>
                  <a:lnTo>
                    <a:pt x="7632" y="7389"/>
                  </a:lnTo>
                  <a:cubicBezTo>
                    <a:pt x="7632" y="7754"/>
                    <a:pt x="7348" y="8039"/>
                    <a:pt x="7003" y="8039"/>
                  </a:cubicBezTo>
                  <a:lnTo>
                    <a:pt x="4466" y="8039"/>
                  </a:lnTo>
                  <a:cubicBezTo>
                    <a:pt x="4100" y="8039"/>
                    <a:pt x="3816" y="7754"/>
                    <a:pt x="3816" y="7389"/>
                  </a:cubicBezTo>
                  <a:lnTo>
                    <a:pt x="3816" y="3167"/>
                  </a:lnTo>
                  <a:cubicBezTo>
                    <a:pt x="3816" y="2822"/>
                    <a:pt x="4100" y="2538"/>
                    <a:pt x="4466" y="2538"/>
                  </a:cubicBezTo>
                  <a:close/>
                  <a:moveTo>
                    <a:pt x="12077" y="2538"/>
                  </a:moveTo>
                  <a:cubicBezTo>
                    <a:pt x="12422" y="2538"/>
                    <a:pt x="12707" y="2822"/>
                    <a:pt x="12707" y="3167"/>
                  </a:cubicBezTo>
                  <a:lnTo>
                    <a:pt x="12707" y="7389"/>
                  </a:lnTo>
                  <a:cubicBezTo>
                    <a:pt x="12707" y="7754"/>
                    <a:pt x="12422" y="8039"/>
                    <a:pt x="12077" y="8039"/>
                  </a:cubicBezTo>
                  <a:lnTo>
                    <a:pt x="9540" y="8039"/>
                  </a:lnTo>
                  <a:cubicBezTo>
                    <a:pt x="9175" y="8039"/>
                    <a:pt x="8891" y="7754"/>
                    <a:pt x="8891" y="7389"/>
                  </a:cubicBezTo>
                  <a:lnTo>
                    <a:pt x="8891" y="3167"/>
                  </a:lnTo>
                  <a:cubicBezTo>
                    <a:pt x="8891" y="2822"/>
                    <a:pt x="9175" y="2538"/>
                    <a:pt x="9540" y="2538"/>
                  </a:cubicBezTo>
                  <a:close/>
                  <a:moveTo>
                    <a:pt x="17192" y="2538"/>
                  </a:moveTo>
                  <a:cubicBezTo>
                    <a:pt x="17537" y="2538"/>
                    <a:pt x="17822" y="2822"/>
                    <a:pt x="17822" y="3167"/>
                  </a:cubicBezTo>
                  <a:lnTo>
                    <a:pt x="17822" y="7389"/>
                  </a:lnTo>
                  <a:cubicBezTo>
                    <a:pt x="17822" y="7754"/>
                    <a:pt x="17537" y="8039"/>
                    <a:pt x="17192" y="8039"/>
                  </a:cubicBezTo>
                  <a:lnTo>
                    <a:pt x="14655" y="8039"/>
                  </a:lnTo>
                  <a:cubicBezTo>
                    <a:pt x="14290" y="8039"/>
                    <a:pt x="14006" y="7754"/>
                    <a:pt x="14006" y="7389"/>
                  </a:cubicBezTo>
                  <a:lnTo>
                    <a:pt x="14006" y="3167"/>
                  </a:lnTo>
                  <a:cubicBezTo>
                    <a:pt x="14006" y="2822"/>
                    <a:pt x="14290" y="2538"/>
                    <a:pt x="14655" y="2538"/>
                  </a:cubicBezTo>
                  <a:close/>
                  <a:moveTo>
                    <a:pt x="629" y="1"/>
                  </a:moveTo>
                  <a:cubicBezTo>
                    <a:pt x="284" y="1"/>
                    <a:pt x="0" y="285"/>
                    <a:pt x="0" y="630"/>
                  </a:cubicBezTo>
                  <a:lnTo>
                    <a:pt x="0" y="4020"/>
                  </a:lnTo>
                  <a:cubicBezTo>
                    <a:pt x="0" y="4365"/>
                    <a:pt x="284" y="4649"/>
                    <a:pt x="629" y="4649"/>
                  </a:cubicBezTo>
                  <a:lnTo>
                    <a:pt x="1279" y="4649"/>
                  </a:lnTo>
                  <a:lnTo>
                    <a:pt x="1279" y="5907"/>
                  </a:lnTo>
                  <a:lnTo>
                    <a:pt x="629" y="5907"/>
                  </a:lnTo>
                  <a:cubicBezTo>
                    <a:pt x="284" y="5907"/>
                    <a:pt x="0" y="6192"/>
                    <a:pt x="0" y="6557"/>
                  </a:cubicBezTo>
                  <a:lnTo>
                    <a:pt x="0" y="12545"/>
                  </a:lnTo>
                  <a:cubicBezTo>
                    <a:pt x="0" y="12890"/>
                    <a:pt x="284" y="13174"/>
                    <a:pt x="629" y="13174"/>
                  </a:cubicBezTo>
                  <a:lnTo>
                    <a:pt x="2558" y="13174"/>
                  </a:lnTo>
                  <a:lnTo>
                    <a:pt x="2558" y="10454"/>
                  </a:lnTo>
                  <a:cubicBezTo>
                    <a:pt x="2558" y="10109"/>
                    <a:pt x="2842" y="9825"/>
                    <a:pt x="3187" y="9825"/>
                  </a:cubicBezTo>
                  <a:cubicBezTo>
                    <a:pt x="3532" y="9825"/>
                    <a:pt x="3816" y="10109"/>
                    <a:pt x="3816" y="10454"/>
                  </a:cubicBezTo>
                  <a:lnTo>
                    <a:pt x="3816" y="13174"/>
                  </a:lnTo>
                  <a:lnTo>
                    <a:pt x="5095" y="13174"/>
                  </a:lnTo>
                  <a:lnTo>
                    <a:pt x="5095" y="10454"/>
                  </a:lnTo>
                  <a:cubicBezTo>
                    <a:pt x="5095" y="10109"/>
                    <a:pt x="5379" y="9825"/>
                    <a:pt x="5724" y="9825"/>
                  </a:cubicBezTo>
                  <a:cubicBezTo>
                    <a:pt x="6069" y="9825"/>
                    <a:pt x="6353" y="10109"/>
                    <a:pt x="6353" y="10454"/>
                  </a:cubicBezTo>
                  <a:lnTo>
                    <a:pt x="6353" y="13174"/>
                  </a:lnTo>
                  <a:lnTo>
                    <a:pt x="7632" y="13174"/>
                  </a:lnTo>
                  <a:lnTo>
                    <a:pt x="7632" y="10454"/>
                  </a:lnTo>
                  <a:cubicBezTo>
                    <a:pt x="7632" y="10109"/>
                    <a:pt x="7916" y="9825"/>
                    <a:pt x="8261" y="9825"/>
                  </a:cubicBezTo>
                  <a:cubicBezTo>
                    <a:pt x="8606" y="9825"/>
                    <a:pt x="8891" y="10109"/>
                    <a:pt x="8891" y="10454"/>
                  </a:cubicBezTo>
                  <a:lnTo>
                    <a:pt x="8891" y="13174"/>
                  </a:lnTo>
                  <a:lnTo>
                    <a:pt x="10169" y="13174"/>
                  </a:lnTo>
                  <a:lnTo>
                    <a:pt x="10169" y="10454"/>
                  </a:lnTo>
                  <a:cubicBezTo>
                    <a:pt x="10169" y="10109"/>
                    <a:pt x="10453" y="9825"/>
                    <a:pt x="10799" y="9825"/>
                  </a:cubicBezTo>
                  <a:cubicBezTo>
                    <a:pt x="11144" y="9825"/>
                    <a:pt x="11428" y="10109"/>
                    <a:pt x="11428" y="10454"/>
                  </a:cubicBezTo>
                  <a:lnTo>
                    <a:pt x="11428" y="13174"/>
                  </a:lnTo>
                  <a:lnTo>
                    <a:pt x="12707" y="13174"/>
                  </a:lnTo>
                  <a:lnTo>
                    <a:pt x="12707" y="10454"/>
                  </a:lnTo>
                  <a:cubicBezTo>
                    <a:pt x="12707" y="10109"/>
                    <a:pt x="12991" y="9825"/>
                    <a:pt x="13336" y="9825"/>
                  </a:cubicBezTo>
                  <a:cubicBezTo>
                    <a:pt x="13681" y="9825"/>
                    <a:pt x="13965" y="10109"/>
                    <a:pt x="13965" y="10454"/>
                  </a:cubicBezTo>
                  <a:lnTo>
                    <a:pt x="13965" y="13174"/>
                  </a:lnTo>
                  <a:lnTo>
                    <a:pt x="15244" y="13174"/>
                  </a:lnTo>
                  <a:lnTo>
                    <a:pt x="15244" y="10454"/>
                  </a:lnTo>
                  <a:cubicBezTo>
                    <a:pt x="15244" y="10109"/>
                    <a:pt x="15528" y="9825"/>
                    <a:pt x="15873" y="9825"/>
                  </a:cubicBezTo>
                  <a:cubicBezTo>
                    <a:pt x="16218" y="9825"/>
                    <a:pt x="16502" y="10109"/>
                    <a:pt x="16502" y="10454"/>
                  </a:cubicBezTo>
                  <a:lnTo>
                    <a:pt x="16502" y="13174"/>
                  </a:lnTo>
                  <a:lnTo>
                    <a:pt x="17781" y="13174"/>
                  </a:lnTo>
                  <a:lnTo>
                    <a:pt x="17781" y="10454"/>
                  </a:lnTo>
                  <a:cubicBezTo>
                    <a:pt x="17781" y="10109"/>
                    <a:pt x="18065" y="9825"/>
                    <a:pt x="18410" y="9825"/>
                  </a:cubicBezTo>
                  <a:cubicBezTo>
                    <a:pt x="18755" y="9825"/>
                    <a:pt x="19039" y="10109"/>
                    <a:pt x="19039" y="10454"/>
                  </a:cubicBezTo>
                  <a:lnTo>
                    <a:pt x="19039" y="13174"/>
                  </a:lnTo>
                  <a:lnTo>
                    <a:pt x="21008" y="13174"/>
                  </a:lnTo>
                  <a:cubicBezTo>
                    <a:pt x="21374" y="13174"/>
                    <a:pt x="21658" y="12890"/>
                    <a:pt x="21658" y="12545"/>
                  </a:cubicBezTo>
                  <a:lnTo>
                    <a:pt x="21658" y="6557"/>
                  </a:lnTo>
                  <a:cubicBezTo>
                    <a:pt x="21658" y="6192"/>
                    <a:pt x="21374" y="5907"/>
                    <a:pt x="21008" y="5907"/>
                  </a:cubicBezTo>
                  <a:lnTo>
                    <a:pt x="20318" y="5907"/>
                  </a:lnTo>
                  <a:lnTo>
                    <a:pt x="20318" y="4649"/>
                  </a:lnTo>
                  <a:lnTo>
                    <a:pt x="21008" y="4649"/>
                  </a:lnTo>
                  <a:cubicBezTo>
                    <a:pt x="21374" y="4649"/>
                    <a:pt x="21658" y="4365"/>
                    <a:pt x="21658" y="4020"/>
                  </a:cubicBezTo>
                  <a:lnTo>
                    <a:pt x="21658" y="630"/>
                  </a:lnTo>
                  <a:cubicBezTo>
                    <a:pt x="21658" y="285"/>
                    <a:pt x="21374" y="1"/>
                    <a:pt x="210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1" name="Google Shape;2451;p69"/>
          <p:cNvGrpSpPr/>
          <p:nvPr/>
        </p:nvGrpSpPr>
        <p:grpSpPr>
          <a:xfrm>
            <a:off x="3312004" y="2662425"/>
            <a:ext cx="438759" cy="438779"/>
            <a:chOff x="2530733" y="2369875"/>
            <a:chExt cx="437708" cy="437728"/>
          </a:xfrm>
        </p:grpSpPr>
        <p:sp>
          <p:nvSpPr>
            <p:cNvPr id="2452" name="Google Shape;2452;p69"/>
            <p:cNvSpPr/>
            <p:nvPr/>
          </p:nvSpPr>
          <p:spPr>
            <a:xfrm>
              <a:off x="2736653" y="2575795"/>
              <a:ext cx="25465" cy="25869"/>
            </a:xfrm>
            <a:custGeom>
              <a:rect b="b" l="l" r="r" t="t"/>
              <a:pathLst>
                <a:path extrusionOk="0" h="1280" w="1260">
                  <a:moveTo>
                    <a:pt x="630" y="1"/>
                  </a:moveTo>
                  <a:cubicBezTo>
                    <a:pt x="285" y="1"/>
                    <a:pt x="1" y="285"/>
                    <a:pt x="1" y="650"/>
                  </a:cubicBezTo>
                  <a:cubicBezTo>
                    <a:pt x="1" y="995"/>
                    <a:pt x="285" y="1280"/>
                    <a:pt x="630" y="1280"/>
                  </a:cubicBezTo>
                  <a:cubicBezTo>
                    <a:pt x="975" y="1280"/>
                    <a:pt x="1259" y="995"/>
                    <a:pt x="1259" y="650"/>
                  </a:cubicBezTo>
                  <a:cubicBezTo>
                    <a:pt x="1259" y="285"/>
                    <a:pt x="975" y="1"/>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9"/>
            <p:cNvSpPr/>
            <p:nvPr/>
          </p:nvSpPr>
          <p:spPr>
            <a:xfrm>
              <a:off x="2654621" y="2493763"/>
              <a:ext cx="189529" cy="189954"/>
            </a:xfrm>
            <a:custGeom>
              <a:rect b="b" l="l" r="r" t="t"/>
              <a:pathLst>
                <a:path extrusionOk="0" h="9399" w="9378">
                  <a:moveTo>
                    <a:pt x="4689" y="2801"/>
                  </a:moveTo>
                  <a:cubicBezTo>
                    <a:pt x="5744" y="2801"/>
                    <a:pt x="6597" y="3654"/>
                    <a:pt x="6597" y="4709"/>
                  </a:cubicBezTo>
                  <a:cubicBezTo>
                    <a:pt x="6597" y="5745"/>
                    <a:pt x="5744" y="6597"/>
                    <a:pt x="4689" y="6597"/>
                  </a:cubicBezTo>
                  <a:cubicBezTo>
                    <a:pt x="3633" y="6597"/>
                    <a:pt x="2781" y="5745"/>
                    <a:pt x="2781" y="4709"/>
                  </a:cubicBezTo>
                  <a:cubicBezTo>
                    <a:pt x="2781" y="3654"/>
                    <a:pt x="3633" y="2801"/>
                    <a:pt x="4689" y="2801"/>
                  </a:cubicBezTo>
                  <a:close/>
                  <a:moveTo>
                    <a:pt x="4263" y="0"/>
                  </a:moveTo>
                  <a:lnTo>
                    <a:pt x="4121" y="1218"/>
                  </a:lnTo>
                  <a:cubicBezTo>
                    <a:pt x="4100" y="1462"/>
                    <a:pt x="3938" y="1665"/>
                    <a:pt x="3694" y="1746"/>
                  </a:cubicBezTo>
                  <a:cubicBezTo>
                    <a:pt x="3572" y="1807"/>
                    <a:pt x="3430" y="1847"/>
                    <a:pt x="3309" y="1929"/>
                  </a:cubicBezTo>
                  <a:cubicBezTo>
                    <a:pt x="3219" y="1970"/>
                    <a:pt x="3122" y="1991"/>
                    <a:pt x="3025" y="1991"/>
                  </a:cubicBezTo>
                  <a:cubicBezTo>
                    <a:pt x="2882" y="1991"/>
                    <a:pt x="2740" y="1944"/>
                    <a:pt x="2618" y="1847"/>
                  </a:cubicBezTo>
                  <a:lnTo>
                    <a:pt x="1664" y="1096"/>
                  </a:lnTo>
                  <a:lnTo>
                    <a:pt x="1056" y="1685"/>
                  </a:lnTo>
                  <a:lnTo>
                    <a:pt x="1827" y="2639"/>
                  </a:lnTo>
                  <a:cubicBezTo>
                    <a:pt x="1989" y="2842"/>
                    <a:pt x="2010" y="3106"/>
                    <a:pt x="1908" y="3329"/>
                  </a:cubicBezTo>
                  <a:cubicBezTo>
                    <a:pt x="1847" y="3451"/>
                    <a:pt x="1786" y="3573"/>
                    <a:pt x="1746" y="3715"/>
                  </a:cubicBezTo>
                  <a:cubicBezTo>
                    <a:pt x="1664" y="3938"/>
                    <a:pt x="1462" y="4121"/>
                    <a:pt x="1218" y="4141"/>
                  </a:cubicBezTo>
                  <a:lnTo>
                    <a:pt x="0" y="4283"/>
                  </a:lnTo>
                  <a:lnTo>
                    <a:pt x="0" y="5136"/>
                  </a:lnTo>
                  <a:lnTo>
                    <a:pt x="1218" y="5257"/>
                  </a:lnTo>
                  <a:cubicBezTo>
                    <a:pt x="1462" y="5298"/>
                    <a:pt x="1664" y="5460"/>
                    <a:pt x="1746" y="5704"/>
                  </a:cubicBezTo>
                  <a:cubicBezTo>
                    <a:pt x="1786" y="5826"/>
                    <a:pt x="1847" y="5968"/>
                    <a:pt x="1908" y="6090"/>
                  </a:cubicBezTo>
                  <a:cubicBezTo>
                    <a:pt x="2010" y="6313"/>
                    <a:pt x="1989" y="6577"/>
                    <a:pt x="1847" y="6780"/>
                  </a:cubicBezTo>
                  <a:lnTo>
                    <a:pt x="1076" y="7734"/>
                  </a:lnTo>
                  <a:lnTo>
                    <a:pt x="1685" y="8322"/>
                  </a:lnTo>
                  <a:lnTo>
                    <a:pt x="2639" y="7571"/>
                  </a:lnTo>
                  <a:cubicBezTo>
                    <a:pt x="2748" y="7474"/>
                    <a:pt x="2886" y="7428"/>
                    <a:pt x="3027" y="7428"/>
                  </a:cubicBezTo>
                  <a:cubicBezTo>
                    <a:pt x="3122" y="7428"/>
                    <a:pt x="3219" y="7449"/>
                    <a:pt x="3309" y="7490"/>
                  </a:cubicBezTo>
                  <a:cubicBezTo>
                    <a:pt x="3430" y="7551"/>
                    <a:pt x="3572" y="7612"/>
                    <a:pt x="3694" y="7653"/>
                  </a:cubicBezTo>
                  <a:cubicBezTo>
                    <a:pt x="3938" y="7734"/>
                    <a:pt x="4100" y="7937"/>
                    <a:pt x="4121" y="8180"/>
                  </a:cubicBezTo>
                  <a:lnTo>
                    <a:pt x="4263" y="9398"/>
                  </a:lnTo>
                  <a:lnTo>
                    <a:pt x="5115" y="9398"/>
                  </a:lnTo>
                  <a:lnTo>
                    <a:pt x="5257" y="8180"/>
                  </a:lnTo>
                  <a:cubicBezTo>
                    <a:pt x="5277" y="7937"/>
                    <a:pt x="5460" y="7734"/>
                    <a:pt x="5683" y="7653"/>
                  </a:cubicBezTo>
                  <a:cubicBezTo>
                    <a:pt x="5826" y="7612"/>
                    <a:pt x="5947" y="7551"/>
                    <a:pt x="6089" y="7490"/>
                  </a:cubicBezTo>
                  <a:cubicBezTo>
                    <a:pt x="6180" y="7441"/>
                    <a:pt x="6277" y="7418"/>
                    <a:pt x="6373" y="7418"/>
                  </a:cubicBezTo>
                  <a:cubicBezTo>
                    <a:pt x="6513" y="7418"/>
                    <a:pt x="6651" y="7467"/>
                    <a:pt x="6759" y="7551"/>
                  </a:cubicBezTo>
                  <a:lnTo>
                    <a:pt x="7713" y="8322"/>
                  </a:lnTo>
                  <a:lnTo>
                    <a:pt x="8322" y="7713"/>
                  </a:lnTo>
                  <a:lnTo>
                    <a:pt x="7551" y="6759"/>
                  </a:lnTo>
                  <a:cubicBezTo>
                    <a:pt x="7409" y="6556"/>
                    <a:pt x="7368" y="6293"/>
                    <a:pt x="7490" y="6090"/>
                  </a:cubicBezTo>
                  <a:cubicBezTo>
                    <a:pt x="7551" y="5948"/>
                    <a:pt x="7591" y="5826"/>
                    <a:pt x="7632" y="5704"/>
                  </a:cubicBezTo>
                  <a:cubicBezTo>
                    <a:pt x="7713" y="5460"/>
                    <a:pt x="7936" y="5298"/>
                    <a:pt x="8180" y="5257"/>
                  </a:cubicBezTo>
                  <a:lnTo>
                    <a:pt x="9378" y="5136"/>
                  </a:lnTo>
                  <a:lnTo>
                    <a:pt x="9378" y="4283"/>
                  </a:lnTo>
                  <a:lnTo>
                    <a:pt x="8180" y="4141"/>
                  </a:lnTo>
                  <a:cubicBezTo>
                    <a:pt x="7936" y="4121"/>
                    <a:pt x="7713" y="3938"/>
                    <a:pt x="7632" y="3715"/>
                  </a:cubicBezTo>
                  <a:cubicBezTo>
                    <a:pt x="7591" y="3573"/>
                    <a:pt x="7531" y="3451"/>
                    <a:pt x="7470" y="3309"/>
                  </a:cubicBezTo>
                  <a:cubicBezTo>
                    <a:pt x="7368" y="3086"/>
                    <a:pt x="7388" y="2822"/>
                    <a:pt x="7551" y="2639"/>
                  </a:cubicBezTo>
                  <a:lnTo>
                    <a:pt x="8302" y="1685"/>
                  </a:lnTo>
                  <a:lnTo>
                    <a:pt x="7693" y="1076"/>
                  </a:lnTo>
                  <a:lnTo>
                    <a:pt x="6739" y="1847"/>
                  </a:lnTo>
                  <a:cubicBezTo>
                    <a:pt x="6630" y="1932"/>
                    <a:pt x="6493" y="1980"/>
                    <a:pt x="6353" y="1980"/>
                  </a:cubicBezTo>
                  <a:cubicBezTo>
                    <a:pt x="6257" y="1980"/>
                    <a:pt x="6160" y="1958"/>
                    <a:pt x="6069" y="1908"/>
                  </a:cubicBezTo>
                  <a:cubicBezTo>
                    <a:pt x="5947" y="1847"/>
                    <a:pt x="5805" y="1807"/>
                    <a:pt x="5683" y="1746"/>
                  </a:cubicBezTo>
                  <a:cubicBezTo>
                    <a:pt x="5460" y="1665"/>
                    <a:pt x="5277" y="1462"/>
                    <a:pt x="5257" y="1218"/>
                  </a:cubicBezTo>
                  <a:lnTo>
                    <a:pt x="51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9"/>
            <p:cNvSpPr/>
            <p:nvPr/>
          </p:nvSpPr>
          <p:spPr>
            <a:xfrm>
              <a:off x="2530733" y="2369875"/>
              <a:ext cx="437708" cy="437728"/>
            </a:xfrm>
            <a:custGeom>
              <a:rect b="b" l="l" r="r" t="t"/>
              <a:pathLst>
                <a:path extrusionOk="0" h="21659" w="21658">
                  <a:moveTo>
                    <a:pt x="11813" y="4872"/>
                  </a:moveTo>
                  <a:cubicBezTo>
                    <a:pt x="12138" y="4872"/>
                    <a:pt x="12422" y="5115"/>
                    <a:pt x="12443" y="5440"/>
                  </a:cubicBezTo>
                  <a:lnTo>
                    <a:pt x="12585" y="6577"/>
                  </a:lnTo>
                  <a:lnTo>
                    <a:pt x="13478" y="5866"/>
                  </a:lnTo>
                  <a:cubicBezTo>
                    <a:pt x="13591" y="5772"/>
                    <a:pt x="13730" y="5726"/>
                    <a:pt x="13872" y="5726"/>
                  </a:cubicBezTo>
                  <a:cubicBezTo>
                    <a:pt x="14034" y="5726"/>
                    <a:pt x="14200" y="5787"/>
                    <a:pt x="14330" y="5907"/>
                  </a:cubicBezTo>
                  <a:lnTo>
                    <a:pt x="15731" y="7308"/>
                  </a:lnTo>
                  <a:cubicBezTo>
                    <a:pt x="15974" y="7531"/>
                    <a:pt x="15995" y="7896"/>
                    <a:pt x="15792" y="8160"/>
                  </a:cubicBezTo>
                  <a:lnTo>
                    <a:pt x="15041" y="9074"/>
                  </a:lnTo>
                  <a:lnTo>
                    <a:pt x="16218" y="9195"/>
                  </a:lnTo>
                  <a:cubicBezTo>
                    <a:pt x="16543" y="9236"/>
                    <a:pt x="16786" y="9520"/>
                    <a:pt x="16786" y="9845"/>
                  </a:cubicBezTo>
                  <a:lnTo>
                    <a:pt x="16786" y="11834"/>
                  </a:lnTo>
                  <a:cubicBezTo>
                    <a:pt x="16786" y="12159"/>
                    <a:pt x="16543" y="12423"/>
                    <a:pt x="16218" y="12463"/>
                  </a:cubicBezTo>
                  <a:lnTo>
                    <a:pt x="15081" y="12585"/>
                  </a:lnTo>
                  <a:lnTo>
                    <a:pt x="15792" y="13478"/>
                  </a:lnTo>
                  <a:cubicBezTo>
                    <a:pt x="15995" y="13742"/>
                    <a:pt x="15974" y="14107"/>
                    <a:pt x="15751" y="14331"/>
                  </a:cubicBezTo>
                  <a:lnTo>
                    <a:pt x="14351" y="15751"/>
                  </a:lnTo>
                  <a:cubicBezTo>
                    <a:pt x="14220" y="15871"/>
                    <a:pt x="14061" y="15932"/>
                    <a:pt x="13900" y="15932"/>
                  </a:cubicBezTo>
                  <a:cubicBezTo>
                    <a:pt x="13761" y="15932"/>
                    <a:pt x="13621" y="15886"/>
                    <a:pt x="13498" y="15792"/>
                  </a:cubicBezTo>
                  <a:lnTo>
                    <a:pt x="12585" y="15061"/>
                  </a:lnTo>
                  <a:lnTo>
                    <a:pt x="12443" y="16239"/>
                  </a:lnTo>
                  <a:cubicBezTo>
                    <a:pt x="12422" y="16543"/>
                    <a:pt x="12138" y="16787"/>
                    <a:pt x="11813" y="16787"/>
                  </a:cubicBezTo>
                  <a:lnTo>
                    <a:pt x="9824" y="16787"/>
                  </a:lnTo>
                  <a:cubicBezTo>
                    <a:pt x="9499" y="16787"/>
                    <a:pt x="9236" y="16543"/>
                    <a:pt x="9195" y="16239"/>
                  </a:cubicBezTo>
                  <a:lnTo>
                    <a:pt x="9073" y="15082"/>
                  </a:lnTo>
                  <a:lnTo>
                    <a:pt x="8160" y="15812"/>
                  </a:lnTo>
                  <a:cubicBezTo>
                    <a:pt x="8049" y="15905"/>
                    <a:pt x="7913" y="15951"/>
                    <a:pt x="7777" y="15951"/>
                  </a:cubicBezTo>
                  <a:cubicBezTo>
                    <a:pt x="7613" y="15951"/>
                    <a:pt x="7449" y="15884"/>
                    <a:pt x="7328" y="15751"/>
                  </a:cubicBezTo>
                  <a:lnTo>
                    <a:pt x="5907" y="14351"/>
                  </a:lnTo>
                  <a:cubicBezTo>
                    <a:pt x="5684" y="14128"/>
                    <a:pt x="5663" y="13762"/>
                    <a:pt x="5866" y="13519"/>
                  </a:cubicBezTo>
                  <a:lnTo>
                    <a:pt x="6597" y="12585"/>
                  </a:lnTo>
                  <a:lnTo>
                    <a:pt x="5420" y="12463"/>
                  </a:lnTo>
                  <a:cubicBezTo>
                    <a:pt x="5095" y="12423"/>
                    <a:pt x="4851" y="12159"/>
                    <a:pt x="4851" y="11834"/>
                  </a:cubicBezTo>
                  <a:lnTo>
                    <a:pt x="4851" y="9845"/>
                  </a:lnTo>
                  <a:cubicBezTo>
                    <a:pt x="4851" y="9520"/>
                    <a:pt x="5095" y="9236"/>
                    <a:pt x="5420" y="9195"/>
                  </a:cubicBezTo>
                  <a:lnTo>
                    <a:pt x="6577" y="9074"/>
                  </a:lnTo>
                  <a:lnTo>
                    <a:pt x="5846" y="8180"/>
                  </a:lnTo>
                  <a:cubicBezTo>
                    <a:pt x="5643" y="7917"/>
                    <a:pt x="5663" y="7551"/>
                    <a:pt x="5887" y="7328"/>
                  </a:cubicBezTo>
                  <a:lnTo>
                    <a:pt x="7307" y="5927"/>
                  </a:lnTo>
                  <a:cubicBezTo>
                    <a:pt x="7429" y="5795"/>
                    <a:pt x="7593" y="5728"/>
                    <a:pt x="7757" y="5728"/>
                  </a:cubicBezTo>
                  <a:cubicBezTo>
                    <a:pt x="7893" y="5728"/>
                    <a:pt x="8029" y="5774"/>
                    <a:pt x="8140" y="5866"/>
                  </a:cubicBezTo>
                  <a:lnTo>
                    <a:pt x="9073" y="6597"/>
                  </a:lnTo>
                  <a:lnTo>
                    <a:pt x="9195" y="5440"/>
                  </a:lnTo>
                  <a:cubicBezTo>
                    <a:pt x="9236" y="5115"/>
                    <a:pt x="9499" y="4872"/>
                    <a:pt x="9824" y="4872"/>
                  </a:cubicBezTo>
                  <a:close/>
                  <a:moveTo>
                    <a:pt x="7429" y="0"/>
                  </a:moveTo>
                  <a:cubicBezTo>
                    <a:pt x="7084" y="0"/>
                    <a:pt x="6800" y="285"/>
                    <a:pt x="6800" y="650"/>
                  </a:cubicBezTo>
                  <a:lnTo>
                    <a:pt x="6800" y="2862"/>
                  </a:lnTo>
                  <a:lnTo>
                    <a:pt x="5176" y="2862"/>
                  </a:lnTo>
                  <a:cubicBezTo>
                    <a:pt x="5014" y="2862"/>
                    <a:pt x="4851" y="2923"/>
                    <a:pt x="4730" y="3045"/>
                  </a:cubicBezTo>
                  <a:lnTo>
                    <a:pt x="3025" y="4750"/>
                  </a:lnTo>
                  <a:cubicBezTo>
                    <a:pt x="2923" y="4872"/>
                    <a:pt x="2862" y="5014"/>
                    <a:pt x="2862" y="5176"/>
                  </a:cubicBezTo>
                  <a:lnTo>
                    <a:pt x="2862" y="6820"/>
                  </a:lnTo>
                  <a:lnTo>
                    <a:pt x="629" y="6820"/>
                  </a:lnTo>
                  <a:cubicBezTo>
                    <a:pt x="284" y="6820"/>
                    <a:pt x="0" y="7105"/>
                    <a:pt x="0" y="7450"/>
                  </a:cubicBezTo>
                  <a:cubicBezTo>
                    <a:pt x="0" y="7795"/>
                    <a:pt x="284" y="8079"/>
                    <a:pt x="629" y="8079"/>
                  </a:cubicBezTo>
                  <a:lnTo>
                    <a:pt x="2862" y="8079"/>
                  </a:lnTo>
                  <a:lnTo>
                    <a:pt x="2862" y="10190"/>
                  </a:lnTo>
                  <a:lnTo>
                    <a:pt x="629" y="10190"/>
                  </a:lnTo>
                  <a:cubicBezTo>
                    <a:pt x="284" y="10190"/>
                    <a:pt x="0" y="10474"/>
                    <a:pt x="0" y="10839"/>
                  </a:cubicBezTo>
                  <a:cubicBezTo>
                    <a:pt x="0" y="11184"/>
                    <a:pt x="284" y="11469"/>
                    <a:pt x="629" y="11469"/>
                  </a:cubicBezTo>
                  <a:lnTo>
                    <a:pt x="2862" y="11469"/>
                  </a:lnTo>
                  <a:lnTo>
                    <a:pt x="2862" y="13580"/>
                  </a:lnTo>
                  <a:lnTo>
                    <a:pt x="629" y="13580"/>
                  </a:lnTo>
                  <a:cubicBezTo>
                    <a:pt x="284" y="13580"/>
                    <a:pt x="0" y="13864"/>
                    <a:pt x="0" y="14209"/>
                  </a:cubicBezTo>
                  <a:cubicBezTo>
                    <a:pt x="0" y="14574"/>
                    <a:pt x="284" y="14858"/>
                    <a:pt x="629" y="14858"/>
                  </a:cubicBezTo>
                  <a:lnTo>
                    <a:pt x="2862" y="14858"/>
                  </a:lnTo>
                  <a:lnTo>
                    <a:pt x="2862" y="18187"/>
                  </a:lnTo>
                  <a:cubicBezTo>
                    <a:pt x="2862" y="18532"/>
                    <a:pt x="3126" y="18796"/>
                    <a:pt x="3471" y="18796"/>
                  </a:cubicBezTo>
                  <a:lnTo>
                    <a:pt x="6800" y="18796"/>
                  </a:lnTo>
                  <a:lnTo>
                    <a:pt x="6800" y="21029"/>
                  </a:lnTo>
                  <a:cubicBezTo>
                    <a:pt x="6800" y="21374"/>
                    <a:pt x="7084" y="21658"/>
                    <a:pt x="7429" y="21658"/>
                  </a:cubicBezTo>
                  <a:cubicBezTo>
                    <a:pt x="7794" y="21658"/>
                    <a:pt x="8079" y="21374"/>
                    <a:pt x="8079" y="21029"/>
                  </a:cubicBezTo>
                  <a:lnTo>
                    <a:pt x="8079" y="18796"/>
                  </a:lnTo>
                  <a:lnTo>
                    <a:pt x="10190" y="18796"/>
                  </a:lnTo>
                  <a:lnTo>
                    <a:pt x="10190" y="21029"/>
                  </a:lnTo>
                  <a:cubicBezTo>
                    <a:pt x="10190" y="21374"/>
                    <a:pt x="10474" y="21658"/>
                    <a:pt x="10819" y="21658"/>
                  </a:cubicBezTo>
                  <a:cubicBezTo>
                    <a:pt x="11164" y="21658"/>
                    <a:pt x="11448" y="21374"/>
                    <a:pt x="11448" y="21029"/>
                  </a:cubicBezTo>
                  <a:lnTo>
                    <a:pt x="11448" y="18796"/>
                  </a:lnTo>
                  <a:lnTo>
                    <a:pt x="13579" y="18796"/>
                  </a:lnTo>
                  <a:lnTo>
                    <a:pt x="13579" y="21029"/>
                  </a:lnTo>
                  <a:cubicBezTo>
                    <a:pt x="13579" y="21374"/>
                    <a:pt x="13863" y="21658"/>
                    <a:pt x="14209" y="21658"/>
                  </a:cubicBezTo>
                  <a:cubicBezTo>
                    <a:pt x="14554" y="21658"/>
                    <a:pt x="14838" y="21374"/>
                    <a:pt x="14838" y="21029"/>
                  </a:cubicBezTo>
                  <a:lnTo>
                    <a:pt x="14838" y="18796"/>
                  </a:lnTo>
                  <a:lnTo>
                    <a:pt x="18187" y="18796"/>
                  </a:lnTo>
                  <a:cubicBezTo>
                    <a:pt x="18512" y="18796"/>
                    <a:pt x="18796" y="18532"/>
                    <a:pt x="18796" y="18187"/>
                  </a:cubicBezTo>
                  <a:lnTo>
                    <a:pt x="18796" y="14858"/>
                  </a:lnTo>
                  <a:lnTo>
                    <a:pt x="21008" y="14858"/>
                  </a:lnTo>
                  <a:cubicBezTo>
                    <a:pt x="21374" y="14858"/>
                    <a:pt x="21658" y="14574"/>
                    <a:pt x="21658" y="14209"/>
                  </a:cubicBezTo>
                  <a:cubicBezTo>
                    <a:pt x="21658" y="13864"/>
                    <a:pt x="21374" y="13580"/>
                    <a:pt x="21008" y="13580"/>
                  </a:cubicBezTo>
                  <a:lnTo>
                    <a:pt x="18796" y="13580"/>
                  </a:lnTo>
                  <a:lnTo>
                    <a:pt x="18796" y="11469"/>
                  </a:lnTo>
                  <a:lnTo>
                    <a:pt x="21008" y="11469"/>
                  </a:lnTo>
                  <a:cubicBezTo>
                    <a:pt x="21374" y="11469"/>
                    <a:pt x="21658" y="11184"/>
                    <a:pt x="21658" y="10839"/>
                  </a:cubicBezTo>
                  <a:cubicBezTo>
                    <a:pt x="21658" y="10474"/>
                    <a:pt x="21374" y="10190"/>
                    <a:pt x="21008" y="10190"/>
                  </a:cubicBezTo>
                  <a:lnTo>
                    <a:pt x="18796" y="10190"/>
                  </a:lnTo>
                  <a:lnTo>
                    <a:pt x="18796" y="8079"/>
                  </a:lnTo>
                  <a:lnTo>
                    <a:pt x="21008" y="8079"/>
                  </a:lnTo>
                  <a:cubicBezTo>
                    <a:pt x="21374" y="8079"/>
                    <a:pt x="21658" y="7795"/>
                    <a:pt x="21658" y="7450"/>
                  </a:cubicBezTo>
                  <a:cubicBezTo>
                    <a:pt x="21658" y="7105"/>
                    <a:pt x="21374" y="6820"/>
                    <a:pt x="21008" y="6820"/>
                  </a:cubicBezTo>
                  <a:lnTo>
                    <a:pt x="18796" y="6820"/>
                  </a:lnTo>
                  <a:lnTo>
                    <a:pt x="18796" y="3471"/>
                  </a:lnTo>
                  <a:cubicBezTo>
                    <a:pt x="18796" y="3147"/>
                    <a:pt x="18512" y="2862"/>
                    <a:pt x="18187" y="2862"/>
                  </a:cubicBezTo>
                  <a:lnTo>
                    <a:pt x="14838" y="2862"/>
                  </a:lnTo>
                  <a:lnTo>
                    <a:pt x="14838" y="650"/>
                  </a:lnTo>
                  <a:cubicBezTo>
                    <a:pt x="14838" y="285"/>
                    <a:pt x="14554" y="0"/>
                    <a:pt x="14209" y="0"/>
                  </a:cubicBezTo>
                  <a:cubicBezTo>
                    <a:pt x="13863" y="0"/>
                    <a:pt x="13579" y="285"/>
                    <a:pt x="13579" y="650"/>
                  </a:cubicBezTo>
                  <a:lnTo>
                    <a:pt x="13579" y="2862"/>
                  </a:lnTo>
                  <a:lnTo>
                    <a:pt x="11448" y="2862"/>
                  </a:lnTo>
                  <a:lnTo>
                    <a:pt x="11448" y="650"/>
                  </a:lnTo>
                  <a:cubicBezTo>
                    <a:pt x="11448" y="285"/>
                    <a:pt x="11164" y="0"/>
                    <a:pt x="10819" y="0"/>
                  </a:cubicBezTo>
                  <a:cubicBezTo>
                    <a:pt x="10474" y="0"/>
                    <a:pt x="10190" y="285"/>
                    <a:pt x="10190" y="650"/>
                  </a:cubicBezTo>
                  <a:lnTo>
                    <a:pt x="10190" y="2862"/>
                  </a:lnTo>
                  <a:lnTo>
                    <a:pt x="8079" y="2862"/>
                  </a:lnTo>
                  <a:lnTo>
                    <a:pt x="8079" y="650"/>
                  </a:lnTo>
                  <a:cubicBezTo>
                    <a:pt x="8079" y="285"/>
                    <a:pt x="7794" y="0"/>
                    <a:pt x="7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5" name="Google Shape;2455;p69"/>
          <p:cNvSpPr/>
          <p:nvPr/>
        </p:nvSpPr>
        <p:spPr>
          <a:xfrm>
            <a:off x="3311965" y="3863055"/>
            <a:ext cx="438737" cy="438737"/>
          </a:xfrm>
          <a:custGeom>
            <a:rect b="b" l="l" r="r" t="t"/>
            <a:pathLst>
              <a:path extrusionOk="0" h="21658" w="21658">
                <a:moveTo>
                  <a:pt x="9560" y="2558"/>
                </a:moveTo>
                <a:cubicBezTo>
                  <a:pt x="9905" y="2558"/>
                  <a:pt x="10190" y="2842"/>
                  <a:pt x="10190" y="3187"/>
                </a:cubicBezTo>
                <a:cubicBezTo>
                  <a:pt x="10190" y="3532"/>
                  <a:pt x="9905" y="3816"/>
                  <a:pt x="9560" y="3816"/>
                </a:cubicBezTo>
                <a:cubicBezTo>
                  <a:pt x="9195" y="3816"/>
                  <a:pt x="8911" y="3532"/>
                  <a:pt x="8911" y="3187"/>
                </a:cubicBezTo>
                <a:cubicBezTo>
                  <a:pt x="8911" y="2842"/>
                  <a:pt x="9195" y="2558"/>
                  <a:pt x="9560" y="2558"/>
                </a:cubicBezTo>
                <a:close/>
                <a:moveTo>
                  <a:pt x="12098" y="2558"/>
                </a:moveTo>
                <a:cubicBezTo>
                  <a:pt x="12443" y="2558"/>
                  <a:pt x="12727" y="2842"/>
                  <a:pt x="12727" y="3187"/>
                </a:cubicBezTo>
                <a:cubicBezTo>
                  <a:pt x="12727" y="3532"/>
                  <a:pt x="12443" y="3816"/>
                  <a:pt x="12098" y="3816"/>
                </a:cubicBezTo>
                <a:cubicBezTo>
                  <a:pt x="11732" y="3816"/>
                  <a:pt x="11448" y="3532"/>
                  <a:pt x="11448" y="3187"/>
                </a:cubicBezTo>
                <a:cubicBezTo>
                  <a:pt x="11448" y="2842"/>
                  <a:pt x="11732" y="2558"/>
                  <a:pt x="12098" y="2558"/>
                </a:cubicBezTo>
                <a:close/>
                <a:moveTo>
                  <a:pt x="16543" y="11469"/>
                </a:moveTo>
                <a:lnTo>
                  <a:pt x="16543" y="13174"/>
                </a:lnTo>
                <a:lnTo>
                  <a:pt x="13356" y="13174"/>
                </a:lnTo>
                <a:cubicBezTo>
                  <a:pt x="13011" y="13174"/>
                  <a:pt x="12727" y="13458"/>
                  <a:pt x="12727" y="13803"/>
                </a:cubicBezTo>
                <a:lnTo>
                  <a:pt x="12727" y="15711"/>
                </a:lnTo>
                <a:lnTo>
                  <a:pt x="8931" y="15711"/>
                </a:lnTo>
                <a:lnTo>
                  <a:pt x="8931" y="13803"/>
                </a:lnTo>
                <a:cubicBezTo>
                  <a:pt x="8931" y="13458"/>
                  <a:pt x="8647" y="13174"/>
                  <a:pt x="8282" y="13174"/>
                </a:cubicBezTo>
                <a:lnTo>
                  <a:pt x="5095" y="13174"/>
                </a:lnTo>
                <a:lnTo>
                  <a:pt x="5095" y="11469"/>
                </a:lnTo>
                <a:close/>
                <a:moveTo>
                  <a:pt x="3187" y="15711"/>
                </a:moveTo>
                <a:cubicBezTo>
                  <a:pt x="3532" y="15711"/>
                  <a:pt x="3816" y="15995"/>
                  <a:pt x="3816" y="16340"/>
                </a:cubicBezTo>
                <a:cubicBezTo>
                  <a:pt x="3816" y="16705"/>
                  <a:pt x="3532" y="16990"/>
                  <a:pt x="3187" y="16990"/>
                </a:cubicBezTo>
                <a:cubicBezTo>
                  <a:pt x="2842" y="16990"/>
                  <a:pt x="2558" y="16705"/>
                  <a:pt x="2558" y="16340"/>
                </a:cubicBezTo>
                <a:cubicBezTo>
                  <a:pt x="2558" y="15995"/>
                  <a:pt x="2842" y="15711"/>
                  <a:pt x="3187" y="15711"/>
                </a:cubicBezTo>
                <a:close/>
                <a:moveTo>
                  <a:pt x="5724" y="15711"/>
                </a:moveTo>
                <a:cubicBezTo>
                  <a:pt x="6069" y="15711"/>
                  <a:pt x="6353" y="15995"/>
                  <a:pt x="6353" y="16340"/>
                </a:cubicBezTo>
                <a:cubicBezTo>
                  <a:pt x="6353" y="16705"/>
                  <a:pt x="6069" y="16990"/>
                  <a:pt x="5724" y="16990"/>
                </a:cubicBezTo>
                <a:cubicBezTo>
                  <a:pt x="5379" y="16990"/>
                  <a:pt x="5095" y="16705"/>
                  <a:pt x="5095" y="16340"/>
                </a:cubicBezTo>
                <a:cubicBezTo>
                  <a:pt x="5095" y="15995"/>
                  <a:pt x="5379" y="15711"/>
                  <a:pt x="5724" y="15711"/>
                </a:cubicBezTo>
                <a:close/>
                <a:moveTo>
                  <a:pt x="15914" y="15711"/>
                </a:moveTo>
                <a:cubicBezTo>
                  <a:pt x="16259" y="15711"/>
                  <a:pt x="16543" y="15995"/>
                  <a:pt x="16543" y="16340"/>
                </a:cubicBezTo>
                <a:cubicBezTo>
                  <a:pt x="16543" y="16705"/>
                  <a:pt x="16259" y="16990"/>
                  <a:pt x="15914" y="16990"/>
                </a:cubicBezTo>
                <a:cubicBezTo>
                  <a:pt x="15568" y="16990"/>
                  <a:pt x="15284" y="16705"/>
                  <a:pt x="15284" y="16340"/>
                </a:cubicBezTo>
                <a:cubicBezTo>
                  <a:pt x="15284" y="15995"/>
                  <a:pt x="15568" y="15711"/>
                  <a:pt x="15914" y="15711"/>
                </a:cubicBezTo>
                <a:close/>
                <a:moveTo>
                  <a:pt x="18451" y="15711"/>
                </a:moveTo>
                <a:cubicBezTo>
                  <a:pt x="18796" y="15711"/>
                  <a:pt x="19080" y="15995"/>
                  <a:pt x="19080" y="16340"/>
                </a:cubicBezTo>
                <a:cubicBezTo>
                  <a:pt x="19080" y="16705"/>
                  <a:pt x="18796" y="16990"/>
                  <a:pt x="18451" y="16990"/>
                </a:cubicBezTo>
                <a:cubicBezTo>
                  <a:pt x="18106" y="16990"/>
                  <a:pt x="17822" y="16705"/>
                  <a:pt x="17822" y="16340"/>
                </a:cubicBezTo>
                <a:cubicBezTo>
                  <a:pt x="17822" y="15995"/>
                  <a:pt x="18106" y="15711"/>
                  <a:pt x="18451" y="15711"/>
                </a:cubicBezTo>
                <a:close/>
                <a:moveTo>
                  <a:pt x="7003" y="0"/>
                </a:moveTo>
                <a:cubicBezTo>
                  <a:pt x="6638" y="0"/>
                  <a:pt x="6353" y="285"/>
                  <a:pt x="6353" y="650"/>
                </a:cubicBezTo>
                <a:lnTo>
                  <a:pt x="6353" y="5724"/>
                </a:lnTo>
                <a:cubicBezTo>
                  <a:pt x="6353" y="6069"/>
                  <a:pt x="6638" y="6354"/>
                  <a:pt x="7003" y="6354"/>
                </a:cubicBezTo>
                <a:lnTo>
                  <a:pt x="10190" y="6354"/>
                </a:lnTo>
                <a:lnTo>
                  <a:pt x="10190" y="7226"/>
                </a:lnTo>
                <a:lnTo>
                  <a:pt x="9297" y="7226"/>
                </a:lnTo>
                <a:cubicBezTo>
                  <a:pt x="8951" y="7226"/>
                  <a:pt x="8667" y="7511"/>
                  <a:pt x="8667" y="7856"/>
                </a:cubicBezTo>
                <a:cubicBezTo>
                  <a:pt x="8667" y="8221"/>
                  <a:pt x="8951" y="8505"/>
                  <a:pt x="9297" y="8505"/>
                </a:cubicBezTo>
                <a:lnTo>
                  <a:pt x="10190" y="8505"/>
                </a:lnTo>
                <a:lnTo>
                  <a:pt x="10190" y="10210"/>
                </a:lnTo>
                <a:lnTo>
                  <a:pt x="4466" y="10210"/>
                </a:lnTo>
                <a:cubicBezTo>
                  <a:pt x="4100" y="10210"/>
                  <a:pt x="3816" y="10494"/>
                  <a:pt x="3816" y="10839"/>
                </a:cubicBezTo>
                <a:lnTo>
                  <a:pt x="3816" y="13174"/>
                </a:lnTo>
                <a:lnTo>
                  <a:pt x="629" y="13174"/>
                </a:lnTo>
                <a:cubicBezTo>
                  <a:pt x="284" y="13174"/>
                  <a:pt x="0" y="13458"/>
                  <a:pt x="0" y="13803"/>
                </a:cubicBezTo>
                <a:lnTo>
                  <a:pt x="0" y="18877"/>
                </a:lnTo>
                <a:cubicBezTo>
                  <a:pt x="0" y="19243"/>
                  <a:pt x="284" y="19527"/>
                  <a:pt x="629" y="19527"/>
                </a:cubicBezTo>
                <a:lnTo>
                  <a:pt x="3816" y="19527"/>
                </a:lnTo>
                <a:lnTo>
                  <a:pt x="3816" y="20400"/>
                </a:lnTo>
                <a:lnTo>
                  <a:pt x="2923" y="20400"/>
                </a:lnTo>
                <a:cubicBezTo>
                  <a:pt x="2578" y="20400"/>
                  <a:pt x="2294" y="20684"/>
                  <a:pt x="2294" y="21029"/>
                </a:cubicBezTo>
                <a:cubicBezTo>
                  <a:pt x="2294" y="21374"/>
                  <a:pt x="2578" y="21658"/>
                  <a:pt x="2923" y="21658"/>
                </a:cubicBezTo>
                <a:lnTo>
                  <a:pt x="5988" y="21658"/>
                </a:lnTo>
                <a:cubicBezTo>
                  <a:pt x="6333" y="21658"/>
                  <a:pt x="6617" y="21374"/>
                  <a:pt x="6617" y="21029"/>
                </a:cubicBezTo>
                <a:cubicBezTo>
                  <a:pt x="6617" y="20684"/>
                  <a:pt x="6333" y="20400"/>
                  <a:pt x="5988" y="20400"/>
                </a:cubicBezTo>
                <a:lnTo>
                  <a:pt x="5095" y="20400"/>
                </a:lnTo>
                <a:lnTo>
                  <a:pt x="5095" y="19527"/>
                </a:lnTo>
                <a:lnTo>
                  <a:pt x="8282" y="19527"/>
                </a:lnTo>
                <a:cubicBezTo>
                  <a:pt x="8647" y="19527"/>
                  <a:pt x="8931" y="19243"/>
                  <a:pt x="8931" y="18877"/>
                </a:cubicBezTo>
                <a:lnTo>
                  <a:pt x="8931" y="16990"/>
                </a:lnTo>
                <a:lnTo>
                  <a:pt x="12727" y="16990"/>
                </a:lnTo>
                <a:lnTo>
                  <a:pt x="12727" y="18877"/>
                </a:lnTo>
                <a:cubicBezTo>
                  <a:pt x="12727" y="19243"/>
                  <a:pt x="13011" y="19527"/>
                  <a:pt x="13356" y="19527"/>
                </a:cubicBezTo>
                <a:lnTo>
                  <a:pt x="16543" y="19527"/>
                </a:lnTo>
                <a:lnTo>
                  <a:pt x="16543" y="20400"/>
                </a:lnTo>
                <a:lnTo>
                  <a:pt x="15650" y="20400"/>
                </a:lnTo>
                <a:cubicBezTo>
                  <a:pt x="15305" y="20400"/>
                  <a:pt x="15020" y="20684"/>
                  <a:pt x="15020" y="21029"/>
                </a:cubicBezTo>
                <a:cubicBezTo>
                  <a:pt x="15020" y="21374"/>
                  <a:pt x="15305" y="21658"/>
                  <a:pt x="15650" y="21658"/>
                </a:cubicBezTo>
                <a:lnTo>
                  <a:pt x="18715" y="21658"/>
                </a:lnTo>
                <a:cubicBezTo>
                  <a:pt x="19060" y="21658"/>
                  <a:pt x="19344" y="21374"/>
                  <a:pt x="19344" y="21029"/>
                </a:cubicBezTo>
                <a:cubicBezTo>
                  <a:pt x="19344" y="20684"/>
                  <a:pt x="19060" y="20400"/>
                  <a:pt x="18715" y="20400"/>
                </a:cubicBezTo>
                <a:lnTo>
                  <a:pt x="17822" y="20400"/>
                </a:lnTo>
                <a:lnTo>
                  <a:pt x="17822" y="19527"/>
                </a:lnTo>
                <a:lnTo>
                  <a:pt x="21008" y="19527"/>
                </a:lnTo>
                <a:cubicBezTo>
                  <a:pt x="21374" y="19527"/>
                  <a:pt x="21658" y="19243"/>
                  <a:pt x="21658" y="18877"/>
                </a:cubicBezTo>
                <a:lnTo>
                  <a:pt x="21658" y="13803"/>
                </a:lnTo>
                <a:cubicBezTo>
                  <a:pt x="21658" y="13458"/>
                  <a:pt x="21374" y="13174"/>
                  <a:pt x="21008" y="13174"/>
                </a:cubicBezTo>
                <a:lnTo>
                  <a:pt x="17822" y="13174"/>
                </a:lnTo>
                <a:lnTo>
                  <a:pt x="17822" y="10839"/>
                </a:lnTo>
                <a:cubicBezTo>
                  <a:pt x="17822" y="10494"/>
                  <a:pt x="17537" y="10210"/>
                  <a:pt x="17192" y="10210"/>
                </a:cubicBezTo>
                <a:lnTo>
                  <a:pt x="11448" y="10210"/>
                </a:lnTo>
                <a:lnTo>
                  <a:pt x="11448" y="8505"/>
                </a:lnTo>
                <a:lnTo>
                  <a:pt x="12361" y="8505"/>
                </a:lnTo>
                <a:cubicBezTo>
                  <a:pt x="12707" y="8505"/>
                  <a:pt x="12991" y="8221"/>
                  <a:pt x="12991" y="7856"/>
                </a:cubicBezTo>
                <a:cubicBezTo>
                  <a:pt x="12991" y="7511"/>
                  <a:pt x="12707" y="7226"/>
                  <a:pt x="12361" y="7226"/>
                </a:cubicBezTo>
                <a:lnTo>
                  <a:pt x="11448" y="7226"/>
                </a:lnTo>
                <a:lnTo>
                  <a:pt x="11448" y="6354"/>
                </a:lnTo>
                <a:lnTo>
                  <a:pt x="14655" y="6354"/>
                </a:lnTo>
                <a:cubicBezTo>
                  <a:pt x="15000" y="6354"/>
                  <a:pt x="15284" y="6069"/>
                  <a:pt x="15284" y="5724"/>
                </a:cubicBezTo>
                <a:lnTo>
                  <a:pt x="15284" y="650"/>
                </a:lnTo>
                <a:cubicBezTo>
                  <a:pt x="15284" y="285"/>
                  <a:pt x="15000" y="0"/>
                  <a:pt x="146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6" name="Google Shape;2456;p69"/>
          <p:cNvGrpSpPr/>
          <p:nvPr/>
        </p:nvGrpSpPr>
        <p:grpSpPr>
          <a:xfrm>
            <a:off x="3338320" y="2062085"/>
            <a:ext cx="385722" cy="438759"/>
            <a:chOff x="2556986" y="1770972"/>
            <a:chExt cx="384798" cy="437708"/>
          </a:xfrm>
        </p:grpSpPr>
        <p:sp>
          <p:nvSpPr>
            <p:cNvPr id="2457" name="Google Shape;2457;p69"/>
            <p:cNvSpPr/>
            <p:nvPr/>
          </p:nvSpPr>
          <p:spPr>
            <a:xfrm>
              <a:off x="2556986" y="1945304"/>
              <a:ext cx="384798" cy="263377"/>
            </a:xfrm>
            <a:custGeom>
              <a:rect b="b" l="l" r="r" t="t"/>
              <a:pathLst>
                <a:path extrusionOk="0" h="13032" w="19040">
                  <a:moveTo>
                    <a:pt x="7998" y="2538"/>
                  </a:moveTo>
                  <a:cubicBezTo>
                    <a:pt x="8343" y="2538"/>
                    <a:pt x="8627" y="2822"/>
                    <a:pt x="8627" y="3167"/>
                  </a:cubicBezTo>
                  <a:cubicBezTo>
                    <a:pt x="8627" y="3512"/>
                    <a:pt x="8343" y="3796"/>
                    <a:pt x="7998" y="3796"/>
                  </a:cubicBezTo>
                  <a:lnTo>
                    <a:pt x="5054" y="3796"/>
                  </a:lnTo>
                  <a:cubicBezTo>
                    <a:pt x="4709" y="3796"/>
                    <a:pt x="4425" y="3512"/>
                    <a:pt x="4425" y="3167"/>
                  </a:cubicBezTo>
                  <a:cubicBezTo>
                    <a:pt x="4425" y="2822"/>
                    <a:pt x="4709" y="2538"/>
                    <a:pt x="5054" y="2538"/>
                  </a:cubicBezTo>
                  <a:close/>
                  <a:moveTo>
                    <a:pt x="13559" y="2497"/>
                  </a:moveTo>
                  <a:cubicBezTo>
                    <a:pt x="13924" y="2497"/>
                    <a:pt x="14229" y="2802"/>
                    <a:pt x="14229" y="3167"/>
                  </a:cubicBezTo>
                  <a:cubicBezTo>
                    <a:pt x="14229" y="3532"/>
                    <a:pt x="13924" y="3837"/>
                    <a:pt x="13559" y="3837"/>
                  </a:cubicBezTo>
                  <a:cubicBezTo>
                    <a:pt x="13194" y="3837"/>
                    <a:pt x="12889" y="3532"/>
                    <a:pt x="12889" y="3167"/>
                  </a:cubicBezTo>
                  <a:cubicBezTo>
                    <a:pt x="12889" y="2802"/>
                    <a:pt x="13194" y="2497"/>
                    <a:pt x="13559" y="2497"/>
                  </a:cubicBezTo>
                  <a:close/>
                  <a:moveTo>
                    <a:pt x="3816" y="0"/>
                  </a:moveTo>
                  <a:cubicBezTo>
                    <a:pt x="2984" y="0"/>
                    <a:pt x="2314" y="670"/>
                    <a:pt x="2314" y="1503"/>
                  </a:cubicBezTo>
                  <a:lnTo>
                    <a:pt x="2314" y="4831"/>
                  </a:lnTo>
                  <a:cubicBezTo>
                    <a:pt x="2314" y="5664"/>
                    <a:pt x="2984" y="6333"/>
                    <a:pt x="3816" y="6333"/>
                  </a:cubicBezTo>
                  <a:lnTo>
                    <a:pt x="5075" y="6333"/>
                  </a:lnTo>
                  <a:lnTo>
                    <a:pt x="5075" y="8343"/>
                  </a:lnTo>
                  <a:lnTo>
                    <a:pt x="3085" y="9622"/>
                  </a:lnTo>
                  <a:cubicBezTo>
                    <a:pt x="2761" y="9378"/>
                    <a:pt x="2355" y="9216"/>
                    <a:pt x="1908" y="9216"/>
                  </a:cubicBezTo>
                  <a:cubicBezTo>
                    <a:pt x="853" y="9216"/>
                    <a:pt x="0" y="10068"/>
                    <a:pt x="0" y="11124"/>
                  </a:cubicBezTo>
                  <a:cubicBezTo>
                    <a:pt x="0" y="12179"/>
                    <a:pt x="853" y="13032"/>
                    <a:pt x="1908" y="13032"/>
                  </a:cubicBezTo>
                  <a:cubicBezTo>
                    <a:pt x="2964" y="13032"/>
                    <a:pt x="3816" y="12179"/>
                    <a:pt x="3816" y="11124"/>
                  </a:cubicBezTo>
                  <a:cubicBezTo>
                    <a:pt x="3816" y="10981"/>
                    <a:pt x="3796" y="10839"/>
                    <a:pt x="3755" y="10697"/>
                  </a:cubicBezTo>
                  <a:lnTo>
                    <a:pt x="6069" y="9216"/>
                  </a:lnTo>
                  <a:cubicBezTo>
                    <a:pt x="6232" y="9094"/>
                    <a:pt x="6353" y="8891"/>
                    <a:pt x="6353" y="8688"/>
                  </a:cubicBezTo>
                  <a:lnTo>
                    <a:pt x="6353" y="6333"/>
                  </a:lnTo>
                  <a:lnTo>
                    <a:pt x="8891" y="6333"/>
                  </a:lnTo>
                  <a:lnTo>
                    <a:pt x="8891" y="9337"/>
                  </a:lnTo>
                  <a:cubicBezTo>
                    <a:pt x="8160" y="9601"/>
                    <a:pt x="7612" y="10291"/>
                    <a:pt x="7612" y="11124"/>
                  </a:cubicBezTo>
                  <a:cubicBezTo>
                    <a:pt x="7612" y="12179"/>
                    <a:pt x="8464" y="13032"/>
                    <a:pt x="9520" y="13032"/>
                  </a:cubicBezTo>
                  <a:cubicBezTo>
                    <a:pt x="10575" y="13032"/>
                    <a:pt x="11428" y="12179"/>
                    <a:pt x="11428" y="11124"/>
                  </a:cubicBezTo>
                  <a:cubicBezTo>
                    <a:pt x="11428" y="10291"/>
                    <a:pt x="10900" y="9601"/>
                    <a:pt x="10149" y="9337"/>
                  </a:cubicBezTo>
                  <a:lnTo>
                    <a:pt x="10149" y="6333"/>
                  </a:lnTo>
                  <a:lnTo>
                    <a:pt x="12686" y="6333"/>
                  </a:lnTo>
                  <a:lnTo>
                    <a:pt x="12686" y="8688"/>
                  </a:lnTo>
                  <a:cubicBezTo>
                    <a:pt x="12686" y="8891"/>
                    <a:pt x="12808" y="9094"/>
                    <a:pt x="12991" y="9216"/>
                  </a:cubicBezTo>
                  <a:lnTo>
                    <a:pt x="15284" y="10697"/>
                  </a:lnTo>
                  <a:cubicBezTo>
                    <a:pt x="15244" y="10839"/>
                    <a:pt x="15223" y="10981"/>
                    <a:pt x="15223" y="11124"/>
                  </a:cubicBezTo>
                  <a:cubicBezTo>
                    <a:pt x="15223" y="12179"/>
                    <a:pt x="16096" y="13032"/>
                    <a:pt x="17131" y="13032"/>
                  </a:cubicBezTo>
                  <a:cubicBezTo>
                    <a:pt x="18187" y="13032"/>
                    <a:pt x="19039" y="12179"/>
                    <a:pt x="19039" y="11124"/>
                  </a:cubicBezTo>
                  <a:cubicBezTo>
                    <a:pt x="19039" y="10068"/>
                    <a:pt x="18187" y="9216"/>
                    <a:pt x="17131" y="9216"/>
                  </a:cubicBezTo>
                  <a:cubicBezTo>
                    <a:pt x="16705" y="9216"/>
                    <a:pt x="16299" y="9378"/>
                    <a:pt x="15974" y="9622"/>
                  </a:cubicBezTo>
                  <a:lnTo>
                    <a:pt x="13965" y="8343"/>
                  </a:lnTo>
                  <a:lnTo>
                    <a:pt x="13965" y="6333"/>
                  </a:lnTo>
                  <a:lnTo>
                    <a:pt x="15223" y="6333"/>
                  </a:lnTo>
                  <a:cubicBezTo>
                    <a:pt x="16056" y="6333"/>
                    <a:pt x="16725" y="5664"/>
                    <a:pt x="16725" y="4831"/>
                  </a:cubicBezTo>
                  <a:lnTo>
                    <a:pt x="16725" y="1503"/>
                  </a:lnTo>
                  <a:cubicBezTo>
                    <a:pt x="16725" y="670"/>
                    <a:pt x="16056" y="0"/>
                    <a:pt x="152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9"/>
            <p:cNvSpPr/>
            <p:nvPr/>
          </p:nvSpPr>
          <p:spPr>
            <a:xfrm>
              <a:off x="2653792" y="1770972"/>
              <a:ext cx="191187" cy="59498"/>
            </a:xfrm>
            <a:custGeom>
              <a:rect b="b" l="l" r="r" t="t"/>
              <a:pathLst>
                <a:path extrusionOk="0" h="2944" w="9460">
                  <a:moveTo>
                    <a:pt x="4730" y="0"/>
                  </a:moveTo>
                  <a:cubicBezTo>
                    <a:pt x="3045" y="0"/>
                    <a:pt x="1442" y="670"/>
                    <a:pt x="244" y="1867"/>
                  </a:cubicBezTo>
                  <a:cubicBezTo>
                    <a:pt x="0" y="2111"/>
                    <a:pt x="0" y="2517"/>
                    <a:pt x="244" y="2760"/>
                  </a:cubicBezTo>
                  <a:cubicBezTo>
                    <a:pt x="366" y="2882"/>
                    <a:pt x="528" y="2943"/>
                    <a:pt x="691" y="2943"/>
                  </a:cubicBezTo>
                  <a:cubicBezTo>
                    <a:pt x="853" y="2943"/>
                    <a:pt x="1015" y="2882"/>
                    <a:pt x="1137" y="2760"/>
                  </a:cubicBezTo>
                  <a:cubicBezTo>
                    <a:pt x="2111" y="1807"/>
                    <a:pt x="3370" y="1279"/>
                    <a:pt x="4730" y="1279"/>
                  </a:cubicBezTo>
                  <a:cubicBezTo>
                    <a:pt x="6090" y="1279"/>
                    <a:pt x="7369" y="1807"/>
                    <a:pt x="8323" y="2760"/>
                  </a:cubicBezTo>
                  <a:cubicBezTo>
                    <a:pt x="8444" y="2882"/>
                    <a:pt x="8607" y="2943"/>
                    <a:pt x="8769" y="2943"/>
                  </a:cubicBezTo>
                  <a:cubicBezTo>
                    <a:pt x="8931" y="2943"/>
                    <a:pt x="9094" y="2882"/>
                    <a:pt x="9216" y="2760"/>
                  </a:cubicBezTo>
                  <a:cubicBezTo>
                    <a:pt x="9459" y="2517"/>
                    <a:pt x="9459" y="2111"/>
                    <a:pt x="9216" y="1867"/>
                  </a:cubicBezTo>
                  <a:cubicBezTo>
                    <a:pt x="8018" y="670"/>
                    <a:pt x="6435" y="0"/>
                    <a:pt x="4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9"/>
            <p:cNvSpPr/>
            <p:nvPr/>
          </p:nvSpPr>
          <p:spPr>
            <a:xfrm>
              <a:off x="2736653" y="1886634"/>
              <a:ext cx="25465" cy="25465"/>
            </a:xfrm>
            <a:custGeom>
              <a:rect b="b" l="l" r="r" t="t"/>
              <a:pathLst>
                <a:path extrusionOk="0" h="1260" w="1260">
                  <a:moveTo>
                    <a:pt x="630" y="1"/>
                  </a:moveTo>
                  <a:cubicBezTo>
                    <a:pt x="285" y="1"/>
                    <a:pt x="1" y="285"/>
                    <a:pt x="1" y="630"/>
                  </a:cubicBezTo>
                  <a:cubicBezTo>
                    <a:pt x="1" y="975"/>
                    <a:pt x="285" y="1259"/>
                    <a:pt x="630" y="1259"/>
                  </a:cubicBezTo>
                  <a:cubicBezTo>
                    <a:pt x="975" y="1259"/>
                    <a:pt x="1259" y="975"/>
                    <a:pt x="1259" y="630"/>
                  </a:cubicBezTo>
                  <a:cubicBezTo>
                    <a:pt x="1259" y="285"/>
                    <a:pt x="975" y="1"/>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9"/>
            <p:cNvSpPr/>
            <p:nvPr/>
          </p:nvSpPr>
          <p:spPr>
            <a:xfrm>
              <a:off x="2694394" y="1828793"/>
              <a:ext cx="109963" cy="42582"/>
            </a:xfrm>
            <a:custGeom>
              <a:rect b="b" l="l" r="r" t="t"/>
              <a:pathLst>
                <a:path extrusionOk="0" h="2107" w="5441">
                  <a:moveTo>
                    <a:pt x="2721" y="1"/>
                  </a:moveTo>
                  <a:cubicBezTo>
                    <a:pt x="1787" y="1"/>
                    <a:pt x="914" y="366"/>
                    <a:pt x="265" y="1016"/>
                  </a:cubicBezTo>
                  <a:cubicBezTo>
                    <a:pt x="1" y="1259"/>
                    <a:pt x="1" y="1665"/>
                    <a:pt x="265" y="1909"/>
                  </a:cubicBezTo>
                  <a:cubicBezTo>
                    <a:pt x="387" y="2041"/>
                    <a:pt x="549" y="2107"/>
                    <a:pt x="711" y="2107"/>
                  </a:cubicBezTo>
                  <a:cubicBezTo>
                    <a:pt x="874" y="2107"/>
                    <a:pt x="1036" y="2041"/>
                    <a:pt x="1158" y="1909"/>
                  </a:cubicBezTo>
                  <a:cubicBezTo>
                    <a:pt x="1564" y="1503"/>
                    <a:pt x="2132" y="1259"/>
                    <a:pt x="2721" y="1259"/>
                  </a:cubicBezTo>
                  <a:cubicBezTo>
                    <a:pt x="3309" y="1259"/>
                    <a:pt x="3878" y="1503"/>
                    <a:pt x="4304" y="1909"/>
                  </a:cubicBezTo>
                  <a:cubicBezTo>
                    <a:pt x="4426" y="2041"/>
                    <a:pt x="4588" y="2107"/>
                    <a:pt x="4751" y="2107"/>
                  </a:cubicBezTo>
                  <a:cubicBezTo>
                    <a:pt x="4913" y="2107"/>
                    <a:pt x="5075" y="2041"/>
                    <a:pt x="5197" y="1909"/>
                  </a:cubicBezTo>
                  <a:cubicBezTo>
                    <a:pt x="5441" y="1665"/>
                    <a:pt x="5441" y="1259"/>
                    <a:pt x="5197" y="1016"/>
                  </a:cubicBezTo>
                  <a:cubicBezTo>
                    <a:pt x="4527" y="366"/>
                    <a:pt x="3655" y="1"/>
                    <a:pt x="27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1" name="Google Shape;2461;p69"/>
          <p:cNvGrpSpPr/>
          <p:nvPr/>
        </p:nvGrpSpPr>
        <p:grpSpPr>
          <a:xfrm>
            <a:off x="3312004" y="3262766"/>
            <a:ext cx="438759" cy="438779"/>
            <a:chOff x="2530733" y="2968779"/>
            <a:chExt cx="437708" cy="437728"/>
          </a:xfrm>
        </p:grpSpPr>
        <p:sp>
          <p:nvSpPr>
            <p:cNvPr id="2462" name="Google Shape;2462;p69"/>
            <p:cNvSpPr/>
            <p:nvPr/>
          </p:nvSpPr>
          <p:spPr>
            <a:xfrm>
              <a:off x="2530733" y="2968779"/>
              <a:ext cx="437708" cy="437728"/>
            </a:xfrm>
            <a:custGeom>
              <a:rect b="b" l="l" r="r" t="t"/>
              <a:pathLst>
                <a:path extrusionOk="0" h="21659" w="21658">
                  <a:moveTo>
                    <a:pt x="10819" y="5441"/>
                  </a:moveTo>
                  <a:cubicBezTo>
                    <a:pt x="12564" y="5441"/>
                    <a:pt x="14006" y="6862"/>
                    <a:pt x="14006" y="8627"/>
                  </a:cubicBezTo>
                  <a:lnTo>
                    <a:pt x="14006" y="9460"/>
                  </a:lnTo>
                  <a:lnTo>
                    <a:pt x="14188" y="9460"/>
                  </a:lnTo>
                  <a:cubicBezTo>
                    <a:pt x="14533" y="9460"/>
                    <a:pt x="14817" y="9744"/>
                    <a:pt x="14817" y="10109"/>
                  </a:cubicBezTo>
                  <a:lnTo>
                    <a:pt x="14817" y="15590"/>
                  </a:lnTo>
                  <a:cubicBezTo>
                    <a:pt x="14817" y="15935"/>
                    <a:pt x="14533" y="16219"/>
                    <a:pt x="14188" y="16219"/>
                  </a:cubicBezTo>
                  <a:lnTo>
                    <a:pt x="7470" y="16219"/>
                  </a:lnTo>
                  <a:cubicBezTo>
                    <a:pt x="7125" y="16219"/>
                    <a:pt x="6841" y="15935"/>
                    <a:pt x="6841" y="15590"/>
                  </a:cubicBezTo>
                  <a:lnTo>
                    <a:pt x="6841" y="10109"/>
                  </a:lnTo>
                  <a:cubicBezTo>
                    <a:pt x="6841" y="9744"/>
                    <a:pt x="7125" y="9460"/>
                    <a:pt x="7470" y="9460"/>
                  </a:cubicBezTo>
                  <a:lnTo>
                    <a:pt x="7652" y="9460"/>
                  </a:lnTo>
                  <a:lnTo>
                    <a:pt x="7652" y="8627"/>
                  </a:lnTo>
                  <a:cubicBezTo>
                    <a:pt x="7652" y="6862"/>
                    <a:pt x="9073" y="5441"/>
                    <a:pt x="10819" y="5441"/>
                  </a:cubicBezTo>
                  <a:close/>
                  <a:moveTo>
                    <a:pt x="7855" y="1"/>
                  </a:moveTo>
                  <a:cubicBezTo>
                    <a:pt x="7510" y="1"/>
                    <a:pt x="7226" y="285"/>
                    <a:pt x="7226" y="650"/>
                  </a:cubicBezTo>
                  <a:lnTo>
                    <a:pt x="7226" y="2904"/>
                  </a:lnTo>
                  <a:lnTo>
                    <a:pt x="5704" y="2904"/>
                  </a:lnTo>
                  <a:cubicBezTo>
                    <a:pt x="4161" y="2904"/>
                    <a:pt x="2882" y="4162"/>
                    <a:pt x="2882" y="5725"/>
                  </a:cubicBezTo>
                  <a:lnTo>
                    <a:pt x="2882" y="7247"/>
                  </a:lnTo>
                  <a:lnTo>
                    <a:pt x="629" y="7247"/>
                  </a:lnTo>
                  <a:cubicBezTo>
                    <a:pt x="284" y="7247"/>
                    <a:pt x="0" y="7531"/>
                    <a:pt x="0" y="7876"/>
                  </a:cubicBezTo>
                  <a:cubicBezTo>
                    <a:pt x="0" y="8221"/>
                    <a:pt x="284" y="8506"/>
                    <a:pt x="629" y="8506"/>
                  </a:cubicBezTo>
                  <a:lnTo>
                    <a:pt x="2882" y="8506"/>
                  </a:lnTo>
                  <a:lnTo>
                    <a:pt x="2882" y="10211"/>
                  </a:lnTo>
                  <a:lnTo>
                    <a:pt x="629" y="10211"/>
                  </a:lnTo>
                  <a:cubicBezTo>
                    <a:pt x="284" y="10211"/>
                    <a:pt x="0" y="10475"/>
                    <a:pt x="0" y="10840"/>
                  </a:cubicBezTo>
                  <a:cubicBezTo>
                    <a:pt x="0" y="11185"/>
                    <a:pt x="284" y="11469"/>
                    <a:pt x="629" y="11469"/>
                  </a:cubicBezTo>
                  <a:lnTo>
                    <a:pt x="2882" y="11469"/>
                  </a:lnTo>
                  <a:lnTo>
                    <a:pt x="2882" y="13154"/>
                  </a:lnTo>
                  <a:lnTo>
                    <a:pt x="629" y="13154"/>
                  </a:lnTo>
                  <a:cubicBezTo>
                    <a:pt x="284" y="13154"/>
                    <a:pt x="0" y="13438"/>
                    <a:pt x="0" y="13803"/>
                  </a:cubicBezTo>
                  <a:cubicBezTo>
                    <a:pt x="0" y="14148"/>
                    <a:pt x="284" y="14433"/>
                    <a:pt x="629" y="14433"/>
                  </a:cubicBezTo>
                  <a:lnTo>
                    <a:pt x="2882" y="14433"/>
                  </a:lnTo>
                  <a:lnTo>
                    <a:pt x="2882" y="15955"/>
                  </a:lnTo>
                  <a:cubicBezTo>
                    <a:pt x="2882" y="17497"/>
                    <a:pt x="4161" y="18756"/>
                    <a:pt x="5704" y="18756"/>
                  </a:cubicBezTo>
                  <a:lnTo>
                    <a:pt x="7226" y="18756"/>
                  </a:lnTo>
                  <a:lnTo>
                    <a:pt x="7226" y="21029"/>
                  </a:lnTo>
                  <a:cubicBezTo>
                    <a:pt x="7226" y="21374"/>
                    <a:pt x="7510" y="21658"/>
                    <a:pt x="7855" y="21658"/>
                  </a:cubicBezTo>
                  <a:cubicBezTo>
                    <a:pt x="8221" y="21658"/>
                    <a:pt x="8505" y="21374"/>
                    <a:pt x="8505" y="21029"/>
                  </a:cubicBezTo>
                  <a:lnTo>
                    <a:pt x="8505" y="18756"/>
                  </a:lnTo>
                  <a:lnTo>
                    <a:pt x="10190" y="18756"/>
                  </a:lnTo>
                  <a:lnTo>
                    <a:pt x="10190" y="21029"/>
                  </a:lnTo>
                  <a:cubicBezTo>
                    <a:pt x="10190" y="21374"/>
                    <a:pt x="10474" y="21658"/>
                    <a:pt x="10819" y="21658"/>
                  </a:cubicBezTo>
                  <a:cubicBezTo>
                    <a:pt x="11164" y="21658"/>
                    <a:pt x="11448" y="21374"/>
                    <a:pt x="11448" y="21029"/>
                  </a:cubicBezTo>
                  <a:lnTo>
                    <a:pt x="11448" y="18756"/>
                  </a:lnTo>
                  <a:lnTo>
                    <a:pt x="13153" y="18756"/>
                  </a:lnTo>
                  <a:lnTo>
                    <a:pt x="13153" y="21029"/>
                  </a:lnTo>
                  <a:cubicBezTo>
                    <a:pt x="13153" y="21374"/>
                    <a:pt x="13437" y="21658"/>
                    <a:pt x="13782" y="21658"/>
                  </a:cubicBezTo>
                  <a:cubicBezTo>
                    <a:pt x="14127" y="21658"/>
                    <a:pt x="14412" y="21374"/>
                    <a:pt x="14412" y="21029"/>
                  </a:cubicBezTo>
                  <a:lnTo>
                    <a:pt x="14412" y="18756"/>
                  </a:lnTo>
                  <a:lnTo>
                    <a:pt x="15934" y="18756"/>
                  </a:lnTo>
                  <a:cubicBezTo>
                    <a:pt x="17497" y="18756"/>
                    <a:pt x="18755" y="17497"/>
                    <a:pt x="18755" y="15955"/>
                  </a:cubicBezTo>
                  <a:lnTo>
                    <a:pt x="18755" y="14433"/>
                  </a:lnTo>
                  <a:lnTo>
                    <a:pt x="21008" y="14433"/>
                  </a:lnTo>
                  <a:cubicBezTo>
                    <a:pt x="21374" y="14433"/>
                    <a:pt x="21658" y="14148"/>
                    <a:pt x="21658" y="13803"/>
                  </a:cubicBezTo>
                  <a:cubicBezTo>
                    <a:pt x="21658" y="13438"/>
                    <a:pt x="21374" y="13154"/>
                    <a:pt x="21008" y="13154"/>
                  </a:cubicBezTo>
                  <a:lnTo>
                    <a:pt x="18755" y="13154"/>
                  </a:lnTo>
                  <a:lnTo>
                    <a:pt x="18755" y="11469"/>
                  </a:lnTo>
                  <a:lnTo>
                    <a:pt x="21008" y="11469"/>
                  </a:lnTo>
                  <a:cubicBezTo>
                    <a:pt x="21374" y="11469"/>
                    <a:pt x="21658" y="11185"/>
                    <a:pt x="21658" y="10840"/>
                  </a:cubicBezTo>
                  <a:cubicBezTo>
                    <a:pt x="21658" y="10475"/>
                    <a:pt x="21374" y="10211"/>
                    <a:pt x="21008" y="10211"/>
                  </a:cubicBezTo>
                  <a:lnTo>
                    <a:pt x="18755" y="10211"/>
                  </a:lnTo>
                  <a:lnTo>
                    <a:pt x="18755" y="8506"/>
                  </a:lnTo>
                  <a:lnTo>
                    <a:pt x="21008" y="8506"/>
                  </a:lnTo>
                  <a:cubicBezTo>
                    <a:pt x="21374" y="8506"/>
                    <a:pt x="21658" y="8221"/>
                    <a:pt x="21658" y="7876"/>
                  </a:cubicBezTo>
                  <a:cubicBezTo>
                    <a:pt x="21658" y="7531"/>
                    <a:pt x="21374" y="7247"/>
                    <a:pt x="21008" y="7247"/>
                  </a:cubicBezTo>
                  <a:lnTo>
                    <a:pt x="18755" y="7247"/>
                  </a:lnTo>
                  <a:lnTo>
                    <a:pt x="18755" y="5725"/>
                  </a:lnTo>
                  <a:cubicBezTo>
                    <a:pt x="18755" y="4162"/>
                    <a:pt x="17497" y="2904"/>
                    <a:pt x="15934" y="2904"/>
                  </a:cubicBezTo>
                  <a:lnTo>
                    <a:pt x="14412" y="2904"/>
                  </a:lnTo>
                  <a:lnTo>
                    <a:pt x="14412" y="650"/>
                  </a:lnTo>
                  <a:cubicBezTo>
                    <a:pt x="14412" y="285"/>
                    <a:pt x="14127" y="1"/>
                    <a:pt x="13782" y="1"/>
                  </a:cubicBezTo>
                  <a:cubicBezTo>
                    <a:pt x="13437" y="1"/>
                    <a:pt x="13153" y="285"/>
                    <a:pt x="13153" y="650"/>
                  </a:cubicBezTo>
                  <a:lnTo>
                    <a:pt x="13153" y="2904"/>
                  </a:lnTo>
                  <a:lnTo>
                    <a:pt x="11448" y="2904"/>
                  </a:lnTo>
                  <a:lnTo>
                    <a:pt x="11448" y="650"/>
                  </a:lnTo>
                  <a:cubicBezTo>
                    <a:pt x="11448" y="285"/>
                    <a:pt x="11164" y="1"/>
                    <a:pt x="10819" y="1"/>
                  </a:cubicBezTo>
                  <a:cubicBezTo>
                    <a:pt x="10474" y="1"/>
                    <a:pt x="10190" y="285"/>
                    <a:pt x="10190" y="650"/>
                  </a:cubicBezTo>
                  <a:lnTo>
                    <a:pt x="10190" y="2904"/>
                  </a:lnTo>
                  <a:lnTo>
                    <a:pt x="8505" y="2904"/>
                  </a:lnTo>
                  <a:lnTo>
                    <a:pt x="8505" y="650"/>
                  </a:lnTo>
                  <a:cubicBezTo>
                    <a:pt x="8505" y="285"/>
                    <a:pt x="8221" y="1"/>
                    <a:pt x="78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9"/>
            <p:cNvSpPr/>
            <p:nvPr/>
          </p:nvSpPr>
          <p:spPr>
            <a:xfrm>
              <a:off x="2710805" y="3104569"/>
              <a:ext cx="77142" cy="55396"/>
            </a:xfrm>
            <a:custGeom>
              <a:rect b="b" l="l" r="r" t="t"/>
              <a:pathLst>
                <a:path extrusionOk="0" h="2741" w="3817">
                  <a:moveTo>
                    <a:pt x="1909" y="0"/>
                  </a:moveTo>
                  <a:cubicBezTo>
                    <a:pt x="853" y="0"/>
                    <a:pt x="1" y="853"/>
                    <a:pt x="1" y="1908"/>
                  </a:cubicBezTo>
                  <a:lnTo>
                    <a:pt x="1" y="2741"/>
                  </a:lnTo>
                  <a:lnTo>
                    <a:pt x="3817" y="2741"/>
                  </a:lnTo>
                  <a:lnTo>
                    <a:pt x="3817" y="1908"/>
                  </a:lnTo>
                  <a:cubicBezTo>
                    <a:pt x="3817" y="853"/>
                    <a:pt x="2964" y="0"/>
                    <a:pt x="19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9"/>
            <p:cNvSpPr/>
            <p:nvPr/>
          </p:nvSpPr>
          <p:spPr>
            <a:xfrm>
              <a:off x="2694394" y="3185793"/>
              <a:ext cx="109963" cy="85347"/>
            </a:xfrm>
            <a:custGeom>
              <a:rect b="b" l="l" r="r" t="t"/>
              <a:pathLst>
                <a:path extrusionOk="0" h="4223" w="5441">
                  <a:moveTo>
                    <a:pt x="2721" y="1259"/>
                  </a:moveTo>
                  <a:cubicBezTo>
                    <a:pt x="3066" y="1259"/>
                    <a:pt x="3350" y="1543"/>
                    <a:pt x="3350" y="1908"/>
                  </a:cubicBezTo>
                  <a:lnTo>
                    <a:pt x="3350" y="2314"/>
                  </a:lnTo>
                  <a:cubicBezTo>
                    <a:pt x="3350" y="2659"/>
                    <a:pt x="3066" y="2944"/>
                    <a:pt x="2721" y="2944"/>
                  </a:cubicBezTo>
                  <a:cubicBezTo>
                    <a:pt x="2376" y="2944"/>
                    <a:pt x="2092" y="2659"/>
                    <a:pt x="2092" y="2314"/>
                  </a:cubicBezTo>
                  <a:lnTo>
                    <a:pt x="2092" y="1908"/>
                  </a:lnTo>
                  <a:cubicBezTo>
                    <a:pt x="2092" y="1543"/>
                    <a:pt x="2376" y="1259"/>
                    <a:pt x="2721" y="1259"/>
                  </a:cubicBezTo>
                  <a:close/>
                  <a:moveTo>
                    <a:pt x="1" y="0"/>
                  </a:moveTo>
                  <a:lnTo>
                    <a:pt x="1" y="4222"/>
                  </a:lnTo>
                  <a:lnTo>
                    <a:pt x="5441" y="4222"/>
                  </a:lnTo>
                  <a:lnTo>
                    <a:pt x="54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5" name="Google Shape;2465;p69"/>
          <p:cNvGrpSpPr/>
          <p:nvPr/>
        </p:nvGrpSpPr>
        <p:grpSpPr>
          <a:xfrm>
            <a:off x="7451829" y="2062353"/>
            <a:ext cx="420263" cy="438455"/>
            <a:chOff x="2539747" y="4167029"/>
            <a:chExt cx="419256" cy="437405"/>
          </a:xfrm>
        </p:grpSpPr>
        <p:sp>
          <p:nvSpPr>
            <p:cNvPr id="2466" name="Google Shape;2466;p69"/>
            <p:cNvSpPr/>
            <p:nvPr/>
          </p:nvSpPr>
          <p:spPr>
            <a:xfrm>
              <a:off x="2539747" y="4167029"/>
              <a:ext cx="240822" cy="42684"/>
            </a:xfrm>
            <a:custGeom>
              <a:rect b="b" l="l" r="r" t="t"/>
              <a:pathLst>
                <a:path extrusionOk="0" h="2112" w="11916">
                  <a:moveTo>
                    <a:pt x="630" y="0"/>
                  </a:moveTo>
                  <a:cubicBezTo>
                    <a:pt x="285" y="0"/>
                    <a:pt x="1" y="284"/>
                    <a:pt x="1" y="629"/>
                  </a:cubicBezTo>
                  <a:lnTo>
                    <a:pt x="1" y="2111"/>
                  </a:lnTo>
                  <a:lnTo>
                    <a:pt x="11915" y="2111"/>
                  </a:lnTo>
                  <a:lnTo>
                    <a:pt x="10758" y="284"/>
                  </a:lnTo>
                  <a:cubicBezTo>
                    <a:pt x="10677" y="142"/>
                    <a:pt x="10535" y="41"/>
                    <a:pt x="10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9"/>
            <p:cNvSpPr/>
            <p:nvPr/>
          </p:nvSpPr>
          <p:spPr>
            <a:xfrm>
              <a:off x="2539747" y="4235117"/>
              <a:ext cx="419256" cy="283486"/>
            </a:xfrm>
            <a:custGeom>
              <a:rect b="b" l="l" r="r" t="t"/>
              <a:pathLst>
                <a:path extrusionOk="0" h="14027" w="20745">
                  <a:moveTo>
                    <a:pt x="1" y="1"/>
                  </a:moveTo>
                  <a:lnTo>
                    <a:pt x="1" y="13377"/>
                  </a:lnTo>
                  <a:cubicBezTo>
                    <a:pt x="1" y="13742"/>
                    <a:pt x="285" y="14026"/>
                    <a:pt x="630" y="14026"/>
                  </a:cubicBezTo>
                  <a:lnTo>
                    <a:pt x="2660" y="14026"/>
                  </a:lnTo>
                  <a:cubicBezTo>
                    <a:pt x="2376" y="13174"/>
                    <a:pt x="2213" y="12301"/>
                    <a:pt x="2213" y="11388"/>
                  </a:cubicBezTo>
                  <a:cubicBezTo>
                    <a:pt x="2213" y="6902"/>
                    <a:pt x="5867" y="3228"/>
                    <a:pt x="10373" y="3228"/>
                  </a:cubicBezTo>
                  <a:cubicBezTo>
                    <a:pt x="14879" y="3228"/>
                    <a:pt x="18532" y="6881"/>
                    <a:pt x="18532" y="11388"/>
                  </a:cubicBezTo>
                  <a:cubicBezTo>
                    <a:pt x="18532" y="12301"/>
                    <a:pt x="18390" y="13174"/>
                    <a:pt x="18106" y="14026"/>
                  </a:cubicBezTo>
                  <a:lnTo>
                    <a:pt x="20116" y="14026"/>
                  </a:lnTo>
                  <a:cubicBezTo>
                    <a:pt x="20461" y="14026"/>
                    <a:pt x="20745" y="13742"/>
                    <a:pt x="20745" y="13377"/>
                  </a:cubicBezTo>
                  <a:lnTo>
                    <a:pt x="20745" y="650"/>
                  </a:lnTo>
                  <a:cubicBezTo>
                    <a:pt x="20745" y="285"/>
                    <a:pt x="20461" y="1"/>
                    <a:pt x="20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9"/>
            <p:cNvSpPr/>
            <p:nvPr/>
          </p:nvSpPr>
          <p:spPr>
            <a:xfrm>
              <a:off x="2717777" y="4520219"/>
              <a:ext cx="63621" cy="84215"/>
            </a:xfrm>
            <a:custGeom>
              <a:rect b="b" l="l" r="r" t="t"/>
              <a:pathLst>
                <a:path extrusionOk="0" h="4167" w="3148">
                  <a:moveTo>
                    <a:pt x="1" y="0"/>
                  </a:moveTo>
                  <a:cubicBezTo>
                    <a:pt x="123" y="1076"/>
                    <a:pt x="529" y="3289"/>
                    <a:pt x="1320" y="4060"/>
                  </a:cubicBezTo>
                  <a:cubicBezTo>
                    <a:pt x="1381" y="4131"/>
                    <a:pt x="1472" y="4167"/>
                    <a:pt x="1566" y="4167"/>
                  </a:cubicBezTo>
                  <a:cubicBezTo>
                    <a:pt x="1660" y="4167"/>
                    <a:pt x="1757" y="4131"/>
                    <a:pt x="1828" y="4060"/>
                  </a:cubicBezTo>
                  <a:cubicBezTo>
                    <a:pt x="2599" y="3289"/>
                    <a:pt x="3005" y="1076"/>
                    <a:pt x="31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9"/>
            <p:cNvSpPr/>
            <p:nvPr/>
          </p:nvSpPr>
          <p:spPr>
            <a:xfrm>
              <a:off x="2787118" y="4520219"/>
              <a:ext cx="90258" cy="79183"/>
            </a:xfrm>
            <a:custGeom>
              <a:rect b="b" l="l" r="r" t="t"/>
              <a:pathLst>
                <a:path extrusionOk="0" h="3918" w="4466">
                  <a:moveTo>
                    <a:pt x="975" y="0"/>
                  </a:moveTo>
                  <a:cubicBezTo>
                    <a:pt x="853" y="1036"/>
                    <a:pt x="670" y="2010"/>
                    <a:pt x="406" y="2822"/>
                  </a:cubicBezTo>
                  <a:cubicBezTo>
                    <a:pt x="284" y="3248"/>
                    <a:pt x="142" y="3613"/>
                    <a:pt x="0" y="3918"/>
                  </a:cubicBezTo>
                  <a:cubicBezTo>
                    <a:pt x="2010" y="3350"/>
                    <a:pt x="3654" y="1888"/>
                    <a:pt x="44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9"/>
            <p:cNvSpPr/>
            <p:nvPr/>
          </p:nvSpPr>
          <p:spPr>
            <a:xfrm>
              <a:off x="2621375" y="4520219"/>
              <a:ext cx="90682" cy="79183"/>
            </a:xfrm>
            <a:custGeom>
              <a:rect b="b" l="l" r="r" t="t"/>
              <a:pathLst>
                <a:path extrusionOk="0" h="3918" w="4487">
                  <a:moveTo>
                    <a:pt x="1" y="0"/>
                  </a:moveTo>
                  <a:cubicBezTo>
                    <a:pt x="813" y="1888"/>
                    <a:pt x="2457" y="3350"/>
                    <a:pt x="4487" y="3918"/>
                  </a:cubicBezTo>
                  <a:cubicBezTo>
                    <a:pt x="4324" y="3613"/>
                    <a:pt x="4203" y="3248"/>
                    <a:pt x="4061" y="2822"/>
                  </a:cubicBezTo>
                  <a:cubicBezTo>
                    <a:pt x="3797" y="2010"/>
                    <a:pt x="3614" y="1036"/>
                    <a:pt x="34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9"/>
            <p:cNvSpPr/>
            <p:nvPr/>
          </p:nvSpPr>
          <p:spPr>
            <a:xfrm>
              <a:off x="2621375" y="4331114"/>
              <a:ext cx="90682" cy="79587"/>
            </a:xfrm>
            <a:custGeom>
              <a:rect b="b" l="l" r="r" t="t"/>
              <a:pathLst>
                <a:path extrusionOk="0" h="3938" w="4487">
                  <a:moveTo>
                    <a:pt x="4487" y="0"/>
                  </a:moveTo>
                  <a:lnTo>
                    <a:pt x="4487" y="0"/>
                  </a:lnTo>
                  <a:cubicBezTo>
                    <a:pt x="2457" y="569"/>
                    <a:pt x="813" y="2030"/>
                    <a:pt x="1" y="3938"/>
                  </a:cubicBezTo>
                  <a:lnTo>
                    <a:pt x="3492" y="3938"/>
                  </a:lnTo>
                  <a:cubicBezTo>
                    <a:pt x="3634" y="2680"/>
                    <a:pt x="3939" y="1137"/>
                    <a:pt x="44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9"/>
            <p:cNvSpPr/>
            <p:nvPr/>
          </p:nvSpPr>
          <p:spPr>
            <a:xfrm>
              <a:off x="2717777" y="4326082"/>
              <a:ext cx="63621" cy="84619"/>
            </a:xfrm>
            <a:custGeom>
              <a:rect b="b" l="l" r="r" t="t"/>
              <a:pathLst>
                <a:path extrusionOk="0" h="4187" w="3148">
                  <a:moveTo>
                    <a:pt x="1566" y="1"/>
                  </a:moveTo>
                  <a:cubicBezTo>
                    <a:pt x="1472" y="1"/>
                    <a:pt x="1381" y="36"/>
                    <a:pt x="1320" y="107"/>
                  </a:cubicBezTo>
                  <a:cubicBezTo>
                    <a:pt x="529" y="878"/>
                    <a:pt x="123" y="3071"/>
                    <a:pt x="1" y="4187"/>
                  </a:cubicBezTo>
                  <a:lnTo>
                    <a:pt x="3147" y="4187"/>
                  </a:lnTo>
                  <a:cubicBezTo>
                    <a:pt x="3005" y="3091"/>
                    <a:pt x="2599" y="878"/>
                    <a:pt x="1828" y="107"/>
                  </a:cubicBezTo>
                  <a:cubicBezTo>
                    <a:pt x="1757" y="36"/>
                    <a:pt x="1660" y="1"/>
                    <a:pt x="1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9"/>
            <p:cNvSpPr/>
            <p:nvPr/>
          </p:nvSpPr>
          <p:spPr>
            <a:xfrm>
              <a:off x="2787118" y="4331114"/>
              <a:ext cx="90258" cy="79587"/>
            </a:xfrm>
            <a:custGeom>
              <a:rect b="b" l="l" r="r" t="t"/>
              <a:pathLst>
                <a:path extrusionOk="0" h="3938" w="4466">
                  <a:moveTo>
                    <a:pt x="0" y="0"/>
                  </a:moveTo>
                  <a:lnTo>
                    <a:pt x="0" y="0"/>
                  </a:lnTo>
                  <a:cubicBezTo>
                    <a:pt x="548" y="1137"/>
                    <a:pt x="832" y="2659"/>
                    <a:pt x="975" y="3938"/>
                  </a:cubicBezTo>
                  <a:lnTo>
                    <a:pt x="4466" y="3938"/>
                  </a:lnTo>
                  <a:cubicBezTo>
                    <a:pt x="3654" y="2030"/>
                    <a:pt x="2010" y="569"/>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9"/>
            <p:cNvSpPr/>
            <p:nvPr/>
          </p:nvSpPr>
          <p:spPr>
            <a:xfrm>
              <a:off x="2609088" y="4436126"/>
              <a:ext cx="80820" cy="58265"/>
            </a:xfrm>
            <a:custGeom>
              <a:rect b="b" l="l" r="r" t="t"/>
              <a:pathLst>
                <a:path extrusionOk="0" h="2883" w="3999">
                  <a:moveTo>
                    <a:pt x="203" y="0"/>
                  </a:moveTo>
                  <a:cubicBezTo>
                    <a:pt x="20" y="914"/>
                    <a:pt x="0" y="1908"/>
                    <a:pt x="203" y="2883"/>
                  </a:cubicBezTo>
                  <a:lnTo>
                    <a:pt x="3999" y="2883"/>
                  </a:lnTo>
                  <a:cubicBezTo>
                    <a:pt x="3938" y="1908"/>
                    <a:pt x="3938" y="914"/>
                    <a:pt x="39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9"/>
            <p:cNvSpPr/>
            <p:nvPr/>
          </p:nvSpPr>
          <p:spPr>
            <a:xfrm>
              <a:off x="2809268" y="4436126"/>
              <a:ext cx="80416" cy="58265"/>
            </a:xfrm>
            <a:custGeom>
              <a:rect b="b" l="l" r="r" t="t"/>
              <a:pathLst>
                <a:path extrusionOk="0" h="2883" w="3979">
                  <a:moveTo>
                    <a:pt x="0" y="0"/>
                  </a:moveTo>
                  <a:cubicBezTo>
                    <a:pt x="61" y="914"/>
                    <a:pt x="61" y="1908"/>
                    <a:pt x="0" y="2883"/>
                  </a:cubicBezTo>
                  <a:lnTo>
                    <a:pt x="3776" y="2883"/>
                  </a:lnTo>
                  <a:cubicBezTo>
                    <a:pt x="3979" y="1908"/>
                    <a:pt x="3979" y="914"/>
                    <a:pt x="37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9"/>
            <p:cNvSpPr/>
            <p:nvPr/>
          </p:nvSpPr>
          <p:spPr>
            <a:xfrm>
              <a:off x="2714099" y="4436126"/>
              <a:ext cx="70573" cy="58265"/>
            </a:xfrm>
            <a:custGeom>
              <a:rect b="b" l="l" r="r" t="t"/>
              <a:pathLst>
                <a:path extrusionOk="0" h="2883" w="3492">
                  <a:moveTo>
                    <a:pt x="61" y="0"/>
                  </a:moveTo>
                  <a:cubicBezTo>
                    <a:pt x="0" y="954"/>
                    <a:pt x="0" y="1949"/>
                    <a:pt x="61" y="2883"/>
                  </a:cubicBezTo>
                  <a:lnTo>
                    <a:pt x="3431" y="2883"/>
                  </a:lnTo>
                  <a:cubicBezTo>
                    <a:pt x="3491" y="1949"/>
                    <a:pt x="3491" y="954"/>
                    <a:pt x="3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7" name="Google Shape;2477;p69"/>
          <p:cNvGrpSpPr/>
          <p:nvPr/>
        </p:nvGrpSpPr>
        <p:grpSpPr>
          <a:xfrm>
            <a:off x="4050008" y="1461724"/>
            <a:ext cx="326101" cy="438779"/>
            <a:chOff x="3190772" y="1172049"/>
            <a:chExt cx="325320" cy="437728"/>
          </a:xfrm>
        </p:grpSpPr>
        <p:sp>
          <p:nvSpPr>
            <p:cNvPr id="2478" name="Google Shape;2478;p69"/>
            <p:cNvSpPr/>
            <p:nvPr/>
          </p:nvSpPr>
          <p:spPr>
            <a:xfrm>
              <a:off x="3310536" y="1497349"/>
              <a:ext cx="85771" cy="35307"/>
            </a:xfrm>
            <a:custGeom>
              <a:rect b="b" l="l" r="r" t="t"/>
              <a:pathLst>
                <a:path extrusionOk="0" h="1747" w="4244">
                  <a:moveTo>
                    <a:pt x="1" y="1"/>
                  </a:moveTo>
                  <a:lnTo>
                    <a:pt x="1" y="1746"/>
                  </a:lnTo>
                  <a:lnTo>
                    <a:pt x="4243" y="1746"/>
                  </a:lnTo>
                  <a:lnTo>
                    <a:pt x="42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9"/>
            <p:cNvSpPr/>
            <p:nvPr/>
          </p:nvSpPr>
          <p:spPr>
            <a:xfrm>
              <a:off x="3190772" y="1172049"/>
              <a:ext cx="325320" cy="437728"/>
            </a:xfrm>
            <a:custGeom>
              <a:rect b="b" l="l" r="r" t="t"/>
              <a:pathLst>
                <a:path extrusionOk="0" h="21659" w="16097">
                  <a:moveTo>
                    <a:pt x="2740" y="2111"/>
                  </a:moveTo>
                  <a:cubicBezTo>
                    <a:pt x="3106" y="2111"/>
                    <a:pt x="3390" y="2396"/>
                    <a:pt x="3390" y="2741"/>
                  </a:cubicBezTo>
                  <a:cubicBezTo>
                    <a:pt x="3390" y="3106"/>
                    <a:pt x="3106" y="3390"/>
                    <a:pt x="2740" y="3390"/>
                  </a:cubicBezTo>
                  <a:cubicBezTo>
                    <a:pt x="2395" y="3390"/>
                    <a:pt x="2111" y="3106"/>
                    <a:pt x="2111" y="2741"/>
                  </a:cubicBezTo>
                  <a:cubicBezTo>
                    <a:pt x="2111" y="2396"/>
                    <a:pt x="2395" y="2111"/>
                    <a:pt x="2740" y="2111"/>
                  </a:cubicBezTo>
                  <a:close/>
                  <a:moveTo>
                    <a:pt x="13356" y="2111"/>
                  </a:moveTo>
                  <a:cubicBezTo>
                    <a:pt x="13701" y="2111"/>
                    <a:pt x="13985" y="2396"/>
                    <a:pt x="13985" y="2741"/>
                  </a:cubicBezTo>
                  <a:cubicBezTo>
                    <a:pt x="13985" y="3106"/>
                    <a:pt x="13701" y="3390"/>
                    <a:pt x="13356" y="3390"/>
                  </a:cubicBezTo>
                  <a:cubicBezTo>
                    <a:pt x="12991" y="3390"/>
                    <a:pt x="12706" y="3106"/>
                    <a:pt x="12706" y="2741"/>
                  </a:cubicBezTo>
                  <a:cubicBezTo>
                    <a:pt x="12706" y="2396"/>
                    <a:pt x="12991" y="2111"/>
                    <a:pt x="13356" y="2111"/>
                  </a:cubicBezTo>
                  <a:close/>
                  <a:moveTo>
                    <a:pt x="8038" y="7409"/>
                  </a:moveTo>
                  <a:cubicBezTo>
                    <a:pt x="8403" y="7409"/>
                    <a:pt x="8687" y="7693"/>
                    <a:pt x="8687" y="8059"/>
                  </a:cubicBezTo>
                  <a:cubicBezTo>
                    <a:pt x="8687" y="8404"/>
                    <a:pt x="8403" y="8688"/>
                    <a:pt x="8038" y="8688"/>
                  </a:cubicBezTo>
                  <a:cubicBezTo>
                    <a:pt x="7693" y="8688"/>
                    <a:pt x="7409" y="8404"/>
                    <a:pt x="7409" y="8059"/>
                  </a:cubicBezTo>
                  <a:cubicBezTo>
                    <a:pt x="7409" y="7693"/>
                    <a:pt x="7693" y="7409"/>
                    <a:pt x="8038" y="7409"/>
                  </a:cubicBezTo>
                  <a:close/>
                  <a:moveTo>
                    <a:pt x="8038" y="3816"/>
                  </a:moveTo>
                  <a:cubicBezTo>
                    <a:pt x="5704" y="3816"/>
                    <a:pt x="3796" y="5704"/>
                    <a:pt x="3796" y="8059"/>
                  </a:cubicBezTo>
                  <a:cubicBezTo>
                    <a:pt x="3796" y="10393"/>
                    <a:pt x="5704" y="12301"/>
                    <a:pt x="8038" y="12301"/>
                  </a:cubicBezTo>
                  <a:cubicBezTo>
                    <a:pt x="10392" y="12301"/>
                    <a:pt x="12280" y="10393"/>
                    <a:pt x="12280" y="8059"/>
                  </a:cubicBezTo>
                  <a:cubicBezTo>
                    <a:pt x="12280" y="5704"/>
                    <a:pt x="10392" y="3816"/>
                    <a:pt x="8038" y="3816"/>
                  </a:cubicBezTo>
                  <a:close/>
                  <a:moveTo>
                    <a:pt x="8038" y="2538"/>
                  </a:moveTo>
                  <a:cubicBezTo>
                    <a:pt x="11083" y="2538"/>
                    <a:pt x="13559" y="5014"/>
                    <a:pt x="13559" y="8059"/>
                  </a:cubicBezTo>
                  <a:cubicBezTo>
                    <a:pt x="13559" y="11083"/>
                    <a:pt x="11083" y="13559"/>
                    <a:pt x="8038" y="13559"/>
                  </a:cubicBezTo>
                  <a:cubicBezTo>
                    <a:pt x="5014" y="13559"/>
                    <a:pt x="2537" y="11083"/>
                    <a:pt x="2537" y="8059"/>
                  </a:cubicBezTo>
                  <a:cubicBezTo>
                    <a:pt x="2537" y="5014"/>
                    <a:pt x="5014" y="2538"/>
                    <a:pt x="8038" y="2538"/>
                  </a:cubicBezTo>
                  <a:close/>
                  <a:moveTo>
                    <a:pt x="10819" y="14838"/>
                  </a:moveTo>
                  <a:cubicBezTo>
                    <a:pt x="11164" y="14838"/>
                    <a:pt x="11448" y="15122"/>
                    <a:pt x="11448" y="15467"/>
                  </a:cubicBezTo>
                  <a:lnTo>
                    <a:pt x="11448" y="18492"/>
                  </a:lnTo>
                  <a:cubicBezTo>
                    <a:pt x="11448" y="18837"/>
                    <a:pt x="11164" y="19121"/>
                    <a:pt x="10819" y="19121"/>
                  </a:cubicBezTo>
                  <a:lnTo>
                    <a:pt x="5277" y="19121"/>
                  </a:lnTo>
                  <a:cubicBezTo>
                    <a:pt x="4932" y="19121"/>
                    <a:pt x="4648" y="18837"/>
                    <a:pt x="4648" y="18492"/>
                  </a:cubicBezTo>
                  <a:lnTo>
                    <a:pt x="4648" y="15467"/>
                  </a:lnTo>
                  <a:cubicBezTo>
                    <a:pt x="4648" y="15122"/>
                    <a:pt x="4932" y="14838"/>
                    <a:pt x="5277" y="14838"/>
                  </a:cubicBezTo>
                  <a:close/>
                  <a:moveTo>
                    <a:pt x="2740" y="18268"/>
                  </a:moveTo>
                  <a:cubicBezTo>
                    <a:pt x="3106" y="18268"/>
                    <a:pt x="3390" y="18553"/>
                    <a:pt x="3390" y="18898"/>
                  </a:cubicBezTo>
                  <a:cubicBezTo>
                    <a:pt x="3390" y="19263"/>
                    <a:pt x="3106" y="19547"/>
                    <a:pt x="2740" y="19547"/>
                  </a:cubicBezTo>
                  <a:cubicBezTo>
                    <a:pt x="2395" y="19547"/>
                    <a:pt x="2111" y="19263"/>
                    <a:pt x="2111" y="18898"/>
                  </a:cubicBezTo>
                  <a:cubicBezTo>
                    <a:pt x="2111" y="18553"/>
                    <a:pt x="2395" y="18268"/>
                    <a:pt x="2740" y="18268"/>
                  </a:cubicBezTo>
                  <a:close/>
                  <a:moveTo>
                    <a:pt x="13356" y="18268"/>
                  </a:moveTo>
                  <a:cubicBezTo>
                    <a:pt x="13701" y="18268"/>
                    <a:pt x="13985" y="18553"/>
                    <a:pt x="13985" y="18898"/>
                  </a:cubicBezTo>
                  <a:cubicBezTo>
                    <a:pt x="13985" y="19263"/>
                    <a:pt x="13701" y="19547"/>
                    <a:pt x="13356" y="19547"/>
                  </a:cubicBezTo>
                  <a:cubicBezTo>
                    <a:pt x="12991" y="19547"/>
                    <a:pt x="12706" y="19263"/>
                    <a:pt x="12706" y="18898"/>
                  </a:cubicBezTo>
                  <a:cubicBezTo>
                    <a:pt x="12706" y="18553"/>
                    <a:pt x="12991" y="18268"/>
                    <a:pt x="13356" y="18268"/>
                  </a:cubicBezTo>
                  <a:close/>
                  <a:moveTo>
                    <a:pt x="2172" y="1"/>
                  </a:moveTo>
                  <a:cubicBezTo>
                    <a:pt x="974" y="1"/>
                    <a:pt x="0" y="975"/>
                    <a:pt x="0" y="2172"/>
                  </a:cubicBezTo>
                  <a:lnTo>
                    <a:pt x="0" y="19486"/>
                  </a:lnTo>
                  <a:cubicBezTo>
                    <a:pt x="0" y="20684"/>
                    <a:pt x="974" y="21658"/>
                    <a:pt x="2172" y="21658"/>
                  </a:cubicBezTo>
                  <a:lnTo>
                    <a:pt x="13924" y="21658"/>
                  </a:lnTo>
                  <a:cubicBezTo>
                    <a:pt x="15122" y="21658"/>
                    <a:pt x="16096" y="20684"/>
                    <a:pt x="16096" y="19486"/>
                  </a:cubicBezTo>
                  <a:lnTo>
                    <a:pt x="16096" y="2172"/>
                  </a:lnTo>
                  <a:cubicBezTo>
                    <a:pt x="16096" y="975"/>
                    <a:pt x="15122" y="1"/>
                    <a:pt x="139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0" name="Google Shape;2480;p69"/>
          <p:cNvGrpSpPr/>
          <p:nvPr/>
        </p:nvGrpSpPr>
        <p:grpSpPr>
          <a:xfrm>
            <a:off x="4020390" y="2662425"/>
            <a:ext cx="385317" cy="438779"/>
            <a:chOff x="3161225" y="2369875"/>
            <a:chExt cx="384394" cy="437728"/>
          </a:xfrm>
        </p:grpSpPr>
        <p:sp>
          <p:nvSpPr>
            <p:cNvPr id="2481" name="Google Shape;2481;p69"/>
            <p:cNvSpPr/>
            <p:nvPr/>
          </p:nvSpPr>
          <p:spPr>
            <a:xfrm>
              <a:off x="3237942" y="2434285"/>
              <a:ext cx="25869" cy="129647"/>
            </a:xfrm>
            <a:custGeom>
              <a:rect b="b" l="l" r="r" t="t"/>
              <a:pathLst>
                <a:path extrusionOk="0" h="6415" w="1280">
                  <a:moveTo>
                    <a:pt x="0" y="0"/>
                  </a:moveTo>
                  <a:lnTo>
                    <a:pt x="0" y="6414"/>
                  </a:lnTo>
                  <a:lnTo>
                    <a:pt x="1279" y="6414"/>
                  </a:lnTo>
                  <a:lnTo>
                    <a:pt x="12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9"/>
            <p:cNvSpPr/>
            <p:nvPr/>
          </p:nvSpPr>
          <p:spPr>
            <a:xfrm>
              <a:off x="3340488" y="2519611"/>
              <a:ext cx="25869" cy="44321"/>
            </a:xfrm>
            <a:custGeom>
              <a:rect b="b" l="l" r="r" t="t"/>
              <a:pathLst>
                <a:path extrusionOk="0" h="2193" w="1280">
                  <a:moveTo>
                    <a:pt x="1" y="0"/>
                  </a:moveTo>
                  <a:lnTo>
                    <a:pt x="1" y="2192"/>
                  </a:lnTo>
                  <a:lnTo>
                    <a:pt x="1279" y="2192"/>
                  </a:lnTo>
                  <a:lnTo>
                    <a:pt x="12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9"/>
            <p:cNvSpPr/>
            <p:nvPr/>
          </p:nvSpPr>
          <p:spPr>
            <a:xfrm>
              <a:off x="3443053" y="2468318"/>
              <a:ext cx="25849" cy="95614"/>
            </a:xfrm>
            <a:custGeom>
              <a:rect b="b" l="l" r="r" t="t"/>
              <a:pathLst>
                <a:path extrusionOk="0" h="4731" w="1279">
                  <a:moveTo>
                    <a:pt x="0" y="1"/>
                  </a:moveTo>
                  <a:lnTo>
                    <a:pt x="0" y="4730"/>
                  </a:lnTo>
                  <a:lnTo>
                    <a:pt x="1279" y="4730"/>
                  </a:lnTo>
                  <a:lnTo>
                    <a:pt x="12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9"/>
            <p:cNvSpPr/>
            <p:nvPr/>
          </p:nvSpPr>
          <p:spPr>
            <a:xfrm>
              <a:off x="3161225" y="2369875"/>
              <a:ext cx="384394" cy="437728"/>
            </a:xfrm>
            <a:custGeom>
              <a:rect b="b" l="l" r="r" t="t"/>
              <a:pathLst>
                <a:path extrusionOk="0" h="21659" w="19020">
                  <a:moveTo>
                    <a:pt x="5704" y="1908"/>
                  </a:moveTo>
                  <a:cubicBezTo>
                    <a:pt x="6049" y="1908"/>
                    <a:pt x="6334" y="2193"/>
                    <a:pt x="6334" y="2538"/>
                  </a:cubicBezTo>
                  <a:lnTo>
                    <a:pt x="6334" y="9601"/>
                  </a:lnTo>
                  <a:lnTo>
                    <a:pt x="7612" y="9601"/>
                  </a:lnTo>
                  <a:lnTo>
                    <a:pt x="7612" y="6780"/>
                  </a:lnTo>
                  <a:cubicBezTo>
                    <a:pt x="7612" y="6415"/>
                    <a:pt x="7896" y="6130"/>
                    <a:pt x="8241" y="6130"/>
                  </a:cubicBezTo>
                  <a:lnTo>
                    <a:pt x="10779" y="6130"/>
                  </a:lnTo>
                  <a:cubicBezTo>
                    <a:pt x="11124" y="6130"/>
                    <a:pt x="11408" y="6415"/>
                    <a:pt x="11408" y="6780"/>
                  </a:cubicBezTo>
                  <a:lnTo>
                    <a:pt x="11408" y="9601"/>
                  </a:lnTo>
                  <a:lnTo>
                    <a:pt x="12687" y="9601"/>
                  </a:lnTo>
                  <a:lnTo>
                    <a:pt x="12687" y="4243"/>
                  </a:lnTo>
                  <a:cubicBezTo>
                    <a:pt x="12687" y="3877"/>
                    <a:pt x="12971" y="3593"/>
                    <a:pt x="13316" y="3593"/>
                  </a:cubicBezTo>
                  <a:lnTo>
                    <a:pt x="15853" y="3593"/>
                  </a:lnTo>
                  <a:cubicBezTo>
                    <a:pt x="16198" y="3593"/>
                    <a:pt x="16482" y="3877"/>
                    <a:pt x="16482" y="4243"/>
                  </a:cubicBezTo>
                  <a:lnTo>
                    <a:pt x="16482" y="10230"/>
                  </a:lnTo>
                  <a:cubicBezTo>
                    <a:pt x="16482" y="10596"/>
                    <a:pt x="16198" y="10880"/>
                    <a:pt x="15853" y="10880"/>
                  </a:cubicBezTo>
                  <a:lnTo>
                    <a:pt x="3167" y="10880"/>
                  </a:lnTo>
                  <a:cubicBezTo>
                    <a:pt x="2822" y="10880"/>
                    <a:pt x="2538" y="10596"/>
                    <a:pt x="2538" y="10230"/>
                  </a:cubicBezTo>
                  <a:lnTo>
                    <a:pt x="2538" y="2538"/>
                  </a:lnTo>
                  <a:cubicBezTo>
                    <a:pt x="2538" y="2193"/>
                    <a:pt x="2822" y="1908"/>
                    <a:pt x="3167" y="1908"/>
                  </a:cubicBezTo>
                  <a:close/>
                  <a:moveTo>
                    <a:pt x="8241" y="12768"/>
                  </a:moveTo>
                  <a:cubicBezTo>
                    <a:pt x="8587" y="12768"/>
                    <a:pt x="8871" y="13052"/>
                    <a:pt x="8871" y="13417"/>
                  </a:cubicBezTo>
                  <a:cubicBezTo>
                    <a:pt x="8871" y="13762"/>
                    <a:pt x="8587" y="14046"/>
                    <a:pt x="8241" y="14046"/>
                  </a:cubicBezTo>
                  <a:lnTo>
                    <a:pt x="3167" y="14046"/>
                  </a:lnTo>
                  <a:cubicBezTo>
                    <a:pt x="2822" y="14046"/>
                    <a:pt x="2538" y="13762"/>
                    <a:pt x="2538" y="13417"/>
                  </a:cubicBezTo>
                  <a:cubicBezTo>
                    <a:pt x="2538" y="13052"/>
                    <a:pt x="2822" y="12768"/>
                    <a:pt x="3167" y="12768"/>
                  </a:cubicBezTo>
                  <a:close/>
                  <a:moveTo>
                    <a:pt x="10779" y="15305"/>
                  </a:moveTo>
                  <a:cubicBezTo>
                    <a:pt x="11124" y="15305"/>
                    <a:pt x="11408" y="15589"/>
                    <a:pt x="11408" y="15954"/>
                  </a:cubicBezTo>
                  <a:cubicBezTo>
                    <a:pt x="11408" y="16299"/>
                    <a:pt x="11124" y="16584"/>
                    <a:pt x="10779" y="16584"/>
                  </a:cubicBezTo>
                  <a:lnTo>
                    <a:pt x="3167" y="16584"/>
                  </a:lnTo>
                  <a:cubicBezTo>
                    <a:pt x="2822" y="16584"/>
                    <a:pt x="2538" y="16299"/>
                    <a:pt x="2538" y="15954"/>
                  </a:cubicBezTo>
                  <a:cubicBezTo>
                    <a:pt x="2538" y="15589"/>
                    <a:pt x="2822" y="15305"/>
                    <a:pt x="3167" y="15305"/>
                  </a:cubicBezTo>
                  <a:close/>
                  <a:moveTo>
                    <a:pt x="6963" y="17862"/>
                  </a:moveTo>
                  <a:cubicBezTo>
                    <a:pt x="7328" y="17862"/>
                    <a:pt x="7612" y="18147"/>
                    <a:pt x="7612" y="18492"/>
                  </a:cubicBezTo>
                  <a:cubicBezTo>
                    <a:pt x="7612" y="18837"/>
                    <a:pt x="7328" y="19121"/>
                    <a:pt x="6963" y="19121"/>
                  </a:cubicBezTo>
                  <a:lnTo>
                    <a:pt x="3167" y="19121"/>
                  </a:lnTo>
                  <a:cubicBezTo>
                    <a:pt x="2822" y="19121"/>
                    <a:pt x="2538" y="18837"/>
                    <a:pt x="2538" y="18492"/>
                  </a:cubicBezTo>
                  <a:cubicBezTo>
                    <a:pt x="2538" y="18147"/>
                    <a:pt x="2822" y="17862"/>
                    <a:pt x="3167" y="17862"/>
                  </a:cubicBezTo>
                  <a:close/>
                  <a:moveTo>
                    <a:pt x="630" y="0"/>
                  </a:moveTo>
                  <a:cubicBezTo>
                    <a:pt x="285" y="0"/>
                    <a:pt x="1" y="285"/>
                    <a:pt x="1" y="650"/>
                  </a:cubicBezTo>
                  <a:lnTo>
                    <a:pt x="1" y="21029"/>
                  </a:lnTo>
                  <a:cubicBezTo>
                    <a:pt x="1" y="21374"/>
                    <a:pt x="285" y="21658"/>
                    <a:pt x="630" y="21658"/>
                  </a:cubicBezTo>
                  <a:lnTo>
                    <a:pt x="13072" y="21658"/>
                  </a:lnTo>
                  <a:lnTo>
                    <a:pt x="13072" y="16340"/>
                  </a:lnTo>
                  <a:cubicBezTo>
                    <a:pt x="13072" y="15975"/>
                    <a:pt x="13356" y="15691"/>
                    <a:pt x="13702" y="15691"/>
                  </a:cubicBezTo>
                  <a:lnTo>
                    <a:pt x="19020" y="15691"/>
                  </a:lnTo>
                  <a:lnTo>
                    <a:pt x="19020" y="650"/>
                  </a:lnTo>
                  <a:cubicBezTo>
                    <a:pt x="19020" y="285"/>
                    <a:pt x="18735" y="0"/>
                    <a:pt x="18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9"/>
            <p:cNvSpPr/>
            <p:nvPr/>
          </p:nvSpPr>
          <p:spPr>
            <a:xfrm>
              <a:off x="3450834" y="2712819"/>
              <a:ext cx="94785" cy="94785"/>
            </a:xfrm>
            <a:custGeom>
              <a:rect b="b" l="l" r="r" t="t"/>
              <a:pathLst>
                <a:path extrusionOk="0" h="4690" w="4690">
                  <a:moveTo>
                    <a:pt x="1" y="0"/>
                  </a:moveTo>
                  <a:lnTo>
                    <a:pt x="1" y="4689"/>
                  </a:lnTo>
                  <a:cubicBezTo>
                    <a:pt x="183" y="4689"/>
                    <a:pt x="346" y="4628"/>
                    <a:pt x="447" y="4506"/>
                  </a:cubicBezTo>
                  <a:lnTo>
                    <a:pt x="4507" y="467"/>
                  </a:lnTo>
                  <a:cubicBezTo>
                    <a:pt x="4629" y="325"/>
                    <a:pt x="4690" y="163"/>
                    <a:pt x="4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6" name="Google Shape;2486;p69"/>
          <p:cNvGrpSpPr/>
          <p:nvPr/>
        </p:nvGrpSpPr>
        <p:grpSpPr>
          <a:xfrm>
            <a:off x="4003130" y="3863127"/>
            <a:ext cx="419857" cy="438759"/>
            <a:chOff x="3144006" y="3567702"/>
            <a:chExt cx="418852" cy="437708"/>
          </a:xfrm>
        </p:grpSpPr>
        <p:sp>
          <p:nvSpPr>
            <p:cNvPr id="2487" name="Google Shape;2487;p69"/>
            <p:cNvSpPr/>
            <p:nvPr/>
          </p:nvSpPr>
          <p:spPr>
            <a:xfrm>
              <a:off x="3315063" y="3748197"/>
              <a:ext cx="76717" cy="77142"/>
            </a:xfrm>
            <a:custGeom>
              <a:rect b="b" l="l" r="r" t="t"/>
              <a:pathLst>
                <a:path extrusionOk="0" h="3817" w="3796">
                  <a:moveTo>
                    <a:pt x="1888" y="0"/>
                  </a:moveTo>
                  <a:cubicBezTo>
                    <a:pt x="853" y="0"/>
                    <a:pt x="0" y="853"/>
                    <a:pt x="0" y="1908"/>
                  </a:cubicBezTo>
                  <a:cubicBezTo>
                    <a:pt x="0" y="2964"/>
                    <a:pt x="853" y="3816"/>
                    <a:pt x="1888" y="3816"/>
                  </a:cubicBezTo>
                  <a:cubicBezTo>
                    <a:pt x="2943" y="3816"/>
                    <a:pt x="3796" y="2964"/>
                    <a:pt x="3796" y="1908"/>
                  </a:cubicBezTo>
                  <a:cubicBezTo>
                    <a:pt x="3796" y="853"/>
                    <a:pt x="2943" y="0"/>
                    <a:pt x="18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9"/>
            <p:cNvSpPr/>
            <p:nvPr/>
          </p:nvSpPr>
          <p:spPr>
            <a:xfrm>
              <a:off x="3144006" y="3567702"/>
              <a:ext cx="418852" cy="437708"/>
            </a:xfrm>
            <a:custGeom>
              <a:rect b="b" l="l" r="r" t="t"/>
              <a:pathLst>
                <a:path extrusionOk="0" h="21658" w="20725">
                  <a:moveTo>
                    <a:pt x="10352" y="1279"/>
                  </a:moveTo>
                  <a:cubicBezTo>
                    <a:pt x="11631" y="1279"/>
                    <a:pt x="12605" y="3045"/>
                    <a:pt x="13072" y="4243"/>
                  </a:cubicBezTo>
                  <a:cubicBezTo>
                    <a:pt x="12199" y="4466"/>
                    <a:pt x="11286" y="4770"/>
                    <a:pt x="10352" y="5176"/>
                  </a:cubicBezTo>
                  <a:cubicBezTo>
                    <a:pt x="9439" y="4770"/>
                    <a:pt x="8525" y="4466"/>
                    <a:pt x="7652" y="4243"/>
                  </a:cubicBezTo>
                  <a:cubicBezTo>
                    <a:pt x="8119" y="3065"/>
                    <a:pt x="9093" y="1279"/>
                    <a:pt x="10352" y="1279"/>
                  </a:cubicBezTo>
                  <a:close/>
                  <a:moveTo>
                    <a:pt x="7246" y="5440"/>
                  </a:moveTo>
                  <a:cubicBezTo>
                    <a:pt x="7754" y="5582"/>
                    <a:pt x="8261" y="5724"/>
                    <a:pt x="8789" y="5907"/>
                  </a:cubicBezTo>
                  <a:cubicBezTo>
                    <a:pt x="8140" y="6252"/>
                    <a:pt x="7510" y="6617"/>
                    <a:pt x="6881" y="7003"/>
                  </a:cubicBezTo>
                  <a:cubicBezTo>
                    <a:pt x="6983" y="6475"/>
                    <a:pt x="7104" y="5948"/>
                    <a:pt x="7246" y="5440"/>
                  </a:cubicBezTo>
                  <a:close/>
                  <a:moveTo>
                    <a:pt x="13478" y="5440"/>
                  </a:moveTo>
                  <a:cubicBezTo>
                    <a:pt x="13620" y="5948"/>
                    <a:pt x="13742" y="6475"/>
                    <a:pt x="13843" y="7003"/>
                  </a:cubicBezTo>
                  <a:cubicBezTo>
                    <a:pt x="13214" y="6617"/>
                    <a:pt x="12585" y="6252"/>
                    <a:pt x="11935" y="5907"/>
                  </a:cubicBezTo>
                  <a:cubicBezTo>
                    <a:pt x="12463" y="5724"/>
                    <a:pt x="12970" y="5582"/>
                    <a:pt x="13478" y="5440"/>
                  </a:cubicBezTo>
                  <a:close/>
                  <a:moveTo>
                    <a:pt x="4632" y="5093"/>
                  </a:moveTo>
                  <a:cubicBezTo>
                    <a:pt x="5119" y="5093"/>
                    <a:pt x="5601" y="5138"/>
                    <a:pt x="6008" y="5197"/>
                  </a:cubicBezTo>
                  <a:cubicBezTo>
                    <a:pt x="5765" y="6069"/>
                    <a:pt x="5582" y="7003"/>
                    <a:pt x="5460" y="7998"/>
                  </a:cubicBezTo>
                  <a:cubicBezTo>
                    <a:pt x="4648" y="8607"/>
                    <a:pt x="3938" y="9236"/>
                    <a:pt x="3288" y="9885"/>
                  </a:cubicBezTo>
                  <a:cubicBezTo>
                    <a:pt x="2497" y="8891"/>
                    <a:pt x="1441" y="7165"/>
                    <a:pt x="2091" y="6049"/>
                  </a:cubicBezTo>
                  <a:cubicBezTo>
                    <a:pt x="2520" y="5302"/>
                    <a:pt x="3589" y="5093"/>
                    <a:pt x="4632" y="5093"/>
                  </a:cubicBezTo>
                  <a:close/>
                  <a:moveTo>
                    <a:pt x="16083" y="5093"/>
                  </a:moveTo>
                  <a:cubicBezTo>
                    <a:pt x="17126" y="5093"/>
                    <a:pt x="18205" y="5302"/>
                    <a:pt x="18633" y="6049"/>
                  </a:cubicBezTo>
                  <a:cubicBezTo>
                    <a:pt x="19283" y="7165"/>
                    <a:pt x="18227" y="8891"/>
                    <a:pt x="17436" y="9885"/>
                  </a:cubicBezTo>
                  <a:cubicBezTo>
                    <a:pt x="16786" y="9236"/>
                    <a:pt x="16056" y="8607"/>
                    <a:pt x="15264" y="7998"/>
                  </a:cubicBezTo>
                  <a:cubicBezTo>
                    <a:pt x="15142" y="7003"/>
                    <a:pt x="14960" y="6069"/>
                    <a:pt x="14716" y="5197"/>
                  </a:cubicBezTo>
                  <a:cubicBezTo>
                    <a:pt x="15117" y="5138"/>
                    <a:pt x="15596" y="5093"/>
                    <a:pt x="16083" y="5093"/>
                  </a:cubicBezTo>
                  <a:close/>
                  <a:moveTo>
                    <a:pt x="5318" y="9743"/>
                  </a:moveTo>
                  <a:lnTo>
                    <a:pt x="5318" y="9743"/>
                  </a:lnTo>
                  <a:cubicBezTo>
                    <a:pt x="5278" y="10474"/>
                    <a:pt x="5278" y="11205"/>
                    <a:pt x="5318" y="11935"/>
                  </a:cubicBezTo>
                  <a:cubicBezTo>
                    <a:pt x="4892" y="11570"/>
                    <a:pt x="4506" y="11205"/>
                    <a:pt x="4141" y="10839"/>
                  </a:cubicBezTo>
                  <a:cubicBezTo>
                    <a:pt x="4506" y="10474"/>
                    <a:pt x="4892" y="10109"/>
                    <a:pt x="5318" y="9743"/>
                  </a:cubicBezTo>
                  <a:close/>
                  <a:moveTo>
                    <a:pt x="15406" y="9743"/>
                  </a:moveTo>
                  <a:lnTo>
                    <a:pt x="15406" y="9743"/>
                  </a:lnTo>
                  <a:cubicBezTo>
                    <a:pt x="15832" y="10109"/>
                    <a:pt x="16218" y="10474"/>
                    <a:pt x="16583" y="10839"/>
                  </a:cubicBezTo>
                  <a:cubicBezTo>
                    <a:pt x="16218" y="11205"/>
                    <a:pt x="15832" y="11570"/>
                    <a:pt x="15406" y="11935"/>
                  </a:cubicBezTo>
                  <a:cubicBezTo>
                    <a:pt x="15447" y="11205"/>
                    <a:pt x="15447" y="10474"/>
                    <a:pt x="15406" y="9743"/>
                  </a:cubicBezTo>
                  <a:close/>
                  <a:moveTo>
                    <a:pt x="10352" y="6557"/>
                  </a:moveTo>
                  <a:cubicBezTo>
                    <a:pt x="11590" y="7125"/>
                    <a:pt x="12869" y="7856"/>
                    <a:pt x="14066" y="8688"/>
                  </a:cubicBezTo>
                  <a:cubicBezTo>
                    <a:pt x="14208" y="10109"/>
                    <a:pt x="14208" y="11570"/>
                    <a:pt x="14066" y="12971"/>
                  </a:cubicBezTo>
                  <a:cubicBezTo>
                    <a:pt x="12930" y="13782"/>
                    <a:pt x="11651" y="14513"/>
                    <a:pt x="10352" y="15122"/>
                  </a:cubicBezTo>
                  <a:cubicBezTo>
                    <a:pt x="9134" y="14554"/>
                    <a:pt x="7855" y="13823"/>
                    <a:pt x="6658" y="12971"/>
                  </a:cubicBezTo>
                  <a:cubicBezTo>
                    <a:pt x="6516" y="11570"/>
                    <a:pt x="6516" y="10109"/>
                    <a:pt x="6658" y="8688"/>
                  </a:cubicBezTo>
                  <a:cubicBezTo>
                    <a:pt x="7774" y="7896"/>
                    <a:pt x="9053" y="7145"/>
                    <a:pt x="10352" y="6557"/>
                  </a:cubicBezTo>
                  <a:close/>
                  <a:moveTo>
                    <a:pt x="6881" y="14655"/>
                  </a:moveTo>
                  <a:cubicBezTo>
                    <a:pt x="7510" y="15061"/>
                    <a:pt x="8140" y="15427"/>
                    <a:pt x="8789" y="15751"/>
                  </a:cubicBezTo>
                  <a:cubicBezTo>
                    <a:pt x="8261" y="15934"/>
                    <a:pt x="7754" y="16096"/>
                    <a:pt x="7246" y="16218"/>
                  </a:cubicBezTo>
                  <a:cubicBezTo>
                    <a:pt x="7104" y="15731"/>
                    <a:pt x="6983" y="15203"/>
                    <a:pt x="6881" y="14655"/>
                  </a:cubicBezTo>
                  <a:close/>
                  <a:moveTo>
                    <a:pt x="13843" y="14655"/>
                  </a:moveTo>
                  <a:lnTo>
                    <a:pt x="13843" y="14655"/>
                  </a:lnTo>
                  <a:cubicBezTo>
                    <a:pt x="13742" y="15203"/>
                    <a:pt x="13620" y="15731"/>
                    <a:pt x="13478" y="16218"/>
                  </a:cubicBezTo>
                  <a:cubicBezTo>
                    <a:pt x="12970" y="16096"/>
                    <a:pt x="12463" y="15934"/>
                    <a:pt x="11935" y="15751"/>
                  </a:cubicBezTo>
                  <a:cubicBezTo>
                    <a:pt x="12585" y="15427"/>
                    <a:pt x="13214" y="15061"/>
                    <a:pt x="13843" y="14655"/>
                  </a:cubicBezTo>
                  <a:close/>
                  <a:moveTo>
                    <a:pt x="3288" y="11793"/>
                  </a:moveTo>
                  <a:cubicBezTo>
                    <a:pt x="3938" y="12443"/>
                    <a:pt x="4648" y="13072"/>
                    <a:pt x="5460" y="13661"/>
                  </a:cubicBezTo>
                  <a:cubicBezTo>
                    <a:pt x="5582" y="14655"/>
                    <a:pt x="5765" y="15609"/>
                    <a:pt x="6008" y="16482"/>
                  </a:cubicBezTo>
                  <a:cubicBezTo>
                    <a:pt x="5604" y="16540"/>
                    <a:pt x="5126" y="16585"/>
                    <a:pt x="4642" y="16585"/>
                  </a:cubicBezTo>
                  <a:cubicBezTo>
                    <a:pt x="3596" y="16585"/>
                    <a:pt x="2521" y="16372"/>
                    <a:pt x="2091" y="15609"/>
                  </a:cubicBezTo>
                  <a:cubicBezTo>
                    <a:pt x="1441" y="14513"/>
                    <a:pt x="2497" y="12788"/>
                    <a:pt x="3288" y="11793"/>
                  </a:cubicBezTo>
                  <a:close/>
                  <a:moveTo>
                    <a:pt x="17436" y="11793"/>
                  </a:moveTo>
                  <a:cubicBezTo>
                    <a:pt x="18227" y="12788"/>
                    <a:pt x="19283" y="14513"/>
                    <a:pt x="18633" y="15609"/>
                  </a:cubicBezTo>
                  <a:cubicBezTo>
                    <a:pt x="18203" y="16372"/>
                    <a:pt x="17118" y="16585"/>
                    <a:pt x="16073" y="16585"/>
                  </a:cubicBezTo>
                  <a:cubicBezTo>
                    <a:pt x="15589" y="16585"/>
                    <a:pt x="15114" y="16540"/>
                    <a:pt x="14716" y="16482"/>
                  </a:cubicBezTo>
                  <a:cubicBezTo>
                    <a:pt x="14960" y="15609"/>
                    <a:pt x="15142" y="14655"/>
                    <a:pt x="15264" y="13661"/>
                  </a:cubicBezTo>
                  <a:cubicBezTo>
                    <a:pt x="16056" y="13072"/>
                    <a:pt x="16786" y="12443"/>
                    <a:pt x="17436" y="11793"/>
                  </a:cubicBezTo>
                  <a:close/>
                  <a:moveTo>
                    <a:pt x="10352" y="16502"/>
                  </a:moveTo>
                  <a:cubicBezTo>
                    <a:pt x="11286" y="16888"/>
                    <a:pt x="12199" y="17213"/>
                    <a:pt x="13072" y="17436"/>
                  </a:cubicBezTo>
                  <a:cubicBezTo>
                    <a:pt x="12605" y="18613"/>
                    <a:pt x="11631" y="20400"/>
                    <a:pt x="10352" y="20400"/>
                  </a:cubicBezTo>
                  <a:cubicBezTo>
                    <a:pt x="9093" y="20400"/>
                    <a:pt x="8119" y="18613"/>
                    <a:pt x="7652" y="17436"/>
                  </a:cubicBezTo>
                  <a:cubicBezTo>
                    <a:pt x="8525" y="17213"/>
                    <a:pt x="9439" y="16888"/>
                    <a:pt x="10352" y="16502"/>
                  </a:cubicBezTo>
                  <a:close/>
                  <a:moveTo>
                    <a:pt x="10352" y="0"/>
                  </a:moveTo>
                  <a:cubicBezTo>
                    <a:pt x="8383" y="0"/>
                    <a:pt x="7084" y="2132"/>
                    <a:pt x="6394" y="3979"/>
                  </a:cubicBezTo>
                  <a:cubicBezTo>
                    <a:pt x="5835" y="3886"/>
                    <a:pt x="5233" y="3824"/>
                    <a:pt x="4635" y="3824"/>
                  </a:cubicBezTo>
                  <a:cubicBezTo>
                    <a:pt x="3148" y="3824"/>
                    <a:pt x="1690" y="4204"/>
                    <a:pt x="995" y="5420"/>
                  </a:cubicBezTo>
                  <a:cubicBezTo>
                    <a:pt x="0" y="7125"/>
                    <a:pt x="1177" y="9317"/>
                    <a:pt x="2436" y="10839"/>
                  </a:cubicBezTo>
                  <a:cubicBezTo>
                    <a:pt x="1177" y="12362"/>
                    <a:pt x="0" y="14534"/>
                    <a:pt x="995" y="16259"/>
                  </a:cubicBezTo>
                  <a:cubicBezTo>
                    <a:pt x="1690" y="17475"/>
                    <a:pt x="3148" y="17854"/>
                    <a:pt x="4635" y="17854"/>
                  </a:cubicBezTo>
                  <a:cubicBezTo>
                    <a:pt x="5233" y="17854"/>
                    <a:pt x="5835" y="17793"/>
                    <a:pt x="6394" y="17700"/>
                  </a:cubicBezTo>
                  <a:cubicBezTo>
                    <a:pt x="7084" y="19547"/>
                    <a:pt x="8383" y="21658"/>
                    <a:pt x="10352" y="21658"/>
                  </a:cubicBezTo>
                  <a:cubicBezTo>
                    <a:pt x="12341" y="21658"/>
                    <a:pt x="13640" y="19547"/>
                    <a:pt x="14330" y="17700"/>
                  </a:cubicBezTo>
                  <a:cubicBezTo>
                    <a:pt x="14889" y="17793"/>
                    <a:pt x="15491" y="17854"/>
                    <a:pt x="16089" y="17854"/>
                  </a:cubicBezTo>
                  <a:cubicBezTo>
                    <a:pt x="17576" y="17854"/>
                    <a:pt x="19035" y="17475"/>
                    <a:pt x="19729" y="16259"/>
                  </a:cubicBezTo>
                  <a:cubicBezTo>
                    <a:pt x="20724" y="14534"/>
                    <a:pt x="19547" y="12362"/>
                    <a:pt x="18288" y="10839"/>
                  </a:cubicBezTo>
                  <a:cubicBezTo>
                    <a:pt x="18430" y="10677"/>
                    <a:pt x="18552" y="10494"/>
                    <a:pt x="18674" y="10332"/>
                  </a:cubicBezTo>
                  <a:cubicBezTo>
                    <a:pt x="20095" y="8424"/>
                    <a:pt x="20460" y="6678"/>
                    <a:pt x="19729" y="5420"/>
                  </a:cubicBezTo>
                  <a:cubicBezTo>
                    <a:pt x="19035" y="4204"/>
                    <a:pt x="17576" y="3824"/>
                    <a:pt x="16089" y="3824"/>
                  </a:cubicBezTo>
                  <a:cubicBezTo>
                    <a:pt x="15491" y="3824"/>
                    <a:pt x="14889" y="3886"/>
                    <a:pt x="14330" y="3979"/>
                  </a:cubicBezTo>
                  <a:cubicBezTo>
                    <a:pt x="13640" y="2132"/>
                    <a:pt x="12321" y="0"/>
                    <a:pt x="103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9" name="Google Shape;2489;p69"/>
          <p:cNvSpPr/>
          <p:nvPr/>
        </p:nvSpPr>
        <p:spPr>
          <a:xfrm>
            <a:off x="3993620" y="2080950"/>
            <a:ext cx="438737" cy="400916"/>
          </a:xfrm>
          <a:custGeom>
            <a:rect b="b" l="l" r="r" t="t"/>
            <a:pathLst>
              <a:path extrusionOk="0" h="19791" w="21658">
                <a:moveTo>
                  <a:pt x="7510" y="3330"/>
                </a:moveTo>
                <a:cubicBezTo>
                  <a:pt x="7855" y="3330"/>
                  <a:pt x="8140" y="3614"/>
                  <a:pt x="8140" y="3959"/>
                </a:cubicBezTo>
                <a:cubicBezTo>
                  <a:pt x="8140" y="4304"/>
                  <a:pt x="7855" y="4588"/>
                  <a:pt x="7510" y="4588"/>
                </a:cubicBezTo>
                <a:cubicBezTo>
                  <a:pt x="7145" y="4588"/>
                  <a:pt x="6861" y="4304"/>
                  <a:pt x="6861" y="3959"/>
                </a:cubicBezTo>
                <a:cubicBezTo>
                  <a:pt x="6861" y="3614"/>
                  <a:pt x="7145" y="3330"/>
                  <a:pt x="7510" y="3330"/>
                </a:cubicBezTo>
                <a:close/>
                <a:moveTo>
                  <a:pt x="10819" y="3330"/>
                </a:moveTo>
                <a:cubicBezTo>
                  <a:pt x="11164" y="3330"/>
                  <a:pt x="11448" y="3614"/>
                  <a:pt x="11448" y="3959"/>
                </a:cubicBezTo>
                <a:cubicBezTo>
                  <a:pt x="11448" y="4304"/>
                  <a:pt x="11164" y="4588"/>
                  <a:pt x="10819" y="4588"/>
                </a:cubicBezTo>
                <a:cubicBezTo>
                  <a:pt x="10474" y="4588"/>
                  <a:pt x="10190" y="4304"/>
                  <a:pt x="10190" y="3959"/>
                </a:cubicBezTo>
                <a:cubicBezTo>
                  <a:pt x="10190" y="3614"/>
                  <a:pt x="10474" y="3330"/>
                  <a:pt x="10819" y="3330"/>
                </a:cubicBezTo>
                <a:close/>
                <a:moveTo>
                  <a:pt x="14127" y="3330"/>
                </a:moveTo>
                <a:cubicBezTo>
                  <a:pt x="14473" y="3330"/>
                  <a:pt x="14757" y="3614"/>
                  <a:pt x="14757" y="3959"/>
                </a:cubicBezTo>
                <a:cubicBezTo>
                  <a:pt x="14757" y="4304"/>
                  <a:pt x="14473" y="4588"/>
                  <a:pt x="14127" y="4588"/>
                </a:cubicBezTo>
                <a:cubicBezTo>
                  <a:pt x="13782" y="4588"/>
                  <a:pt x="13498" y="4304"/>
                  <a:pt x="13498" y="3959"/>
                </a:cubicBezTo>
                <a:cubicBezTo>
                  <a:pt x="13498" y="3614"/>
                  <a:pt x="13782" y="3330"/>
                  <a:pt x="14127" y="3330"/>
                </a:cubicBezTo>
                <a:close/>
                <a:moveTo>
                  <a:pt x="2964" y="16158"/>
                </a:moveTo>
                <a:cubicBezTo>
                  <a:pt x="3309" y="16158"/>
                  <a:pt x="3593" y="16442"/>
                  <a:pt x="3593" y="16807"/>
                </a:cubicBezTo>
                <a:cubicBezTo>
                  <a:pt x="3593" y="17152"/>
                  <a:pt x="3309" y="17436"/>
                  <a:pt x="2964" y="17436"/>
                </a:cubicBezTo>
                <a:cubicBezTo>
                  <a:pt x="2619" y="17436"/>
                  <a:pt x="2335" y="17152"/>
                  <a:pt x="2335" y="16807"/>
                </a:cubicBezTo>
                <a:cubicBezTo>
                  <a:pt x="2335" y="16442"/>
                  <a:pt x="2619" y="16158"/>
                  <a:pt x="2964" y="16158"/>
                </a:cubicBezTo>
                <a:close/>
                <a:moveTo>
                  <a:pt x="10819" y="16158"/>
                </a:moveTo>
                <a:cubicBezTo>
                  <a:pt x="11164" y="16158"/>
                  <a:pt x="11448" y="16442"/>
                  <a:pt x="11448" y="16807"/>
                </a:cubicBezTo>
                <a:cubicBezTo>
                  <a:pt x="11448" y="17152"/>
                  <a:pt x="11164" y="17436"/>
                  <a:pt x="10819" y="17436"/>
                </a:cubicBezTo>
                <a:cubicBezTo>
                  <a:pt x="10474" y="17436"/>
                  <a:pt x="10190" y="17152"/>
                  <a:pt x="10190" y="16807"/>
                </a:cubicBezTo>
                <a:cubicBezTo>
                  <a:pt x="10190" y="16442"/>
                  <a:pt x="10474" y="16158"/>
                  <a:pt x="10819" y="16158"/>
                </a:cubicBezTo>
                <a:close/>
                <a:moveTo>
                  <a:pt x="18674" y="16158"/>
                </a:moveTo>
                <a:cubicBezTo>
                  <a:pt x="19019" y="16158"/>
                  <a:pt x="19303" y="16442"/>
                  <a:pt x="19303" y="16807"/>
                </a:cubicBezTo>
                <a:cubicBezTo>
                  <a:pt x="19303" y="17152"/>
                  <a:pt x="19019" y="17436"/>
                  <a:pt x="18674" y="17436"/>
                </a:cubicBezTo>
                <a:cubicBezTo>
                  <a:pt x="18309" y="17436"/>
                  <a:pt x="18025" y="17152"/>
                  <a:pt x="18025" y="16807"/>
                </a:cubicBezTo>
                <a:cubicBezTo>
                  <a:pt x="18025" y="16442"/>
                  <a:pt x="18309" y="16158"/>
                  <a:pt x="18674" y="16158"/>
                </a:cubicBezTo>
                <a:close/>
                <a:moveTo>
                  <a:pt x="5075" y="1"/>
                </a:moveTo>
                <a:cubicBezTo>
                  <a:pt x="4040" y="1"/>
                  <a:pt x="3187" y="853"/>
                  <a:pt x="3187" y="1909"/>
                </a:cubicBezTo>
                <a:lnTo>
                  <a:pt x="3187" y="6009"/>
                </a:lnTo>
                <a:cubicBezTo>
                  <a:pt x="3187" y="7064"/>
                  <a:pt x="4040" y="7896"/>
                  <a:pt x="5075" y="7896"/>
                </a:cubicBezTo>
                <a:lnTo>
                  <a:pt x="10190" y="7896"/>
                </a:lnTo>
                <a:lnTo>
                  <a:pt x="10190" y="11083"/>
                </a:lnTo>
                <a:lnTo>
                  <a:pt x="2964" y="11083"/>
                </a:lnTo>
                <a:cubicBezTo>
                  <a:pt x="2619" y="11083"/>
                  <a:pt x="2335" y="11367"/>
                  <a:pt x="2335" y="11733"/>
                </a:cubicBezTo>
                <a:lnTo>
                  <a:pt x="2335" y="13884"/>
                </a:lnTo>
                <a:cubicBezTo>
                  <a:pt x="995" y="14189"/>
                  <a:pt x="0" y="15386"/>
                  <a:pt x="0" y="16807"/>
                </a:cubicBezTo>
                <a:cubicBezTo>
                  <a:pt x="0" y="18451"/>
                  <a:pt x="1340" y="19791"/>
                  <a:pt x="2984" y="19791"/>
                </a:cubicBezTo>
                <a:cubicBezTo>
                  <a:pt x="4628" y="19791"/>
                  <a:pt x="5968" y="18451"/>
                  <a:pt x="5968" y="16807"/>
                </a:cubicBezTo>
                <a:cubicBezTo>
                  <a:pt x="5968" y="15366"/>
                  <a:pt x="4953" y="14148"/>
                  <a:pt x="3593" y="13884"/>
                </a:cubicBezTo>
                <a:lnTo>
                  <a:pt x="3593" y="12362"/>
                </a:lnTo>
                <a:lnTo>
                  <a:pt x="10190" y="12362"/>
                </a:lnTo>
                <a:lnTo>
                  <a:pt x="10190" y="13884"/>
                </a:lnTo>
                <a:cubicBezTo>
                  <a:pt x="8830" y="14168"/>
                  <a:pt x="7835" y="15366"/>
                  <a:pt x="7835" y="16807"/>
                </a:cubicBezTo>
                <a:cubicBezTo>
                  <a:pt x="7835" y="18451"/>
                  <a:pt x="9175" y="19791"/>
                  <a:pt x="10819" y="19791"/>
                </a:cubicBezTo>
                <a:cubicBezTo>
                  <a:pt x="12463" y="19791"/>
                  <a:pt x="13803" y="18451"/>
                  <a:pt x="13803" y="16807"/>
                </a:cubicBezTo>
                <a:cubicBezTo>
                  <a:pt x="13803" y="15366"/>
                  <a:pt x="12788" y="14168"/>
                  <a:pt x="11448" y="13884"/>
                </a:cubicBezTo>
                <a:lnTo>
                  <a:pt x="11448" y="12362"/>
                </a:lnTo>
                <a:lnTo>
                  <a:pt x="18025" y="12362"/>
                </a:lnTo>
                <a:lnTo>
                  <a:pt x="18025" y="13884"/>
                </a:lnTo>
                <a:cubicBezTo>
                  <a:pt x="16685" y="14168"/>
                  <a:pt x="15690" y="15366"/>
                  <a:pt x="15690" y="16807"/>
                </a:cubicBezTo>
                <a:cubicBezTo>
                  <a:pt x="15690" y="18451"/>
                  <a:pt x="17030" y="19791"/>
                  <a:pt x="18674" y="19791"/>
                </a:cubicBezTo>
                <a:cubicBezTo>
                  <a:pt x="20318" y="19791"/>
                  <a:pt x="21658" y="18451"/>
                  <a:pt x="21658" y="16807"/>
                </a:cubicBezTo>
                <a:cubicBezTo>
                  <a:pt x="21658" y="15366"/>
                  <a:pt x="20643" y="14168"/>
                  <a:pt x="19303" y="13884"/>
                </a:cubicBezTo>
                <a:lnTo>
                  <a:pt x="19303" y="11733"/>
                </a:lnTo>
                <a:cubicBezTo>
                  <a:pt x="19303" y="11367"/>
                  <a:pt x="19019" y="11083"/>
                  <a:pt x="18674" y="11083"/>
                </a:cubicBezTo>
                <a:lnTo>
                  <a:pt x="11448" y="11083"/>
                </a:lnTo>
                <a:lnTo>
                  <a:pt x="11448" y="7896"/>
                </a:lnTo>
                <a:lnTo>
                  <a:pt x="16563" y="7896"/>
                </a:lnTo>
                <a:cubicBezTo>
                  <a:pt x="17598" y="7896"/>
                  <a:pt x="18451" y="7064"/>
                  <a:pt x="18451" y="6009"/>
                </a:cubicBezTo>
                <a:lnTo>
                  <a:pt x="18451" y="1909"/>
                </a:lnTo>
                <a:cubicBezTo>
                  <a:pt x="18451" y="853"/>
                  <a:pt x="17598" y="1"/>
                  <a:pt x="165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0" name="Google Shape;2490;p69"/>
          <p:cNvGrpSpPr/>
          <p:nvPr/>
        </p:nvGrpSpPr>
        <p:grpSpPr>
          <a:xfrm>
            <a:off x="3993669" y="3262766"/>
            <a:ext cx="438759" cy="438779"/>
            <a:chOff x="3134568" y="2968779"/>
            <a:chExt cx="437708" cy="437728"/>
          </a:xfrm>
        </p:grpSpPr>
        <p:sp>
          <p:nvSpPr>
            <p:cNvPr id="2491" name="Google Shape;2491;p69"/>
            <p:cNvSpPr/>
            <p:nvPr/>
          </p:nvSpPr>
          <p:spPr>
            <a:xfrm>
              <a:off x="3340488" y="3175123"/>
              <a:ext cx="25869" cy="25465"/>
            </a:xfrm>
            <a:custGeom>
              <a:rect b="b" l="l" r="r" t="t"/>
              <a:pathLst>
                <a:path extrusionOk="0" h="1260" w="1280">
                  <a:moveTo>
                    <a:pt x="630" y="1"/>
                  </a:moveTo>
                  <a:cubicBezTo>
                    <a:pt x="285" y="1"/>
                    <a:pt x="1" y="265"/>
                    <a:pt x="1" y="630"/>
                  </a:cubicBezTo>
                  <a:cubicBezTo>
                    <a:pt x="1" y="975"/>
                    <a:pt x="285" y="1259"/>
                    <a:pt x="630" y="1259"/>
                  </a:cubicBezTo>
                  <a:cubicBezTo>
                    <a:pt x="995" y="1259"/>
                    <a:pt x="1279" y="975"/>
                    <a:pt x="1279" y="630"/>
                  </a:cubicBezTo>
                  <a:cubicBezTo>
                    <a:pt x="1279" y="265"/>
                    <a:pt x="995" y="1"/>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9"/>
            <p:cNvSpPr/>
            <p:nvPr/>
          </p:nvSpPr>
          <p:spPr>
            <a:xfrm>
              <a:off x="3134568" y="2968779"/>
              <a:ext cx="437708" cy="437728"/>
            </a:xfrm>
            <a:custGeom>
              <a:rect b="b" l="l" r="r" t="t"/>
              <a:pathLst>
                <a:path extrusionOk="0" h="21659" w="21658">
                  <a:moveTo>
                    <a:pt x="10819" y="8932"/>
                  </a:moveTo>
                  <a:cubicBezTo>
                    <a:pt x="11874" y="8932"/>
                    <a:pt x="12727" y="9784"/>
                    <a:pt x="12727" y="10840"/>
                  </a:cubicBezTo>
                  <a:cubicBezTo>
                    <a:pt x="12727" y="11875"/>
                    <a:pt x="11874" y="12748"/>
                    <a:pt x="10819" y="12748"/>
                  </a:cubicBezTo>
                  <a:cubicBezTo>
                    <a:pt x="9784" y="12748"/>
                    <a:pt x="8931" y="11875"/>
                    <a:pt x="8931" y="10840"/>
                  </a:cubicBezTo>
                  <a:cubicBezTo>
                    <a:pt x="8931" y="9784"/>
                    <a:pt x="9784" y="8932"/>
                    <a:pt x="10819" y="8932"/>
                  </a:cubicBezTo>
                  <a:close/>
                  <a:moveTo>
                    <a:pt x="10799" y="1"/>
                  </a:moveTo>
                  <a:cubicBezTo>
                    <a:pt x="9763" y="1"/>
                    <a:pt x="8911" y="853"/>
                    <a:pt x="8911" y="1909"/>
                  </a:cubicBezTo>
                  <a:cubicBezTo>
                    <a:pt x="8911" y="2741"/>
                    <a:pt x="9439" y="3452"/>
                    <a:pt x="10169" y="3715"/>
                  </a:cubicBezTo>
                  <a:lnTo>
                    <a:pt x="10169" y="6435"/>
                  </a:lnTo>
                  <a:cubicBezTo>
                    <a:pt x="9256" y="6577"/>
                    <a:pt x="8444" y="6983"/>
                    <a:pt x="7795" y="7572"/>
                  </a:cubicBezTo>
                  <a:cubicBezTo>
                    <a:pt x="7734" y="7552"/>
                    <a:pt x="7998" y="7633"/>
                    <a:pt x="3837" y="6537"/>
                  </a:cubicBezTo>
                  <a:lnTo>
                    <a:pt x="3837" y="5441"/>
                  </a:lnTo>
                  <a:cubicBezTo>
                    <a:pt x="4588" y="5177"/>
                    <a:pt x="5115" y="4466"/>
                    <a:pt x="5115" y="3655"/>
                  </a:cubicBezTo>
                  <a:cubicBezTo>
                    <a:pt x="5115" y="2599"/>
                    <a:pt x="4263" y="1747"/>
                    <a:pt x="3207" y="1747"/>
                  </a:cubicBezTo>
                  <a:cubicBezTo>
                    <a:pt x="2152" y="1747"/>
                    <a:pt x="1299" y="2599"/>
                    <a:pt x="1299" y="3655"/>
                  </a:cubicBezTo>
                  <a:cubicBezTo>
                    <a:pt x="1299" y="4466"/>
                    <a:pt x="1827" y="5177"/>
                    <a:pt x="2578" y="5441"/>
                  </a:cubicBezTo>
                  <a:lnTo>
                    <a:pt x="2578" y="7024"/>
                  </a:lnTo>
                  <a:cubicBezTo>
                    <a:pt x="2578" y="7308"/>
                    <a:pt x="2761" y="7572"/>
                    <a:pt x="3045" y="7633"/>
                  </a:cubicBezTo>
                  <a:lnTo>
                    <a:pt x="6942" y="8668"/>
                  </a:lnTo>
                  <a:cubicBezTo>
                    <a:pt x="6678" y="9135"/>
                    <a:pt x="6496" y="9642"/>
                    <a:pt x="6414" y="10211"/>
                  </a:cubicBezTo>
                  <a:lnTo>
                    <a:pt x="3694" y="10211"/>
                  </a:lnTo>
                  <a:cubicBezTo>
                    <a:pt x="3431" y="9460"/>
                    <a:pt x="2740" y="8932"/>
                    <a:pt x="1908" y="8932"/>
                  </a:cubicBezTo>
                  <a:cubicBezTo>
                    <a:pt x="853" y="8932"/>
                    <a:pt x="0" y="9784"/>
                    <a:pt x="0" y="10840"/>
                  </a:cubicBezTo>
                  <a:cubicBezTo>
                    <a:pt x="0" y="11875"/>
                    <a:pt x="853" y="12748"/>
                    <a:pt x="1908" y="12748"/>
                  </a:cubicBezTo>
                  <a:cubicBezTo>
                    <a:pt x="2740" y="12748"/>
                    <a:pt x="3431" y="12200"/>
                    <a:pt x="3694" y="11469"/>
                  </a:cubicBezTo>
                  <a:lnTo>
                    <a:pt x="6414" y="11469"/>
                  </a:lnTo>
                  <a:cubicBezTo>
                    <a:pt x="6496" y="12017"/>
                    <a:pt x="6678" y="12545"/>
                    <a:pt x="6942" y="13012"/>
                  </a:cubicBezTo>
                  <a:lnTo>
                    <a:pt x="3045" y="14027"/>
                  </a:lnTo>
                  <a:cubicBezTo>
                    <a:pt x="2761" y="14108"/>
                    <a:pt x="2578" y="14351"/>
                    <a:pt x="2578" y="14636"/>
                  </a:cubicBezTo>
                  <a:lnTo>
                    <a:pt x="2578" y="16239"/>
                  </a:lnTo>
                  <a:cubicBezTo>
                    <a:pt x="1827" y="16483"/>
                    <a:pt x="1299" y="17193"/>
                    <a:pt x="1299" y="18025"/>
                  </a:cubicBezTo>
                  <a:cubicBezTo>
                    <a:pt x="1299" y="19081"/>
                    <a:pt x="2152" y="19933"/>
                    <a:pt x="3207" y="19933"/>
                  </a:cubicBezTo>
                  <a:cubicBezTo>
                    <a:pt x="4263" y="19933"/>
                    <a:pt x="5115" y="19081"/>
                    <a:pt x="5115" y="18025"/>
                  </a:cubicBezTo>
                  <a:cubicBezTo>
                    <a:pt x="5115" y="17193"/>
                    <a:pt x="4588" y="16483"/>
                    <a:pt x="3837" y="16239"/>
                  </a:cubicBezTo>
                  <a:lnTo>
                    <a:pt x="3837" y="15123"/>
                  </a:lnTo>
                  <a:lnTo>
                    <a:pt x="7713" y="14108"/>
                  </a:lnTo>
                  <a:cubicBezTo>
                    <a:pt x="7754" y="14108"/>
                    <a:pt x="7774" y="14087"/>
                    <a:pt x="7795" y="14087"/>
                  </a:cubicBezTo>
                  <a:cubicBezTo>
                    <a:pt x="8444" y="14696"/>
                    <a:pt x="9256" y="15102"/>
                    <a:pt x="10169" y="15224"/>
                  </a:cubicBezTo>
                  <a:lnTo>
                    <a:pt x="10169" y="17964"/>
                  </a:lnTo>
                  <a:cubicBezTo>
                    <a:pt x="9439" y="18228"/>
                    <a:pt x="8911" y="18939"/>
                    <a:pt x="8911" y="19751"/>
                  </a:cubicBezTo>
                  <a:cubicBezTo>
                    <a:pt x="8911" y="20806"/>
                    <a:pt x="9763" y="21658"/>
                    <a:pt x="10799" y="21658"/>
                  </a:cubicBezTo>
                  <a:cubicBezTo>
                    <a:pt x="11854" y="21658"/>
                    <a:pt x="12707" y="20806"/>
                    <a:pt x="12707" y="19751"/>
                  </a:cubicBezTo>
                  <a:cubicBezTo>
                    <a:pt x="12707" y="18939"/>
                    <a:pt x="12179" y="18228"/>
                    <a:pt x="11448" y="17964"/>
                  </a:cubicBezTo>
                  <a:lnTo>
                    <a:pt x="11448" y="15224"/>
                  </a:lnTo>
                  <a:cubicBezTo>
                    <a:pt x="12362" y="15102"/>
                    <a:pt x="13173" y="14696"/>
                    <a:pt x="13823" y="14087"/>
                  </a:cubicBezTo>
                  <a:cubicBezTo>
                    <a:pt x="13843" y="14087"/>
                    <a:pt x="13864" y="14108"/>
                    <a:pt x="13884" y="14108"/>
                  </a:cubicBezTo>
                  <a:lnTo>
                    <a:pt x="17761" y="15123"/>
                  </a:lnTo>
                  <a:lnTo>
                    <a:pt x="17761" y="16239"/>
                  </a:lnTo>
                  <a:cubicBezTo>
                    <a:pt x="17030" y="16483"/>
                    <a:pt x="16502" y="17193"/>
                    <a:pt x="16502" y="18025"/>
                  </a:cubicBezTo>
                  <a:cubicBezTo>
                    <a:pt x="16502" y="19081"/>
                    <a:pt x="17355" y="19933"/>
                    <a:pt x="18410" y="19933"/>
                  </a:cubicBezTo>
                  <a:cubicBezTo>
                    <a:pt x="19445" y="19933"/>
                    <a:pt x="20298" y="19081"/>
                    <a:pt x="20298" y="18025"/>
                  </a:cubicBezTo>
                  <a:cubicBezTo>
                    <a:pt x="20298" y="17193"/>
                    <a:pt x="19770" y="16483"/>
                    <a:pt x="19039" y="16239"/>
                  </a:cubicBezTo>
                  <a:lnTo>
                    <a:pt x="19039" y="14636"/>
                  </a:lnTo>
                  <a:cubicBezTo>
                    <a:pt x="19039" y="14351"/>
                    <a:pt x="18837" y="14108"/>
                    <a:pt x="18573" y="14027"/>
                  </a:cubicBezTo>
                  <a:lnTo>
                    <a:pt x="14675" y="13012"/>
                  </a:lnTo>
                  <a:cubicBezTo>
                    <a:pt x="14939" y="12545"/>
                    <a:pt x="15122" y="12017"/>
                    <a:pt x="15203" y="11469"/>
                  </a:cubicBezTo>
                  <a:lnTo>
                    <a:pt x="17964" y="11469"/>
                  </a:lnTo>
                  <a:cubicBezTo>
                    <a:pt x="18228" y="12200"/>
                    <a:pt x="18918" y="12748"/>
                    <a:pt x="19750" y="12748"/>
                  </a:cubicBezTo>
                  <a:cubicBezTo>
                    <a:pt x="20805" y="12748"/>
                    <a:pt x="21658" y="11875"/>
                    <a:pt x="21658" y="10840"/>
                  </a:cubicBezTo>
                  <a:cubicBezTo>
                    <a:pt x="21658" y="9784"/>
                    <a:pt x="20805" y="8932"/>
                    <a:pt x="19750" y="8932"/>
                  </a:cubicBezTo>
                  <a:cubicBezTo>
                    <a:pt x="18918" y="8932"/>
                    <a:pt x="18228" y="9460"/>
                    <a:pt x="17964" y="10211"/>
                  </a:cubicBezTo>
                  <a:lnTo>
                    <a:pt x="15203" y="10211"/>
                  </a:lnTo>
                  <a:cubicBezTo>
                    <a:pt x="15122" y="9663"/>
                    <a:pt x="14960" y="9155"/>
                    <a:pt x="14696" y="8709"/>
                  </a:cubicBezTo>
                  <a:lnTo>
                    <a:pt x="18512" y="8079"/>
                  </a:lnTo>
                  <a:cubicBezTo>
                    <a:pt x="18816" y="8019"/>
                    <a:pt x="19039" y="7755"/>
                    <a:pt x="19039" y="7450"/>
                  </a:cubicBezTo>
                  <a:lnTo>
                    <a:pt x="19039" y="5867"/>
                  </a:lnTo>
                  <a:cubicBezTo>
                    <a:pt x="19770" y="5603"/>
                    <a:pt x="20298" y="4893"/>
                    <a:pt x="20298" y="4060"/>
                  </a:cubicBezTo>
                  <a:cubicBezTo>
                    <a:pt x="20298" y="3025"/>
                    <a:pt x="19445" y="2173"/>
                    <a:pt x="18410" y="2173"/>
                  </a:cubicBezTo>
                  <a:cubicBezTo>
                    <a:pt x="17355" y="2173"/>
                    <a:pt x="16502" y="3025"/>
                    <a:pt x="16502" y="4060"/>
                  </a:cubicBezTo>
                  <a:cubicBezTo>
                    <a:pt x="16502" y="4893"/>
                    <a:pt x="17030" y="5603"/>
                    <a:pt x="17761" y="5867"/>
                  </a:cubicBezTo>
                  <a:lnTo>
                    <a:pt x="17761" y="6922"/>
                  </a:lnTo>
                  <a:cubicBezTo>
                    <a:pt x="13640" y="7592"/>
                    <a:pt x="13904" y="7552"/>
                    <a:pt x="13823" y="7572"/>
                  </a:cubicBezTo>
                  <a:cubicBezTo>
                    <a:pt x="13173" y="6983"/>
                    <a:pt x="12362" y="6577"/>
                    <a:pt x="11448" y="6435"/>
                  </a:cubicBezTo>
                  <a:lnTo>
                    <a:pt x="11448" y="3715"/>
                  </a:lnTo>
                  <a:cubicBezTo>
                    <a:pt x="12179" y="3452"/>
                    <a:pt x="12707" y="2741"/>
                    <a:pt x="12707" y="1909"/>
                  </a:cubicBezTo>
                  <a:cubicBezTo>
                    <a:pt x="12707" y="853"/>
                    <a:pt x="11854" y="1"/>
                    <a:pt x="107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3" name="Google Shape;2493;p69"/>
          <p:cNvGrpSpPr/>
          <p:nvPr/>
        </p:nvGrpSpPr>
        <p:grpSpPr>
          <a:xfrm>
            <a:off x="7442591" y="1462002"/>
            <a:ext cx="438759" cy="438354"/>
            <a:chOff x="3134568" y="4167029"/>
            <a:chExt cx="437708" cy="437304"/>
          </a:xfrm>
        </p:grpSpPr>
        <p:sp>
          <p:nvSpPr>
            <p:cNvPr id="2494" name="Google Shape;2494;p69"/>
            <p:cNvSpPr/>
            <p:nvPr/>
          </p:nvSpPr>
          <p:spPr>
            <a:xfrm>
              <a:off x="3134568" y="4167029"/>
              <a:ext cx="129647" cy="25444"/>
            </a:xfrm>
            <a:custGeom>
              <a:rect b="b" l="l" r="r" t="t"/>
              <a:pathLst>
                <a:path extrusionOk="0" h="1259" w="6415">
                  <a:moveTo>
                    <a:pt x="630" y="0"/>
                  </a:moveTo>
                  <a:cubicBezTo>
                    <a:pt x="284" y="0"/>
                    <a:pt x="0" y="284"/>
                    <a:pt x="0" y="629"/>
                  </a:cubicBezTo>
                  <a:lnTo>
                    <a:pt x="0" y="1259"/>
                  </a:lnTo>
                  <a:lnTo>
                    <a:pt x="6414" y="1259"/>
                  </a:lnTo>
                  <a:cubicBezTo>
                    <a:pt x="5826" y="467"/>
                    <a:pt x="6008" y="711"/>
                    <a:pt x="5663" y="244"/>
                  </a:cubicBezTo>
                  <a:cubicBezTo>
                    <a:pt x="5542" y="81"/>
                    <a:pt x="5359" y="0"/>
                    <a:pt x="51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9"/>
            <p:cNvSpPr/>
            <p:nvPr/>
          </p:nvSpPr>
          <p:spPr>
            <a:xfrm>
              <a:off x="3332282" y="4397565"/>
              <a:ext cx="129243" cy="25869"/>
            </a:xfrm>
            <a:custGeom>
              <a:rect b="b" l="l" r="r" t="t"/>
              <a:pathLst>
                <a:path extrusionOk="0" h="1280" w="6395">
                  <a:moveTo>
                    <a:pt x="630" y="0"/>
                  </a:moveTo>
                  <a:cubicBezTo>
                    <a:pt x="285" y="0"/>
                    <a:pt x="1" y="285"/>
                    <a:pt x="1" y="630"/>
                  </a:cubicBezTo>
                  <a:lnTo>
                    <a:pt x="1" y="1279"/>
                  </a:lnTo>
                  <a:lnTo>
                    <a:pt x="6395" y="1279"/>
                  </a:lnTo>
                  <a:cubicBezTo>
                    <a:pt x="5806" y="467"/>
                    <a:pt x="5989" y="731"/>
                    <a:pt x="5664" y="264"/>
                  </a:cubicBezTo>
                  <a:cubicBezTo>
                    <a:pt x="5542" y="102"/>
                    <a:pt x="5339" y="0"/>
                    <a:pt x="51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9"/>
            <p:cNvSpPr/>
            <p:nvPr/>
          </p:nvSpPr>
          <p:spPr>
            <a:xfrm>
              <a:off x="3134568" y="4218302"/>
              <a:ext cx="437708" cy="386031"/>
            </a:xfrm>
            <a:custGeom>
              <a:rect b="b" l="l" r="r" t="t"/>
              <a:pathLst>
                <a:path extrusionOk="0" h="19101" w="21658">
                  <a:moveTo>
                    <a:pt x="4669" y="3207"/>
                  </a:moveTo>
                  <a:cubicBezTo>
                    <a:pt x="5014" y="3207"/>
                    <a:pt x="5298" y="3492"/>
                    <a:pt x="5298" y="3837"/>
                  </a:cubicBezTo>
                  <a:cubicBezTo>
                    <a:pt x="5298" y="4182"/>
                    <a:pt x="5014" y="4466"/>
                    <a:pt x="4669" y="4466"/>
                  </a:cubicBezTo>
                  <a:cubicBezTo>
                    <a:pt x="4324" y="4466"/>
                    <a:pt x="4040" y="4182"/>
                    <a:pt x="4040" y="3837"/>
                  </a:cubicBezTo>
                  <a:cubicBezTo>
                    <a:pt x="4040" y="3492"/>
                    <a:pt x="4324" y="3207"/>
                    <a:pt x="4669" y="3207"/>
                  </a:cubicBezTo>
                  <a:close/>
                  <a:moveTo>
                    <a:pt x="7206" y="3207"/>
                  </a:moveTo>
                  <a:cubicBezTo>
                    <a:pt x="7571" y="3207"/>
                    <a:pt x="7855" y="3492"/>
                    <a:pt x="7855" y="3837"/>
                  </a:cubicBezTo>
                  <a:cubicBezTo>
                    <a:pt x="7855" y="4182"/>
                    <a:pt x="7571" y="4466"/>
                    <a:pt x="7206" y="4466"/>
                  </a:cubicBezTo>
                  <a:cubicBezTo>
                    <a:pt x="6861" y="4466"/>
                    <a:pt x="6577" y="4182"/>
                    <a:pt x="6577" y="3837"/>
                  </a:cubicBezTo>
                  <a:cubicBezTo>
                    <a:pt x="6577" y="3492"/>
                    <a:pt x="6861" y="3207"/>
                    <a:pt x="7206" y="3207"/>
                  </a:cubicBezTo>
                  <a:close/>
                  <a:moveTo>
                    <a:pt x="18877" y="4466"/>
                  </a:moveTo>
                  <a:lnTo>
                    <a:pt x="18877" y="11408"/>
                  </a:lnTo>
                  <a:lnTo>
                    <a:pt x="9784" y="11408"/>
                  </a:lnTo>
                  <a:lnTo>
                    <a:pt x="9784" y="14615"/>
                  </a:lnTo>
                  <a:lnTo>
                    <a:pt x="5298" y="14615"/>
                  </a:lnTo>
                  <a:lnTo>
                    <a:pt x="5298" y="7693"/>
                  </a:lnTo>
                  <a:lnTo>
                    <a:pt x="11245" y="7693"/>
                  </a:lnTo>
                  <a:cubicBezTo>
                    <a:pt x="11590" y="7693"/>
                    <a:pt x="11874" y="7409"/>
                    <a:pt x="11874" y="7064"/>
                  </a:cubicBezTo>
                  <a:lnTo>
                    <a:pt x="11874" y="4466"/>
                  </a:lnTo>
                  <a:close/>
                  <a:moveTo>
                    <a:pt x="14452" y="14615"/>
                  </a:moveTo>
                  <a:cubicBezTo>
                    <a:pt x="14797" y="14615"/>
                    <a:pt x="15081" y="14899"/>
                    <a:pt x="15081" y="15264"/>
                  </a:cubicBezTo>
                  <a:cubicBezTo>
                    <a:pt x="15081" y="15609"/>
                    <a:pt x="14797" y="15893"/>
                    <a:pt x="14452" y="15893"/>
                  </a:cubicBezTo>
                  <a:cubicBezTo>
                    <a:pt x="14087" y="15893"/>
                    <a:pt x="13803" y="15609"/>
                    <a:pt x="13803" y="15264"/>
                  </a:cubicBezTo>
                  <a:cubicBezTo>
                    <a:pt x="13803" y="14899"/>
                    <a:pt x="14087" y="14615"/>
                    <a:pt x="14452" y="14615"/>
                  </a:cubicBezTo>
                  <a:close/>
                  <a:moveTo>
                    <a:pt x="16989" y="14615"/>
                  </a:moveTo>
                  <a:cubicBezTo>
                    <a:pt x="17334" y="14615"/>
                    <a:pt x="17619" y="14899"/>
                    <a:pt x="17619" y="15264"/>
                  </a:cubicBezTo>
                  <a:cubicBezTo>
                    <a:pt x="17619" y="15609"/>
                    <a:pt x="17334" y="15893"/>
                    <a:pt x="16989" y="15893"/>
                  </a:cubicBezTo>
                  <a:cubicBezTo>
                    <a:pt x="16624" y="15893"/>
                    <a:pt x="16340" y="15609"/>
                    <a:pt x="16340" y="15264"/>
                  </a:cubicBezTo>
                  <a:cubicBezTo>
                    <a:pt x="16340" y="14899"/>
                    <a:pt x="16624" y="14615"/>
                    <a:pt x="16989" y="14615"/>
                  </a:cubicBezTo>
                  <a:close/>
                  <a:moveTo>
                    <a:pt x="0" y="0"/>
                  </a:moveTo>
                  <a:lnTo>
                    <a:pt x="0" y="630"/>
                  </a:lnTo>
                  <a:lnTo>
                    <a:pt x="0" y="7064"/>
                  </a:lnTo>
                  <a:cubicBezTo>
                    <a:pt x="0" y="7409"/>
                    <a:pt x="284" y="7693"/>
                    <a:pt x="630" y="7693"/>
                  </a:cubicBezTo>
                  <a:lnTo>
                    <a:pt x="4040" y="7693"/>
                  </a:lnTo>
                  <a:lnTo>
                    <a:pt x="4040" y="15264"/>
                  </a:lnTo>
                  <a:cubicBezTo>
                    <a:pt x="4040" y="15609"/>
                    <a:pt x="4324" y="15893"/>
                    <a:pt x="4669" y="15893"/>
                  </a:cubicBezTo>
                  <a:lnTo>
                    <a:pt x="9784" y="15893"/>
                  </a:lnTo>
                  <a:lnTo>
                    <a:pt x="9784" y="18471"/>
                  </a:lnTo>
                  <a:cubicBezTo>
                    <a:pt x="9784" y="18816"/>
                    <a:pt x="10068" y="19100"/>
                    <a:pt x="10413" y="19100"/>
                  </a:cubicBezTo>
                  <a:lnTo>
                    <a:pt x="21029" y="19100"/>
                  </a:lnTo>
                  <a:cubicBezTo>
                    <a:pt x="21374" y="19100"/>
                    <a:pt x="21658" y="18816"/>
                    <a:pt x="21658" y="18471"/>
                  </a:cubicBezTo>
                  <a:lnTo>
                    <a:pt x="21658" y="12037"/>
                  </a:lnTo>
                  <a:cubicBezTo>
                    <a:pt x="21658" y="11692"/>
                    <a:pt x="21374" y="11408"/>
                    <a:pt x="21029" y="11408"/>
                  </a:cubicBezTo>
                  <a:lnTo>
                    <a:pt x="20136" y="11408"/>
                  </a:lnTo>
                  <a:lnTo>
                    <a:pt x="20136" y="3837"/>
                  </a:lnTo>
                  <a:cubicBezTo>
                    <a:pt x="20136" y="3492"/>
                    <a:pt x="19851" y="3207"/>
                    <a:pt x="19506" y="3207"/>
                  </a:cubicBezTo>
                  <a:lnTo>
                    <a:pt x="11874" y="3207"/>
                  </a:lnTo>
                  <a:lnTo>
                    <a:pt x="11874" y="630"/>
                  </a:lnTo>
                  <a:cubicBezTo>
                    <a:pt x="11874" y="285"/>
                    <a:pt x="11590" y="0"/>
                    <a:pt x="11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7" name="Google Shape;2497;p69"/>
          <p:cNvGrpSpPr/>
          <p:nvPr/>
        </p:nvGrpSpPr>
        <p:grpSpPr>
          <a:xfrm>
            <a:off x="4675334" y="1461724"/>
            <a:ext cx="438759" cy="438779"/>
            <a:chOff x="3738402" y="1172049"/>
            <a:chExt cx="437708" cy="437728"/>
          </a:xfrm>
        </p:grpSpPr>
        <p:sp>
          <p:nvSpPr>
            <p:cNvPr id="2498" name="Google Shape;2498;p69"/>
            <p:cNvSpPr/>
            <p:nvPr/>
          </p:nvSpPr>
          <p:spPr>
            <a:xfrm>
              <a:off x="3886905" y="1286902"/>
              <a:ext cx="153030" cy="43108"/>
            </a:xfrm>
            <a:custGeom>
              <a:rect b="b" l="l" r="r" t="t"/>
              <a:pathLst>
                <a:path extrusionOk="0" h="2133" w="7572">
                  <a:moveTo>
                    <a:pt x="812" y="1"/>
                  </a:moveTo>
                  <a:cubicBezTo>
                    <a:pt x="528" y="1"/>
                    <a:pt x="264" y="62"/>
                    <a:pt x="0" y="163"/>
                  </a:cubicBezTo>
                  <a:cubicBezTo>
                    <a:pt x="690" y="995"/>
                    <a:pt x="467" y="711"/>
                    <a:pt x="1076" y="1442"/>
                  </a:cubicBezTo>
                  <a:cubicBezTo>
                    <a:pt x="1462" y="1868"/>
                    <a:pt x="2010" y="2132"/>
                    <a:pt x="2578" y="2132"/>
                  </a:cubicBezTo>
                  <a:lnTo>
                    <a:pt x="4993" y="2132"/>
                  </a:lnTo>
                  <a:cubicBezTo>
                    <a:pt x="5562" y="2132"/>
                    <a:pt x="6130" y="1868"/>
                    <a:pt x="6516" y="1422"/>
                  </a:cubicBezTo>
                  <a:cubicBezTo>
                    <a:pt x="7125" y="711"/>
                    <a:pt x="6881" y="995"/>
                    <a:pt x="7571" y="204"/>
                  </a:cubicBezTo>
                  <a:cubicBezTo>
                    <a:pt x="7287" y="82"/>
                    <a:pt x="6962" y="1"/>
                    <a:pt x="66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9"/>
            <p:cNvSpPr/>
            <p:nvPr/>
          </p:nvSpPr>
          <p:spPr>
            <a:xfrm>
              <a:off x="3859420" y="1306183"/>
              <a:ext cx="205940" cy="303595"/>
            </a:xfrm>
            <a:custGeom>
              <a:rect b="b" l="l" r="r" t="t"/>
              <a:pathLst>
                <a:path extrusionOk="0" h="15022" w="10190">
                  <a:moveTo>
                    <a:pt x="5095" y="4121"/>
                  </a:moveTo>
                  <a:cubicBezTo>
                    <a:pt x="5440" y="4121"/>
                    <a:pt x="5724" y="4405"/>
                    <a:pt x="5724" y="4771"/>
                  </a:cubicBezTo>
                  <a:lnTo>
                    <a:pt x="5724" y="7673"/>
                  </a:lnTo>
                  <a:lnTo>
                    <a:pt x="6414" y="6983"/>
                  </a:lnTo>
                  <a:cubicBezTo>
                    <a:pt x="6536" y="6861"/>
                    <a:pt x="6698" y="6801"/>
                    <a:pt x="6861" y="6801"/>
                  </a:cubicBezTo>
                  <a:cubicBezTo>
                    <a:pt x="7023" y="6801"/>
                    <a:pt x="7186" y="6861"/>
                    <a:pt x="7307" y="6983"/>
                  </a:cubicBezTo>
                  <a:cubicBezTo>
                    <a:pt x="7551" y="7227"/>
                    <a:pt x="7551" y="7633"/>
                    <a:pt x="7307" y="7876"/>
                  </a:cubicBezTo>
                  <a:lnTo>
                    <a:pt x="5541" y="9642"/>
                  </a:lnTo>
                  <a:cubicBezTo>
                    <a:pt x="5417" y="9766"/>
                    <a:pt x="5251" y="9833"/>
                    <a:pt x="5085" y="9833"/>
                  </a:cubicBezTo>
                  <a:cubicBezTo>
                    <a:pt x="4926" y="9833"/>
                    <a:pt x="4768" y="9772"/>
                    <a:pt x="4648" y="9642"/>
                  </a:cubicBezTo>
                  <a:lnTo>
                    <a:pt x="2862" y="7876"/>
                  </a:lnTo>
                  <a:cubicBezTo>
                    <a:pt x="2619" y="7633"/>
                    <a:pt x="2619" y="7227"/>
                    <a:pt x="2862" y="6983"/>
                  </a:cubicBezTo>
                  <a:cubicBezTo>
                    <a:pt x="2994" y="6861"/>
                    <a:pt x="3157" y="6801"/>
                    <a:pt x="3319" y="6801"/>
                  </a:cubicBezTo>
                  <a:cubicBezTo>
                    <a:pt x="3481" y="6801"/>
                    <a:pt x="3644" y="6861"/>
                    <a:pt x="3776" y="6983"/>
                  </a:cubicBezTo>
                  <a:lnTo>
                    <a:pt x="4445" y="7673"/>
                  </a:lnTo>
                  <a:lnTo>
                    <a:pt x="4445" y="4771"/>
                  </a:lnTo>
                  <a:cubicBezTo>
                    <a:pt x="4445" y="4405"/>
                    <a:pt x="4730" y="4121"/>
                    <a:pt x="5095" y="4121"/>
                  </a:cubicBezTo>
                  <a:close/>
                  <a:moveTo>
                    <a:pt x="7226" y="11205"/>
                  </a:moveTo>
                  <a:cubicBezTo>
                    <a:pt x="7571" y="11205"/>
                    <a:pt x="7855" y="11489"/>
                    <a:pt x="7855" y="11855"/>
                  </a:cubicBezTo>
                  <a:cubicBezTo>
                    <a:pt x="7855" y="12200"/>
                    <a:pt x="7571" y="12484"/>
                    <a:pt x="7226" y="12484"/>
                  </a:cubicBezTo>
                  <a:lnTo>
                    <a:pt x="2943" y="12484"/>
                  </a:lnTo>
                  <a:cubicBezTo>
                    <a:pt x="2598" y="12484"/>
                    <a:pt x="2314" y="12200"/>
                    <a:pt x="2314" y="11855"/>
                  </a:cubicBezTo>
                  <a:cubicBezTo>
                    <a:pt x="2314" y="11489"/>
                    <a:pt x="2598" y="11205"/>
                    <a:pt x="2943" y="11205"/>
                  </a:cubicBezTo>
                  <a:close/>
                  <a:moveTo>
                    <a:pt x="366" y="1"/>
                  </a:moveTo>
                  <a:cubicBezTo>
                    <a:pt x="142" y="346"/>
                    <a:pt x="0" y="772"/>
                    <a:pt x="0" y="1219"/>
                  </a:cubicBezTo>
                  <a:lnTo>
                    <a:pt x="0" y="12301"/>
                  </a:lnTo>
                  <a:cubicBezTo>
                    <a:pt x="0" y="13803"/>
                    <a:pt x="1218" y="15021"/>
                    <a:pt x="2700" y="15021"/>
                  </a:cubicBezTo>
                  <a:lnTo>
                    <a:pt x="7470" y="15021"/>
                  </a:lnTo>
                  <a:cubicBezTo>
                    <a:pt x="8972" y="15021"/>
                    <a:pt x="10190" y="13803"/>
                    <a:pt x="10190" y="12301"/>
                  </a:cubicBezTo>
                  <a:lnTo>
                    <a:pt x="10190" y="1219"/>
                  </a:lnTo>
                  <a:cubicBezTo>
                    <a:pt x="10190" y="813"/>
                    <a:pt x="10068" y="427"/>
                    <a:pt x="9865" y="102"/>
                  </a:cubicBezTo>
                  <a:cubicBezTo>
                    <a:pt x="9276" y="792"/>
                    <a:pt x="9520" y="508"/>
                    <a:pt x="8830" y="1300"/>
                  </a:cubicBezTo>
                  <a:cubicBezTo>
                    <a:pt x="8200" y="2031"/>
                    <a:pt x="7307" y="2437"/>
                    <a:pt x="6353" y="2437"/>
                  </a:cubicBezTo>
                  <a:lnTo>
                    <a:pt x="3938" y="2437"/>
                  </a:lnTo>
                  <a:cubicBezTo>
                    <a:pt x="2923" y="2437"/>
                    <a:pt x="1949" y="1929"/>
                    <a:pt x="1462" y="1300"/>
                  </a:cubicBezTo>
                  <a:cubicBezTo>
                    <a:pt x="792" y="488"/>
                    <a:pt x="1035" y="792"/>
                    <a:pt x="3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9"/>
            <p:cNvSpPr/>
            <p:nvPr/>
          </p:nvSpPr>
          <p:spPr>
            <a:xfrm>
              <a:off x="3738402" y="1172049"/>
              <a:ext cx="437708" cy="253939"/>
            </a:xfrm>
            <a:custGeom>
              <a:rect b="b" l="l" r="r" t="t"/>
              <a:pathLst>
                <a:path extrusionOk="0" h="12565" w="21658">
                  <a:moveTo>
                    <a:pt x="10839" y="1"/>
                  </a:moveTo>
                  <a:cubicBezTo>
                    <a:pt x="10271" y="1"/>
                    <a:pt x="9743" y="102"/>
                    <a:pt x="9256" y="285"/>
                  </a:cubicBezTo>
                  <a:cubicBezTo>
                    <a:pt x="8119" y="711"/>
                    <a:pt x="7206" y="1584"/>
                    <a:pt x="6719" y="2700"/>
                  </a:cubicBezTo>
                  <a:cubicBezTo>
                    <a:pt x="6313" y="2517"/>
                    <a:pt x="5866" y="2416"/>
                    <a:pt x="5420" y="2416"/>
                  </a:cubicBezTo>
                  <a:cubicBezTo>
                    <a:pt x="4649" y="2416"/>
                    <a:pt x="3958" y="2680"/>
                    <a:pt x="3431" y="3147"/>
                  </a:cubicBezTo>
                  <a:cubicBezTo>
                    <a:pt x="3167" y="3390"/>
                    <a:pt x="2944" y="3674"/>
                    <a:pt x="2761" y="3979"/>
                  </a:cubicBezTo>
                  <a:cubicBezTo>
                    <a:pt x="2497" y="4466"/>
                    <a:pt x="2355" y="5034"/>
                    <a:pt x="2396" y="5623"/>
                  </a:cubicBezTo>
                  <a:cubicBezTo>
                    <a:pt x="1137" y="6070"/>
                    <a:pt x="203" y="7206"/>
                    <a:pt x="41" y="8566"/>
                  </a:cubicBezTo>
                  <a:cubicBezTo>
                    <a:pt x="21" y="8708"/>
                    <a:pt x="0" y="8850"/>
                    <a:pt x="0" y="8992"/>
                  </a:cubicBezTo>
                  <a:cubicBezTo>
                    <a:pt x="0" y="10961"/>
                    <a:pt x="1604" y="12565"/>
                    <a:pt x="3573" y="12565"/>
                  </a:cubicBezTo>
                  <a:lnTo>
                    <a:pt x="4709" y="12565"/>
                  </a:lnTo>
                  <a:lnTo>
                    <a:pt x="4709" y="7856"/>
                  </a:lnTo>
                  <a:cubicBezTo>
                    <a:pt x="4709" y="5968"/>
                    <a:pt x="6252" y="4405"/>
                    <a:pt x="8160" y="4405"/>
                  </a:cubicBezTo>
                  <a:lnTo>
                    <a:pt x="13985" y="4405"/>
                  </a:lnTo>
                  <a:cubicBezTo>
                    <a:pt x="15893" y="4405"/>
                    <a:pt x="17436" y="5968"/>
                    <a:pt x="17436" y="7856"/>
                  </a:cubicBezTo>
                  <a:lnTo>
                    <a:pt x="17436" y="12565"/>
                  </a:lnTo>
                  <a:lnTo>
                    <a:pt x="18086" y="12565"/>
                  </a:lnTo>
                  <a:cubicBezTo>
                    <a:pt x="19060" y="12565"/>
                    <a:pt x="19953" y="12179"/>
                    <a:pt x="20582" y="11550"/>
                  </a:cubicBezTo>
                  <a:cubicBezTo>
                    <a:pt x="21252" y="10900"/>
                    <a:pt x="21658" y="9987"/>
                    <a:pt x="21658" y="8992"/>
                  </a:cubicBezTo>
                  <a:cubicBezTo>
                    <a:pt x="21658" y="8850"/>
                    <a:pt x="21658" y="8708"/>
                    <a:pt x="21638" y="8586"/>
                  </a:cubicBezTo>
                  <a:cubicBezTo>
                    <a:pt x="21475" y="7206"/>
                    <a:pt x="20542" y="6070"/>
                    <a:pt x="19263" y="5623"/>
                  </a:cubicBezTo>
                  <a:cubicBezTo>
                    <a:pt x="19303" y="5034"/>
                    <a:pt x="19161" y="4466"/>
                    <a:pt x="18898" y="3979"/>
                  </a:cubicBezTo>
                  <a:cubicBezTo>
                    <a:pt x="18390" y="3045"/>
                    <a:pt x="17395" y="2416"/>
                    <a:pt x="16259" y="2416"/>
                  </a:cubicBezTo>
                  <a:cubicBezTo>
                    <a:pt x="16015" y="2416"/>
                    <a:pt x="15792" y="2436"/>
                    <a:pt x="15569" y="2477"/>
                  </a:cubicBezTo>
                  <a:cubicBezTo>
                    <a:pt x="15345" y="2538"/>
                    <a:pt x="15142" y="2619"/>
                    <a:pt x="14960" y="2700"/>
                  </a:cubicBezTo>
                  <a:cubicBezTo>
                    <a:pt x="14797" y="2335"/>
                    <a:pt x="14594" y="1990"/>
                    <a:pt x="14331" y="1685"/>
                  </a:cubicBezTo>
                  <a:cubicBezTo>
                    <a:pt x="13519" y="650"/>
                    <a:pt x="12260" y="1"/>
                    <a:pt x="108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1" name="Google Shape;2501;p69"/>
          <p:cNvGrpSpPr/>
          <p:nvPr/>
        </p:nvGrpSpPr>
        <p:grpSpPr>
          <a:xfrm>
            <a:off x="4675334" y="2689146"/>
            <a:ext cx="438759" cy="385317"/>
            <a:chOff x="3738402" y="2396532"/>
            <a:chExt cx="437708" cy="384394"/>
          </a:xfrm>
        </p:grpSpPr>
        <p:sp>
          <p:nvSpPr>
            <p:cNvPr id="2502" name="Google Shape;2502;p69"/>
            <p:cNvSpPr/>
            <p:nvPr/>
          </p:nvSpPr>
          <p:spPr>
            <a:xfrm>
              <a:off x="3944322" y="2550775"/>
              <a:ext cx="25869" cy="25869"/>
            </a:xfrm>
            <a:custGeom>
              <a:rect b="b" l="l" r="r" t="t"/>
              <a:pathLst>
                <a:path extrusionOk="0" h="1280" w="1280">
                  <a:moveTo>
                    <a:pt x="650" y="1"/>
                  </a:moveTo>
                  <a:cubicBezTo>
                    <a:pt x="285" y="1"/>
                    <a:pt x="1" y="285"/>
                    <a:pt x="1" y="630"/>
                  </a:cubicBezTo>
                  <a:cubicBezTo>
                    <a:pt x="1" y="995"/>
                    <a:pt x="285" y="1279"/>
                    <a:pt x="650" y="1279"/>
                  </a:cubicBezTo>
                  <a:cubicBezTo>
                    <a:pt x="995" y="1279"/>
                    <a:pt x="1280" y="995"/>
                    <a:pt x="1280" y="630"/>
                  </a:cubicBezTo>
                  <a:cubicBezTo>
                    <a:pt x="1280" y="285"/>
                    <a:pt x="995" y="1"/>
                    <a:pt x="6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9"/>
            <p:cNvSpPr/>
            <p:nvPr/>
          </p:nvSpPr>
          <p:spPr>
            <a:xfrm>
              <a:off x="3866392" y="2721428"/>
              <a:ext cx="182153" cy="59498"/>
            </a:xfrm>
            <a:custGeom>
              <a:rect b="b" l="l" r="r" t="t"/>
              <a:pathLst>
                <a:path extrusionOk="0" h="2944" w="9013">
                  <a:moveTo>
                    <a:pt x="2598" y="1"/>
                  </a:moveTo>
                  <a:lnTo>
                    <a:pt x="2598" y="1685"/>
                  </a:lnTo>
                  <a:lnTo>
                    <a:pt x="630" y="1685"/>
                  </a:lnTo>
                  <a:cubicBezTo>
                    <a:pt x="284" y="1685"/>
                    <a:pt x="0" y="1969"/>
                    <a:pt x="0" y="2314"/>
                  </a:cubicBezTo>
                  <a:cubicBezTo>
                    <a:pt x="0" y="2660"/>
                    <a:pt x="284" y="2944"/>
                    <a:pt x="630" y="2944"/>
                  </a:cubicBezTo>
                  <a:lnTo>
                    <a:pt x="8383" y="2944"/>
                  </a:lnTo>
                  <a:cubicBezTo>
                    <a:pt x="8728" y="2944"/>
                    <a:pt x="9012" y="2660"/>
                    <a:pt x="9012" y="2314"/>
                  </a:cubicBezTo>
                  <a:cubicBezTo>
                    <a:pt x="9012" y="1969"/>
                    <a:pt x="8728" y="1685"/>
                    <a:pt x="8383" y="1685"/>
                  </a:cubicBezTo>
                  <a:lnTo>
                    <a:pt x="6394" y="1685"/>
                  </a:lnTo>
                  <a:lnTo>
                    <a:pt x="63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9"/>
            <p:cNvSpPr/>
            <p:nvPr/>
          </p:nvSpPr>
          <p:spPr>
            <a:xfrm>
              <a:off x="3738402" y="2396532"/>
              <a:ext cx="437708" cy="299068"/>
            </a:xfrm>
            <a:custGeom>
              <a:rect b="b" l="l" r="r" t="t"/>
              <a:pathLst>
                <a:path extrusionOk="0" h="14798" w="21658">
                  <a:moveTo>
                    <a:pt x="12626" y="5847"/>
                  </a:moveTo>
                  <a:cubicBezTo>
                    <a:pt x="12788" y="5847"/>
                    <a:pt x="12950" y="5907"/>
                    <a:pt x="13072" y="6029"/>
                  </a:cubicBezTo>
                  <a:cubicBezTo>
                    <a:pt x="13316" y="6273"/>
                    <a:pt x="13316" y="6679"/>
                    <a:pt x="13072" y="6922"/>
                  </a:cubicBezTo>
                  <a:lnTo>
                    <a:pt x="12544" y="7450"/>
                  </a:lnTo>
                  <a:cubicBezTo>
                    <a:pt x="12666" y="7694"/>
                    <a:pt x="12727" y="7978"/>
                    <a:pt x="12727" y="8262"/>
                  </a:cubicBezTo>
                  <a:cubicBezTo>
                    <a:pt x="12727" y="9317"/>
                    <a:pt x="11875" y="10170"/>
                    <a:pt x="10839" y="10170"/>
                  </a:cubicBezTo>
                  <a:cubicBezTo>
                    <a:pt x="9784" y="10170"/>
                    <a:pt x="8931" y="9317"/>
                    <a:pt x="8931" y="8262"/>
                  </a:cubicBezTo>
                  <a:cubicBezTo>
                    <a:pt x="8931" y="7227"/>
                    <a:pt x="9784" y="6374"/>
                    <a:pt x="10839" y="6374"/>
                  </a:cubicBezTo>
                  <a:cubicBezTo>
                    <a:pt x="11124" y="6374"/>
                    <a:pt x="11408" y="6435"/>
                    <a:pt x="11651" y="6557"/>
                  </a:cubicBezTo>
                  <a:lnTo>
                    <a:pt x="12179" y="6029"/>
                  </a:lnTo>
                  <a:cubicBezTo>
                    <a:pt x="12301" y="5907"/>
                    <a:pt x="12463" y="5847"/>
                    <a:pt x="12626" y="5847"/>
                  </a:cubicBezTo>
                  <a:close/>
                  <a:moveTo>
                    <a:pt x="10839" y="1688"/>
                  </a:moveTo>
                  <a:cubicBezTo>
                    <a:pt x="12521" y="1688"/>
                    <a:pt x="14201" y="2327"/>
                    <a:pt x="15488" y="3614"/>
                  </a:cubicBezTo>
                  <a:cubicBezTo>
                    <a:pt x="18045" y="6192"/>
                    <a:pt x="18065" y="10353"/>
                    <a:pt x="15488" y="12930"/>
                  </a:cubicBezTo>
                  <a:cubicBezTo>
                    <a:pt x="15366" y="13052"/>
                    <a:pt x="15203" y="13113"/>
                    <a:pt x="15041" y="13113"/>
                  </a:cubicBezTo>
                  <a:cubicBezTo>
                    <a:pt x="14879" y="13113"/>
                    <a:pt x="14716" y="13052"/>
                    <a:pt x="14594" y="12930"/>
                  </a:cubicBezTo>
                  <a:lnTo>
                    <a:pt x="13600" y="11936"/>
                  </a:lnTo>
                  <a:cubicBezTo>
                    <a:pt x="13356" y="11672"/>
                    <a:pt x="13356" y="11286"/>
                    <a:pt x="13600" y="11022"/>
                  </a:cubicBezTo>
                  <a:cubicBezTo>
                    <a:pt x="13722" y="10901"/>
                    <a:pt x="13884" y="10840"/>
                    <a:pt x="14046" y="10840"/>
                  </a:cubicBezTo>
                  <a:cubicBezTo>
                    <a:pt x="14209" y="10840"/>
                    <a:pt x="14371" y="10901"/>
                    <a:pt x="14493" y="11022"/>
                  </a:cubicBezTo>
                  <a:lnTo>
                    <a:pt x="15021" y="11550"/>
                  </a:lnTo>
                  <a:cubicBezTo>
                    <a:pt x="15609" y="10779"/>
                    <a:pt x="15995" y="9865"/>
                    <a:pt x="16117" y="8911"/>
                  </a:cubicBezTo>
                  <a:lnTo>
                    <a:pt x="15183" y="8911"/>
                  </a:lnTo>
                  <a:cubicBezTo>
                    <a:pt x="14818" y="8911"/>
                    <a:pt x="14534" y="8627"/>
                    <a:pt x="14534" y="8262"/>
                  </a:cubicBezTo>
                  <a:cubicBezTo>
                    <a:pt x="14534" y="7917"/>
                    <a:pt x="14818" y="7633"/>
                    <a:pt x="15183" y="7633"/>
                  </a:cubicBezTo>
                  <a:lnTo>
                    <a:pt x="16117" y="7633"/>
                  </a:lnTo>
                  <a:cubicBezTo>
                    <a:pt x="15995" y="6658"/>
                    <a:pt x="15609" y="5765"/>
                    <a:pt x="15021" y="4994"/>
                  </a:cubicBezTo>
                  <a:lnTo>
                    <a:pt x="14493" y="5501"/>
                  </a:lnTo>
                  <a:cubicBezTo>
                    <a:pt x="14371" y="5623"/>
                    <a:pt x="14209" y="5684"/>
                    <a:pt x="14046" y="5684"/>
                  </a:cubicBezTo>
                  <a:cubicBezTo>
                    <a:pt x="13884" y="5684"/>
                    <a:pt x="13722" y="5623"/>
                    <a:pt x="13600" y="5501"/>
                  </a:cubicBezTo>
                  <a:cubicBezTo>
                    <a:pt x="13356" y="5258"/>
                    <a:pt x="13356" y="4852"/>
                    <a:pt x="13600" y="4608"/>
                  </a:cubicBezTo>
                  <a:lnTo>
                    <a:pt x="14107" y="4101"/>
                  </a:lnTo>
                  <a:cubicBezTo>
                    <a:pt x="13356" y="3492"/>
                    <a:pt x="12443" y="3106"/>
                    <a:pt x="11469" y="3005"/>
                  </a:cubicBezTo>
                  <a:lnTo>
                    <a:pt x="11469" y="3918"/>
                  </a:lnTo>
                  <a:cubicBezTo>
                    <a:pt x="11469" y="4284"/>
                    <a:pt x="11184" y="4568"/>
                    <a:pt x="10839" y="4568"/>
                  </a:cubicBezTo>
                  <a:lnTo>
                    <a:pt x="10819" y="4568"/>
                  </a:lnTo>
                  <a:cubicBezTo>
                    <a:pt x="10474" y="4547"/>
                    <a:pt x="10190" y="4263"/>
                    <a:pt x="10190" y="3918"/>
                  </a:cubicBezTo>
                  <a:lnTo>
                    <a:pt x="10190" y="3005"/>
                  </a:lnTo>
                  <a:cubicBezTo>
                    <a:pt x="9236" y="3106"/>
                    <a:pt x="8322" y="3492"/>
                    <a:pt x="7551" y="4101"/>
                  </a:cubicBezTo>
                  <a:lnTo>
                    <a:pt x="8079" y="4608"/>
                  </a:lnTo>
                  <a:cubicBezTo>
                    <a:pt x="8322" y="4852"/>
                    <a:pt x="8322" y="5258"/>
                    <a:pt x="8079" y="5501"/>
                  </a:cubicBezTo>
                  <a:cubicBezTo>
                    <a:pt x="7947" y="5623"/>
                    <a:pt x="7785" y="5684"/>
                    <a:pt x="7622" y="5684"/>
                  </a:cubicBezTo>
                  <a:cubicBezTo>
                    <a:pt x="7460" y="5684"/>
                    <a:pt x="7297" y="5623"/>
                    <a:pt x="7165" y="5501"/>
                  </a:cubicBezTo>
                  <a:lnTo>
                    <a:pt x="6658" y="4994"/>
                  </a:lnTo>
                  <a:cubicBezTo>
                    <a:pt x="6049" y="5765"/>
                    <a:pt x="5684" y="6658"/>
                    <a:pt x="5562" y="7633"/>
                  </a:cubicBezTo>
                  <a:lnTo>
                    <a:pt x="6496" y="7633"/>
                  </a:lnTo>
                  <a:cubicBezTo>
                    <a:pt x="6841" y="7633"/>
                    <a:pt x="7125" y="7917"/>
                    <a:pt x="7125" y="8262"/>
                  </a:cubicBezTo>
                  <a:cubicBezTo>
                    <a:pt x="7125" y="8627"/>
                    <a:pt x="6841" y="8911"/>
                    <a:pt x="6496" y="8911"/>
                  </a:cubicBezTo>
                  <a:lnTo>
                    <a:pt x="5562" y="8911"/>
                  </a:lnTo>
                  <a:cubicBezTo>
                    <a:pt x="5684" y="9865"/>
                    <a:pt x="6049" y="10779"/>
                    <a:pt x="6658" y="11550"/>
                  </a:cubicBezTo>
                  <a:lnTo>
                    <a:pt x="7165" y="11022"/>
                  </a:lnTo>
                  <a:cubicBezTo>
                    <a:pt x="7297" y="10901"/>
                    <a:pt x="7460" y="10840"/>
                    <a:pt x="7622" y="10840"/>
                  </a:cubicBezTo>
                  <a:cubicBezTo>
                    <a:pt x="7785" y="10840"/>
                    <a:pt x="7947" y="10901"/>
                    <a:pt x="8079" y="11022"/>
                  </a:cubicBezTo>
                  <a:cubicBezTo>
                    <a:pt x="8322" y="11286"/>
                    <a:pt x="8322" y="11672"/>
                    <a:pt x="8079" y="11936"/>
                  </a:cubicBezTo>
                  <a:lnTo>
                    <a:pt x="7084" y="12930"/>
                  </a:lnTo>
                  <a:cubicBezTo>
                    <a:pt x="6952" y="13052"/>
                    <a:pt x="6790" y="13113"/>
                    <a:pt x="6628" y="13113"/>
                  </a:cubicBezTo>
                  <a:cubicBezTo>
                    <a:pt x="6465" y="13113"/>
                    <a:pt x="6303" y="13052"/>
                    <a:pt x="6171" y="12930"/>
                  </a:cubicBezTo>
                  <a:cubicBezTo>
                    <a:pt x="3613" y="10353"/>
                    <a:pt x="3613" y="6192"/>
                    <a:pt x="6171" y="3614"/>
                  </a:cubicBezTo>
                  <a:cubicBezTo>
                    <a:pt x="7462" y="2333"/>
                    <a:pt x="9151" y="1688"/>
                    <a:pt x="10839" y="1688"/>
                  </a:cubicBezTo>
                  <a:close/>
                  <a:moveTo>
                    <a:pt x="650" y="1"/>
                  </a:moveTo>
                  <a:cubicBezTo>
                    <a:pt x="285" y="1"/>
                    <a:pt x="0" y="285"/>
                    <a:pt x="0" y="630"/>
                  </a:cubicBezTo>
                  <a:lnTo>
                    <a:pt x="0" y="14169"/>
                  </a:lnTo>
                  <a:cubicBezTo>
                    <a:pt x="0" y="14514"/>
                    <a:pt x="285" y="14798"/>
                    <a:pt x="650" y="14798"/>
                  </a:cubicBezTo>
                  <a:lnTo>
                    <a:pt x="21029" y="14798"/>
                  </a:lnTo>
                  <a:cubicBezTo>
                    <a:pt x="21374" y="14798"/>
                    <a:pt x="21658" y="14514"/>
                    <a:pt x="21658" y="14169"/>
                  </a:cubicBezTo>
                  <a:lnTo>
                    <a:pt x="21658" y="630"/>
                  </a:lnTo>
                  <a:cubicBezTo>
                    <a:pt x="21658" y="285"/>
                    <a:pt x="21374" y="1"/>
                    <a:pt x="210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5" name="Google Shape;2505;p69"/>
          <p:cNvGrpSpPr/>
          <p:nvPr/>
        </p:nvGrpSpPr>
        <p:grpSpPr>
          <a:xfrm>
            <a:off x="4688077" y="3863127"/>
            <a:ext cx="413699" cy="438759"/>
            <a:chOff x="3751114" y="3567702"/>
            <a:chExt cx="412708" cy="437708"/>
          </a:xfrm>
        </p:grpSpPr>
        <p:sp>
          <p:nvSpPr>
            <p:cNvPr id="2506" name="Google Shape;2506;p69"/>
            <p:cNvSpPr/>
            <p:nvPr/>
          </p:nvSpPr>
          <p:spPr>
            <a:xfrm>
              <a:off x="3824962" y="3756403"/>
              <a:ext cx="77142" cy="168612"/>
            </a:xfrm>
            <a:custGeom>
              <a:rect b="b" l="l" r="r" t="t"/>
              <a:pathLst>
                <a:path extrusionOk="0" h="8343" w="3817">
                  <a:moveTo>
                    <a:pt x="1279" y="0"/>
                  </a:moveTo>
                  <a:lnTo>
                    <a:pt x="1279" y="4689"/>
                  </a:lnTo>
                  <a:cubicBezTo>
                    <a:pt x="1279" y="5399"/>
                    <a:pt x="711" y="5968"/>
                    <a:pt x="0" y="5968"/>
                  </a:cubicBezTo>
                  <a:lnTo>
                    <a:pt x="1908" y="8343"/>
                  </a:lnTo>
                  <a:lnTo>
                    <a:pt x="3816" y="5968"/>
                  </a:lnTo>
                  <a:cubicBezTo>
                    <a:pt x="3471" y="5968"/>
                    <a:pt x="3146" y="5826"/>
                    <a:pt x="2923" y="5582"/>
                  </a:cubicBezTo>
                  <a:cubicBezTo>
                    <a:pt x="2680" y="5359"/>
                    <a:pt x="2537" y="5034"/>
                    <a:pt x="2537" y="4689"/>
                  </a:cubicBezTo>
                  <a:lnTo>
                    <a:pt x="25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9"/>
            <p:cNvSpPr/>
            <p:nvPr/>
          </p:nvSpPr>
          <p:spPr>
            <a:xfrm>
              <a:off x="4012430" y="3763779"/>
              <a:ext cx="77546" cy="168612"/>
            </a:xfrm>
            <a:custGeom>
              <a:rect b="b" l="l" r="r" t="t"/>
              <a:pathLst>
                <a:path extrusionOk="0" h="8343" w="3837">
                  <a:moveTo>
                    <a:pt x="1929" y="1"/>
                  </a:moveTo>
                  <a:lnTo>
                    <a:pt x="0" y="2375"/>
                  </a:lnTo>
                  <a:lnTo>
                    <a:pt x="21" y="2375"/>
                  </a:lnTo>
                  <a:cubicBezTo>
                    <a:pt x="345" y="2375"/>
                    <a:pt x="670" y="2518"/>
                    <a:pt x="914" y="2761"/>
                  </a:cubicBezTo>
                  <a:cubicBezTo>
                    <a:pt x="1157" y="2984"/>
                    <a:pt x="1279" y="3309"/>
                    <a:pt x="1279" y="3654"/>
                  </a:cubicBezTo>
                  <a:lnTo>
                    <a:pt x="1279" y="8343"/>
                  </a:lnTo>
                  <a:lnTo>
                    <a:pt x="2558" y="8343"/>
                  </a:lnTo>
                  <a:lnTo>
                    <a:pt x="2558" y="3654"/>
                  </a:lnTo>
                  <a:cubicBezTo>
                    <a:pt x="2558" y="2944"/>
                    <a:pt x="3126" y="2375"/>
                    <a:pt x="3816" y="2375"/>
                  </a:cubicBezTo>
                  <a:lnTo>
                    <a:pt x="3836" y="2375"/>
                  </a:lnTo>
                  <a:lnTo>
                    <a:pt x="19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9"/>
            <p:cNvSpPr/>
            <p:nvPr/>
          </p:nvSpPr>
          <p:spPr>
            <a:xfrm>
              <a:off x="3751114" y="3662042"/>
              <a:ext cx="412708" cy="343368"/>
            </a:xfrm>
            <a:custGeom>
              <a:rect b="b" l="l" r="r" t="t"/>
              <a:pathLst>
                <a:path extrusionOk="0" h="16990" w="20421">
                  <a:moveTo>
                    <a:pt x="6821" y="3391"/>
                  </a:moveTo>
                  <a:cubicBezTo>
                    <a:pt x="7186" y="3391"/>
                    <a:pt x="7470" y="3675"/>
                    <a:pt x="7470" y="4040"/>
                  </a:cubicBezTo>
                  <a:lnTo>
                    <a:pt x="7470" y="9358"/>
                  </a:lnTo>
                  <a:lnTo>
                    <a:pt x="8810" y="9358"/>
                  </a:lnTo>
                  <a:cubicBezTo>
                    <a:pt x="9338" y="9358"/>
                    <a:pt x="9642" y="9987"/>
                    <a:pt x="9297" y="10393"/>
                  </a:cubicBezTo>
                  <a:lnTo>
                    <a:pt x="6049" y="14412"/>
                  </a:lnTo>
                  <a:cubicBezTo>
                    <a:pt x="5930" y="14572"/>
                    <a:pt x="5751" y="14648"/>
                    <a:pt x="5571" y="14648"/>
                  </a:cubicBezTo>
                  <a:cubicBezTo>
                    <a:pt x="5385" y="14648"/>
                    <a:pt x="5199" y="14567"/>
                    <a:pt x="5075" y="14412"/>
                  </a:cubicBezTo>
                  <a:lnTo>
                    <a:pt x="1827" y="10393"/>
                  </a:lnTo>
                  <a:cubicBezTo>
                    <a:pt x="1482" y="9967"/>
                    <a:pt x="1787" y="9358"/>
                    <a:pt x="2315" y="9358"/>
                  </a:cubicBezTo>
                  <a:lnTo>
                    <a:pt x="3654" y="9358"/>
                  </a:lnTo>
                  <a:lnTo>
                    <a:pt x="3654" y="4040"/>
                  </a:lnTo>
                  <a:cubicBezTo>
                    <a:pt x="3654" y="3675"/>
                    <a:pt x="3938" y="3391"/>
                    <a:pt x="4283" y="3391"/>
                  </a:cubicBezTo>
                  <a:close/>
                  <a:moveTo>
                    <a:pt x="14857" y="3398"/>
                  </a:moveTo>
                  <a:cubicBezTo>
                    <a:pt x="15037" y="3398"/>
                    <a:pt x="15216" y="3474"/>
                    <a:pt x="15346" y="3634"/>
                  </a:cubicBezTo>
                  <a:lnTo>
                    <a:pt x="18593" y="7653"/>
                  </a:lnTo>
                  <a:cubicBezTo>
                    <a:pt x="18918" y="8059"/>
                    <a:pt x="18614" y="8688"/>
                    <a:pt x="18086" y="8688"/>
                  </a:cubicBezTo>
                  <a:lnTo>
                    <a:pt x="16746" y="8688"/>
                  </a:lnTo>
                  <a:lnTo>
                    <a:pt x="16746" y="14006"/>
                  </a:lnTo>
                  <a:cubicBezTo>
                    <a:pt x="16746" y="14372"/>
                    <a:pt x="16462" y="14656"/>
                    <a:pt x="16117" y="14656"/>
                  </a:cubicBezTo>
                  <a:lnTo>
                    <a:pt x="13580" y="14656"/>
                  </a:lnTo>
                  <a:cubicBezTo>
                    <a:pt x="13235" y="14656"/>
                    <a:pt x="12951" y="14372"/>
                    <a:pt x="12951" y="14006"/>
                  </a:cubicBezTo>
                  <a:lnTo>
                    <a:pt x="12951" y="8688"/>
                  </a:lnTo>
                  <a:lnTo>
                    <a:pt x="11611" y="8688"/>
                  </a:lnTo>
                  <a:cubicBezTo>
                    <a:pt x="11063" y="8688"/>
                    <a:pt x="10779" y="8059"/>
                    <a:pt x="11103" y="7653"/>
                  </a:cubicBezTo>
                  <a:lnTo>
                    <a:pt x="14351" y="3634"/>
                  </a:lnTo>
                  <a:cubicBezTo>
                    <a:pt x="14485" y="3479"/>
                    <a:pt x="14672" y="3398"/>
                    <a:pt x="14857" y="3398"/>
                  </a:cubicBezTo>
                  <a:close/>
                  <a:moveTo>
                    <a:pt x="11834" y="1"/>
                  </a:moveTo>
                  <a:cubicBezTo>
                    <a:pt x="11469" y="1"/>
                    <a:pt x="11124" y="123"/>
                    <a:pt x="10840" y="346"/>
                  </a:cubicBezTo>
                  <a:lnTo>
                    <a:pt x="10028" y="995"/>
                  </a:lnTo>
                  <a:cubicBezTo>
                    <a:pt x="9459" y="1442"/>
                    <a:pt x="8769" y="1686"/>
                    <a:pt x="8059" y="1686"/>
                  </a:cubicBezTo>
                  <a:lnTo>
                    <a:pt x="1" y="1686"/>
                  </a:lnTo>
                  <a:lnTo>
                    <a:pt x="1" y="16361"/>
                  </a:lnTo>
                  <a:cubicBezTo>
                    <a:pt x="1" y="16706"/>
                    <a:pt x="285" y="16990"/>
                    <a:pt x="630" y="16990"/>
                  </a:cubicBezTo>
                  <a:lnTo>
                    <a:pt x="19791" y="16990"/>
                  </a:lnTo>
                  <a:cubicBezTo>
                    <a:pt x="20136" y="16990"/>
                    <a:pt x="20420" y="16706"/>
                    <a:pt x="20420" y="16361"/>
                  </a:cubicBezTo>
                  <a:lnTo>
                    <a:pt x="204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9"/>
            <p:cNvSpPr/>
            <p:nvPr/>
          </p:nvSpPr>
          <p:spPr>
            <a:xfrm>
              <a:off x="3751114" y="3567702"/>
              <a:ext cx="412708" cy="102990"/>
            </a:xfrm>
            <a:custGeom>
              <a:rect b="b" l="l" r="r" t="t"/>
              <a:pathLst>
                <a:path extrusionOk="0" h="5096" w="20421">
                  <a:moveTo>
                    <a:pt x="2558" y="1908"/>
                  </a:moveTo>
                  <a:cubicBezTo>
                    <a:pt x="2903" y="1908"/>
                    <a:pt x="3187" y="2193"/>
                    <a:pt x="3187" y="2558"/>
                  </a:cubicBezTo>
                  <a:cubicBezTo>
                    <a:pt x="3187" y="2903"/>
                    <a:pt x="2903" y="3187"/>
                    <a:pt x="2558" y="3187"/>
                  </a:cubicBezTo>
                  <a:cubicBezTo>
                    <a:pt x="2213" y="3187"/>
                    <a:pt x="1929" y="2903"/>
                    <a:pt x="1929" y="2558"/>
                  </a:cubicBezTo>
                  <a:cubicBezTo>
                    <a:pt x="1929" y="2193"/>
                    <a:pt x="2213" y="1908"/>
                    <a:pt x="2558" y="1908"/>
                  </a:cubicBezTo>
                  <a:close/>
                  <a:moveTo>
                    <a:pt x="5095" y="1908"/>
                  </a:moveTo>
                  <a:cubicBezTo>
                    <a:pt x="5440" y="1908"/>
                    <a:pt x="5725" y="2193"/>
                    <a:pt x="5725" y="2558"/>
                  </a:cubicBezTo>
                  <a:cubicBezTo>
                    <a:pt x="5725" y="2903"/>
                    <a:pt x="5440" y="3187"/>
                    <a:pt x="5095" y="3187"/>
                  </a:cubicBezTo>
                  <a:cubicBezTo>
                    <a:pt x="4750" y="3187"/>
                    <a:pt x="4466" y="2903"/>
                    <a:pt x="4466" y="2558"/>
                  </a:cubicBezTo>
                  <a:cubicBezTo>
                    <a:pt x="4466" y="2193"/>
                    <a:pt x="4750" y="1908"/>
                    <a:pt x="5095" y="1908"/>
                  </a:cubicBezTo>
                  <a:close/>
                  <a:moveTo>
                    <a:pt x="7633" y="1908"/>
                  </a:moveTo>
                  <a:cubicBezTo>
                    <a:pt x="7978" y="1908"/>
                    <a:pt x="8262" y="2193"/>
                    <a:pt x="8262" y="2558"/>
                  </a:cubicBezTo>
                  <a:cubicBezTo>
                    <a:pt x="8262" y="2903"/>
                    <a:pt x="7978" y="3187"/>
                    <a:pt x="7633" y="3187"/>
                  </a:cubicBezTo>
                  <a:cubicBezTo>
                    <a:pt x="7287" y="3187"/>
                    <a:pt x="7003" y="2903"/>
                    <a:pt x="7003" y="2558"/>
                  </a:cubicBezTo>
                  <a:cubicBezTo>
                    <a:pt x="7003" y="2193"/>
                    <a:pt x="7287" y="1908"/>
                    <a:pt x="7633" y="1908"/>
                  </a:cubicBezTo>
                  <a:close/>
                  <a:moveTo>
                    <a:pt x="630" y="0"/>
                  </a:moveTo>
                  <a:cubicBezTo>
                    <a:pt x="285" y="0"/>
                    <a:pt x="1" y="285"/>
                    <a:pt x="1" y="650"/>
                  </a:cubicBezTo>
                  <a:lnTo>
                    <a:pt x="1" y="5095"/>
                  </a:lnTo>
                  <a:lnTo>
                    <a:pt x="8059" y="5095"/>
                  </a:lnTo>
                  <a:cubicBezTo>
                    <a:pt x="8485" y="5095"/>
                    <a:pt x="8891" y="4933"/>
                    <a:pt x="9236" y="4669"/>
                  </a:cubicBezTo>
                  <a:lnTo>
                    <a:pt x="10048" y="4019"/>
                  </a:lnTo>
                  <a:cubicBezTo>
                    <a:pt x="10555" y="3613"/>
                    <a:pt x="11185" y="3390"/>
                    <a:pt x="11834" y="3390"/>
                  </a:cubicBezTo>
                  <a:lnTo>
                    <a:pt x="20420" y="3390"/>
                  </a:lnTo>
                  <a:lnTo>
                    <a:pt x="20420" y="650"/>
                  </a:lnTo>
                  <a:cubicBezTo>
                    <a:pt x="20420" y="285"/>
                    <a:pt x="20136" y="0"/>
                    <a:pt x="197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0" name="Google Shape;2510;p69"/>
          <p:cNvGrpSpPr/>
          <p:nvPr/>
        </p:nvGrpSpPr>
        <p:grpSpPr>
          <a:xfrm>
            <a:off x="4688077" y="2062085"/>
            <a:ext cx="413699" cy="438759"/>
            <a:chOff x="3751114" y="1770972"/>
            <a:chExt cx="412708" cy="437708"/>
          </a:xfrm>
        </p:grpSpPr>
        <p:sp>
          <p:nvSpPr>
            <p:cNvPr id="2511" name="Google Shape;2511;p69"/>
            <p:cNvSpPr/>
            <p:nvPr/>
          </p:nvSpPr>
          <p:spPr>
            <a:xfrm>
              <a:off x="3858187" y="2029397"/>
              <a:ext cx="44725" cy="48827"/>
            </a:xfrm>
            <a:custGeom>
              <a:rect b="b" l="l" r="r" t="t"/>
              <a:pathLst>
                <a:path extrusionOk="0" h="2416" w="2213">
                  <a:moveTo>
                    <a:pt x="163" y="0"/>
                  </a:moveTo>
                  <a:cubicBezTo>
                    <a:pt x="61" y="386"/>
                    <a:pt x="0" y="792"/>
                    <a:pt x="0" y="1218"/>
                  </a:cubicBezTo>
                  <a:cubicBezTo>
                    <a:pt x="0" y="1624"/>
                    <a:pt x="61" y="2030"/>
                    <a:pt x="163" y="2416"/>
                  </a:cubicBezTo>
                  <a:lnTo>
                    <a:pt x="2213" y="2416"/>
                  </a:lnTo>
                  <a:cubicBezTo>
                    <a:pt x="2172" y="2030"/>
                    <a:pt x="2152" y="1624"/>
                    <a:pt x="2152" y="1218"/>
                  </a:cubicBezTo>
                  <a:cubicBezTo>
                    <a:pt x="2152" y="812"/>
                    <a:pt x="2172" y="406"/>
                    <a:pt x="22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9"/>
            <p:cNvSpPr/>
            <p:nvPr/>
          </p:nvSpPr>
          <p:spPr>
            <a:xfrm>
              <a:off x="3871728" y="2104053"/>
              <a:ext cx="46362" cy="41047"/>
            </a:xfrm>
            <a:custGeom>
              <a:rect b="b" l="l" r="r" t="t"/>
              <a:pathLst>
                <a:path extrusionOk="0" h="2031" w="2294">
                  <a:moveTo>
                    <a:pt x="0" y="1"/>
                  </a:moveTo>
                  <a:cubicBezTo>
                    <a:pt x="528" y="894"/>
                    <a:pt x="1340" y="1604"/>
                    <a:pt x="2294" y="2030"/>
                  </a:cubicBezTo>
                  <a:cubicBezTo>
                    <a:pt x="2030" y="1442"/>
                    <a:pt x="1827" y="752"/>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9"/>
            <p:cNvSpPr/>
            <p:nvPr/>
          </p:nvSpPr>
          <p:spPr>
            <a:xfrm>
              <a:off x="3871728" y="1962947"/>
              <a:ext cx="46362" cy="41047"/>
            </a:xfrm>
            <a:custGeom>
              <a:rect b="b" l="l" r="r" t="t"/>
              <a:pathLst>
                <a:path extrusionOk="0" h="2031" w="2294">
                  <a:moveTo>
                    <a:pt x="2294" y="0"/>
                  </a:moveTo>
                  <a:lnTo>
                    <a:pt x="2294" y="0"/>
                  </a:lnTo>
                  <a:cubicBezTo>
                    <a:pt x="1340" y="406"/>
                    <a:pt x="528" y="1137"/>
                    <a:pt x="0" y="2030"/>
                  </a:cubicBezTo>
                  <a:lnTo>
                    <a:pt x="1705" y="2030"/>
                  </a:lnTo>
                  <a:cubicBezTo>
                    <a:pt x="1827" y="1279"/>
                    <a:pt x="2030" y="569"/>
                    <a:pt x="22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9"/>
            <p:cNvSpPr/>
            <p:nvPr/>
          </p:nvSpPr>
          <p:spPr>
            <a:xfrm>
              <a:off x="3932014" y="2104053"/>
              <a:ext cx="50485" cy="48848"/>
            </a:xfrm>
            <a:custGeom>
              <a:rect b="b" l="l" r="r" t="t"/>
              <a:pathLst>
                <a:path extrusionOk="0" h="2417" w="2498">
                  <a:moveTo>
                    <a:pt x="1" y="1"/>
                  </a:moveTo>
                  <a:cubicBezTo>
                    <a:pt x="102" y="447"/>
                    <a:pt x="204" y="853"/>
                    <a:pt x="346" y="1219"/>
                  </a:cubicBezTo>
                  <a:cubicBezTo>
                    <a:pt x="671" y="2051"/>
                    <a:pt x="1036" y="2416"/>
                    <a:pt x="1259" y="2416"/>
                  </a:cubicBezTo>
                  <a:cubicBezTo>
                    <a:pt x="1462" y="2416"/>
                    <a:pt x="1848" y="2051"/>
                    <a:pt x="2152" y="1219"/>
                  </a:cubicBezTo>
                  <a:cubicBezTo>
                    <a:pt x="2295" y="853"/>
                    <a:pt x="2416" y="447"/>
                    <a:pt x="24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9"/>
            <p:cNvSpPr/>
            <p:nvPr/>
          </p:nvSpPr>
          <p:spPr>
            <a:xfrm>
              <a:off x="3932014" y="1954742"/>
              <a:ext cx="50485" cy="49252"/>
            </a:xfrm>
            <a:custGeom>
              <a:rect b="b" l="l" r="r" t="t"/>
              <a:pathLst>
                <a:path extrusionOk="0" h="2437" w="2498">
                  <a:moveTo>
                    <a:pt x="1259" y="0"/>
                  </a:moveTo>
                  <a:cubicBezTo>
                    <a:pt x="1036" y="0"/>
                    <a:pt x="671" y="386"/>
                    <a:pt x="346" y="1218"/>
                  </a:cubicBezTo>
                  <a:cubicBezTo>
                    <a:pt x="204" y="1584"/>
                    <a:pt x="102" y="1990"/>
                    <a:pt x="1" y="2436"/>
                  </a:cubicBezTo>
                  <a:lnTo>
                    <a:pt x="2498" y="2436"/>
                  </a:lnTo>
                  <a:cubicBezTo>
                    <a:pt x="2416" y="1990"/>
                    <a:pt x="2295" y="1584"/>
                    <a:pt x="2152" y="1218"/>
                  </a:cubicBezTo>
                  <a:cubicBezTo>
                    <a:pt x="1848" y="386"/>
                    <a:pt x="1462" y="0"/>
                    <a:pt x="1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9"/>
            <p:cNvSpPr/>
            <p:nvPr/>
          </p:nvSpPr>
          <p:spPr>
            <a:xfrm>
              <a:off x="3927507" y="2029397"/>
              <a:ext cx="59923" cy="48827"/>
            </a:xfrm>
            <a:custGeom>
              <a:rect b="b" l="l" r="r" t="t"/>
              <a:pathLst>
                <a:path extrusionOk="0" h="2416" w="2965">
                  <a:moveTo>
                    <a:pt x="41" y="0"/>
                  </a:moveTo>
                  <a:cubicBezTo>
                    <a:pt x="1" y="386"/>
                    <a:pt x="1" y="792"/>
                    <a:pt x="1" y="1218"/>
                  </a:cubicBezTo>
                  <a:cubicBezTo>
                    <a:pt x="1" y="1624"/>
                    <a:pt x="1" y="2030"/>
                    <a:pt x="41" y="2416"/>
                  </a:cubicBezTo>
                  <a:lnTo>
                    <a:pt x="2903" y="2416"/>
                  </a:lnTo>
                  <a:cubicBezTo>
                    <a:pt x="2944" y="2030"/>
                    <a:pt x="2964" y="1624"/>
                    <a:pt x="2964" y="1218"/>
                  </a:cubicBezTo>
                  <a:cubicBezTo>
                    <a:pt x="2964" y="792"/>
                    <a:pt x="2944" y="386"/>
                    <a:pt x="2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9"/>
            <p:cNvSpPr/>
            <p:nvPr/>
          </p:nvSpPr>
          <p:spPr>
            <a:xfrm>
              <a:off x="3996423" y="2104053"/>
              <a:ext cx="46382" cy="41047"/>
            </a:xfrm>
            <a:custGeom>
              <a:rect b="b" l="l" r="r" t="t"/>
              <a:pathLst>
                <a:path extrusionOk="0" h="2031" w="2295">
                  <a:moveTo>
                    <a:pt x="610" y="1"/>
                  </a:moveTo>
                  <a:cubicBezTo>
                    <a:pt x="467" y="752"/>
                    <a:pt x="264" y="1442"/>
                    <a:pt x="1" y="2030"/>
                  </a:cubicBezTo>
                  <a:cubicBezTo>
                    <a:pt x="975" y="1604"/>
                    <a:pt x="1767" y="894"/>
                    <a:pt x="22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9"/>
            <p:cNvSpPr/>
            <p:nvPr/>
          </p:nvSpPr>
          <p:spPr>
            <a:xfrm>
              <a:off x="3996423" y="1962947"/>
              <a:ext cx="46382" cy="41047"/>
            </a:xfrm>
            <a:custGeom>
              <a:rect b="b" l="l" r="r" t="t"/>
              <a:pathLst>
                <a:path extrusionOk="0" h="2031" w="2295">
                  <a:moveTo>
                    <a:pt x="1" y="0"/>
                  </a:moveTo>
                  <a:cubicBezTo>
                    <a:pt x="264" y="569"/>
                    <a:pt x="467" y="1279"/>
                    <a:pt x="610" y="2030"/>
                  </a:cubicBezTo>
                  <a:lnTo>
                    <a:pt x="2294" y="2030"/>
                  </a:lnTo>
                  <a:cubicBezTo>
                    <a:pt x="1767" y="1137"/>
                    <a:pt x="975" y="406"/>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9"/>
            <p:cNvSpPr/>
            <p:nvPr/>
          </p:nvSpPr>
          <p:spPr>
            <a:xfrm>
              <a:off x="4012005" y="2029397"/>
              <a:ext cx="44341" cy="48827"/>
            </a:xfrm>
            <a:custGeom>
              <a:rect b="b" l="l" r="r" t="t"/>
              <a:pathLst>
                <a:path extrusionOk="0" h="2416" w="2194">
                  <a:moveTo>
                    <a:pt x="1" y="0"/>
                  </a:moveTo>
                  <a:cubicBezTo>
                    <a:pt x="42" y="406"/>
                    <a:pt x="42" y="812"/>
                    <a:pt x="42" y="1218"/>
                  </a:cubicBezTo>
                  <a:cubicBezTo>
                    <a:pt x="42" y="1624"/>
                    <a:pt x="42" y="2030"/>
                    <a:pt x="1" y="2416"/>
                  </a:cubicBezTo>
                  <a:lnTo>
                    <a:pt x="2051" y="2416"/>
                  </a:lnTo>
                  <a:cubicBezTo>
                    <a:pt x="2152" y="2030"/>
                    <a:pt x="2193" y="1624"/>
                    <a:pt x="2193" y="1218"/>
                  </a:cubicBezTo>
                  <a:cubicBezTo>
                    <a:pt x="2193" y="792"/>
                    <a:pt x="2152" y="386"/>
                    <a:pt x="20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9"/>
            <p:cNvSpPr/>
            <p:nvPr/>
          </p:nvSpPr>
          <p:spPr>
            <a:xfrm>
              <a:off x="3751114" y="1770972"/>
              <a:ext cx="412708" cy="437708"/>
            </a:xfrm>
            <a:custGeom>
              <a:rect b="b" l="l" r="r" t="t"/>
              <a:pathLst>
                <a:path extrusionOk="0" h="21658" w="20421">
                  <a:moveTo>
                    <a:pt x="2558" y="1908"/>
                  </a:moveTo>
                  <a:cubicBezTo>
                    <a:pt x="2903" y="1908"/>
                    <a:pt x="3187" y="2192"/>
                    <a:pt x="3187" y="2537"/>
                  </a:cubicBezTo>
                  <a:cubicBezTo>
                    <a:pt x="3187" y="2882"/>
                    <a:pt x="2903" y="3166"/>
                    <a:pt x="2558" y="3166"/>
                  </a:cubicBezTo>
                  <a:cubicBezTo>
                    <a:pt x="2213" y="3166"/>
                    <a:pt x="1929" y="2882"/>
                    <a:pt x="1929" y="2537"/>
                  </a:cubicBezTo>
                  <a:cubicBezTo>
                    <a:pt x="1929" y="2192"/>
                    <a:pt x="2213" y="1908"/>
                    <a:pt x="2558" y="1908"/>
                  </a:cubicBezTo>
                  <a:close/>
                  <a:moveTo>
                    <a:pt x="5095" y="1908"/>
                  </a:moveTo>
                  <a:cubicBezTo>
                    <a:pt x="5440" y="1908"/>
                    <a:pt x="5725" y="2192"/>
                    <a:pt x="5725" y="2537"/>
                  </a:cubicBezTo>
                  <a:cubicBezTo>
                    <a:pt x="5725" y="2882"/>
                    <a:pt x="5440" y="3166"/>
                    <a:pt x="5095" y="3166"/>
                  </a:cubicBezTo>
                  <a:cubicBezTo>
                    <a:pt x="4750" y="3166"/>
                    <a:pt x="4466" y="2882"/>
                    <a:pt x="4466" y="2537"/>
                  </a:cubicBezTo>
                  <a:cubicBezTo>
                    <a:pt x="4466" y="2192"/>
                    <a:pt x="4750" y="1908"/>
                    <a:pt x="5095" y="1908"/>
                  </a:cubicBezTo>
                  <a:close/>
                  <a:moveTo>
                    <a:pt x="7633" y="1908"/>
                  </a:moveTo>
                  <a:cubicBezTo>
                    <a:pt x="7978" y="1908"/>
                    <a:pt x="8262" y="2192"/>
                    <a:pt x="8262" y="2537"/>
                  </a:cubicBezTo>
                  <a:cubicBezTo>
                    <a:pt x="8262" y="2882"/>
                    <a:pt x="7978" y="3166"/>
                    <a:pt x="7633" y="3166"/>
                  </a:cubicBezTo>
                  <a:cubicBezTo>
                    <a:pt x="7287" y="3166"/>
                    <a:pt x="7003" y="2882"/>
                    <a:pt x="7003" y="2537"/>
                  </a:cubicBezTo>
                  <a:cubicBezTo>
                    <a:pt x="7003" y="2192"/>
                    <a:pt x="7287" y="1908"/>
                    <a:pt x="7633" y="1908"/>
                  </a:cubicBezTo>
                  <a:close/>
                  <a:moveTo>
                    <a:pt x="630" y="0"/>
                  </a:moveTo>
                  <a:cubicBezTo>
                    <a:pt x="285" y="0"/>
                    <a:pt x="1" y="284"/>
                    <a:pt x="1" y="629"/>
                  </a:cubicBezTo>
                  <a:lnTo>
                    <a:pt x="1" y="5074"/>
                  </a:lnTo>
                  <a:lnTo>
                    <a:pt x="8059" y="5074"/>
                  </a:lnTo>
                  <a:cubicBezTo>
                    <a:pt x="8485" y="5074"/>
                    <a:pt x="8891" y="4932"/>
                    <a:pt x="9236" y="4668"/>
                  </a:cubicBezTo>
                  <a:lnTo>
                    <a:pt x="10048" y="4019"/>
                  </a:lnTo>
                  <a:cubicBezTo>
                    <a:pt x="10555" y="3613"/>
                    <a:pt x="11185" y="3390"/>
                    <a:pt x="11834" y="3390"/>
                  </a:cubicBezTo>
                  <a:lnTo>
                    <a:pt x="20420" y="3390"/>
                  </a:lnTo>
                  <a:lnTo>
                    <a:pt x="20420" y="629"/>
                  </a:lnTo>
                  <a:cubicBezTo>
                    <a:pt x="20420" y="284"/>
                    <a:pt x="20136" y="0"/>
                    <a:pt x="19791" y="0"/>
                  </a:cubicBezTo>
                  <a:close/>
                  <a:moveTo>
                    <a:pt x="10210" y="7835"/>
                  </a:moveTo>
                  <a:cubicBezTo>
                    <a:pt x="13620" y="7835"/>
                    <a:pt x="16381" y="10595"/>
                    <a:pt x="16381" y="14005"/>
                  </a:cubicBezTo>
                  <a:cubicBezTo>
                    <a:pt x="16381" y="17395"/>
                    <a:pt x="13620" y="20176"/>
                    <a:pt x="10210" y="20176"/>
                  </a:cubicBezTo>
                  <a:lnTo>
                    <a:pt x="10190" y="20176"/>
                  </a:lnTo>
                  <a:cubicBezTo>
                    <a:pt x="6800" y="20176"/>
                    <a:pt x="4040" y="17395"/>
                    <a:pt x="4040" y="14005"/>
                  </a:cubicBezTo>
                  <a:cubicBezTo>
                    <a:pt x="4040" y="10595"/>
                    <a:pt x="6800" y="7835"/>
                    <a:pt x="10190" y="7835"/>
                  </a:cubicBezTo>
                  <a:close/>
                  <a:moveTo>
                    <a:pt x="11834" y="4648"/>
                  </a:moveTo>
                  <a:cubicBezTo>
                    <a:pt x="11469" y="4648"/>
                    <a:pt x="11124" y="4770"/>
                    <a:pt x="10840" y="4993"/>
                  </a:cubicBezTo>
                  <a:lnTo>
                    <a:pt x="10028" y="5663"/>
                  </a:lnTo>
                  <a:cubicBezTo>
                    <a:pt x="9459" y="6110"/>
                    <a:pt x="8769" y="6353"/>
                    <a:pt x="8059" y="6353"/>
                  </a:cubicBezTo>
                  <a:lnTo>
                    <a:pt x="1" y="6353"/>
                  </a:lnTo>
                  <a:lnTo>
                    <a:pt x="1" y="21028"/>
                  </a:lnTo>
                  <a:cubicBezTo>
                    <a:pt x="1" y="21373"/>
                    <a:pt x="285" y="21658"/>
                    <a:pt x="630" y="21658"/>
                  </a:cubicBezTo>
                  <a:lnTo>
                    <a:pt x="19791" y="21658"/>
                  </a:lnTo>
                  <a:cubicBezTo>
                    <a:pt x="20136" y="21658"/>
                    <a:pt x="20420" y="21373"/>
                    <a:pt x="20420" y="21028"/>
                  </a:cubicBezTo>
                  <a:lnTo>
                    <a:pt x="20420" y="464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1" name="Google Shape;2521;p69"/>
          <p:cNvGrpSpPr/>
          <p:nvPr/>
        </p:nvGrpSpPr>
        <p:grpSpPr>
          <a:xfrm>
            <a:off x="4675334" y="3262766"/>
            <a:ext cx="438759" cy="438779"/>
            <a:chOff x="3738402" y="2968779"/>
            <a:chExt cx="437708" cy="437728"/>
          </a:xfrm>
        </p:grpSpPr>
        <p:sp>
          <p:nvSpPr>
            <p:cNvPr id="2522" name="Google Shape;2522;p69"/>
            <p:cNvSpPr/>
            <p:nvPr/>
          </p:nvSpPr>
          <p:spPr>
            <a:xfrm>
              <a:off x="4017765" y="3020071"/>
              <a:ext cx="70573" cy="25849"/>
            </a:xfrm>
            <a:custGeom>
              <a:rect b="b" l="l" r="r" t="t"/>
              <a:pathLst>
                <a:path extrusionOk="0" h="1279" w="3492">
                  <a:moveTo>
                    <a:pt x="650" y="0"/>
                  </a:moveTo>
                  <a:cubicBezTo>
                    <a:pt x="284" y="0"/>
                    <a:pt x="0" y="284"/>
                    <a:pt x="0" y="650"/>
                  </a:cubicBezTo>
                  <a:cubicBezTo>
                    <a:pt x="0" y="995"/>
                    <a:pt x="284" y="1279"/>
                    <a:pt x="650" y="1279"/>
                  </a:cubicBezTo>
                  <a:lnTo>
                    <a:pt x="2842" y="1279"/>
                  </a:lnTo>
                  <a:cubicBezTo>
                    <a:pt x="3207" y="1279"/>
                    <a:pt x="3491" y="995"/>
                    <a:pt x="3491" y="650"/>
                  </a:cubicBezTo>
                  <a:cubicBezTo>
                    <a:pt x="3491" y="284"/>
                    <a:pt x="3207" y="0"/>
                    <a:pt x="28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9"/>
            <p:cNvSpPr/>
            <p:nvPr/>
          </p:nvSpPr>
          <p:spPr>
            <a:xfrm>
              <a:off x="4105961" y="3193595"/>
              <a:ext cx="70149" cy="25849"/>
            </a:xfrm>
            <a:custGeom>
              <a:rect b="b" l="l" r="r" t="t"/>
              <a:pathLst>
                <a:path extrusionOk="0" h="1279" w="3471">
                  <a:moveTo>
                    <a:pt x="629" y="0"/>
                  </a:moveTo>
                  <a:cubicBezTo>
                    <a:pt x="284" y="0"/>
                    <a:pt x="0" y="284"/>
                    <a:pt x="0" y="650"/>
                  </a:cubicBezTo>
                  <a:cubicBezTo>
                    <a:pt x="0" y="995"/>
                    <a:pt x="284" y="1279"/>
                    <a:pt x="629" y="1279"/>
                  </a:cubicBezTo>
                  <a:lnTo>
                    <a:pt x="2842" y="1279"/>
                  </a:lnTo>
                  <a:cubicBezTo>
                    <a:pt x="3187" y="1279"/>
                    <a:pt x="3471" y="995"/>
                    <a:pt x="3471" y="650"/>
                  </a:cubicBezTo>
                  <a:cubicBezTo>
                    <a:pt x="3471" y="284"/>
                    <a:pt x="3187" y="0"/>
                    <a:pt x="28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9"/>
            <p:cNvSpPr/>
            <p:nvPr/>
          </p:nvSpPr>
          <p:spPr>
            <a:xfrm>
              <a:off x="4037045" y="3329770"/>
              <a:ext cx="70573" cy="25465"/>
            </a:xfrm>
            <a:custGeom>
              <a:rect b="b" l="l" r="r" t="t"/>
              <a:pathLst>
                <a:path extrusionOk="0" h="1260" w="3492">
                  <a:moveTo>
                    <a:pt x="650" y="1"/>
                  </a:moveTo>
                  <a:cubicBezTo>
                    <a:pt x="284" y="1"/>
                    <a:pt x="0" y="285"/>
                    <a:pt x="0" y="630"/>
                  </a:cubicBezTo>
                  <a:cubicBezTo>
                    <a:pt x="0" y="975"/>
                    <a:pt x="284" y="1259"/>
                    <a:pt x="650" y="1259"/>
                  </a:cubicBezTo>
                  <a:lnTo>
                    <a:pt x="2842" y="1259"/>
                  </a:lnTo>
                  <a:cubicBezTo>
                    <a:pt x="3207" y="1259"/>
                    <a:pt x="3491" y="975"/>
                    <a:pt x="3491" y="630"/>
                  </a:cubicBezTo>
                  <a:cubicBezTo>
                    <a:pt x="3491" y="285"/>
                    <a:pt x="3207" y="1"/>
                    <a:pt x="28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9"/>
            <p:cNvSpPr/>
            <p:nvPr/>
          </p:nvSpPr>
          <p:spPr>
            <a:xfrm>
              <a:off x="3917261" y="3219423"/>
              <a:ext cx="190358" cy="187084"/>
            </a:xfrm>
            <a:custGeom>
              <a:rect b="b" l="l" r="r" t="t"/>
              <a:pathLst>
                <a:path extrusionOk="0" h="9257" w="9419">
                  <a:moveTo>
                    <a:pt x="0" y="1"/>
                  </a:moveTo>
                  <a:lnTo>
                    <a:pt x="0" y="6618"/>
                  </a:lnTo>
                  <a:cubicBezTo>
                    <a:pt x="366" y="6598"/>
                    <a:pt x="751" y="6537"/>
                    <a:pt x="1096" y="6455"/>
                  </a:cubicBezTo>
                  <a:lnTo>
                    <a:pt x="3715" y="9074"/>
                  </a:lnTo>
                  <a:cubicBezTo>
                    <a:pt x="3816" y="9196"/>
                    <a:pt x="3979" y="9256"/>
                    <a:pt x="4161" y="9256"/>
                  </a:cubicBezTo>
                  <a:lnTo>
                    <a:pt x="8769" y="9256"/>
                  </a:lnTo>
                  <a:cubicBezTo>
                    <a:pt x="9134" y="9256"/>
                    <a:pt x="9418" y="8972"/>
                    <a:pt x="9418" y="8627"/>
                  </a:cubicBezTo>
                  <a:cubicBezTo>
                    <a:pt x="9418" y="8282"/>
                    <a:pt x="9134" y="7998"/>
                    <a:pt x="8769" y="7998"/>
                  </a:cubicBezTo>
                  <a:lnTo>
                    <a:pt x="4425" y="7998"/>
                  </a:lnTo>
                  <a:lnTo>
                    <a:pt x="2476" y="6029"/>
                  </a:lnTo>
                  <a:cubicBezTo>
                    <a:pt x="3288" y="5704"/>
                    <a:pt x="4019" y="5238"/>
                    <a:pt x="4689" y="4669"/>
                  </a:cubicBez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9"/>
            <p:cNvSpPr/>
            <p:nvPr/>
          </p:nvSpPr>
          <p:spPr>
            <a:xfrm>
              <a:off x="3796243" y="3022517"/>
              <a:ext cx="95593" cy="134983"/>
            </a:xfrm>
            <a:custGeom>
              <a:rect b="b" l="l" r="r" t="t"/>
              <a:pathLst>
                <a:path extrusionOk="0" h="6679" w="4730">
                  <a:moveTo>
                    <a:pt x="4730" y="1"/>
                  </a:moveTo>
                  <a:cubicBezTo>
                    <a:pt x="2923" y="143"/>
                    <a:pt x="1299" y="853"/>
                    <a:pt x="0" y="1970"/>
                  </a:cubicBezTo>
                  <a:lnTo>
                    <a:pt x="4730" y="6679"/>
                  </a:lnTo>
                  <a:lnTo>
                    <a:pt x="47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9"/>
            <p:cNvSpPr/>
            <p:nvPr/>
          </p:nvSpPr>
          <p:spPr>
            <a:xfrm>
              <a:off x="3738402" y="3080358"/>
              <a:ext cx="153434" cy="272815"/>
            </a:xfrm>
            <a:custGeom>
              <a:rect b="b" l="l" r="r" t="t"/>
              <a:pathLst>
                <a:path extrusionOk="0" h="13499" w="7592">
                  <a:moveTo>
                    <a:pt x="1969" y="1"/>
                  </a:moveTo>
                  <a:cubicBezTo>
                    <a:pt x="751" y="1442"/>
                    <a:pt x="0" y="3289"/>
                    <a:pt x="0" y="5319"/>
                  </a:cubicBezTo>
                  <a:cubicBezTo>
                    <a:pt x="0" y="9642"/>
                    <a:pt x="3350" y="13194"/>
                    <a:pt x="7592" y="13499"/>
                  </a:cubicBezTo>
                  <a:lnTo>
                    <a:pt x="7592" y="5603"/>
                  </a:lnTo>
                  <a:lnTo>
                    <a:pt x="19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9"/>
            <p:cNvSpPr/>
            <p:nvPr/>
          </p:nvSpPr>
          <p:spPr>
            <a:xfrm>
              <a:off x="3917261" y="2968779"/>
              <a:ext cx="171078" cy="188721"/>
            </a:xfrm>
            <a:custGeom>
              <a:rect b="b" l="l" r="r" t="t"/>
              <a:pathLst>
                <a:path extrusionOk="0" h="9338" w="8465">
                  <a:moveTo>
                    <a:pt x="3958" y="1"/>
                  </a:moveTo>
                  <a:cubicBezTo>
                    <a:pt x="3776" y="1"/>
                    <a:pt x="3633" y="82"/>
                    <a:pt x="3512" y="204"/>
                  </a:cubicBezTo>
                  <a:lnTo>
                    <a:pt x="914" y="2782"/>
                  </a:lnTo>
                  <a:cubicBezTo>
                    <a:pt x="609" y="2721"/>
                    <a:pt x="305" y="2680"/>
                    <a:pt x="0" y="2660"/>
                  </a:cubicBezTo>
                  <a:lnTo>
                    <a:pt x="0" y="9338"/>
                  </a:lnTo>
                  <a:lnTo>
                    <a:pt x="4709" y="4629"/>
                  </a:lnTo>
                  <a:cubicBezTo>
                    <a:pt x="3999" y="4020"/>
                    <a:pt x="3187" y="3533"/>
                    <a:pt x="2314" y="3188"/>
                  </a:cubicBezTo>
                  <a:lnTo>
                    <a:pt x="4222" y="1280"/>
                  </a:lnTo>
                  <a:lnTo>
                    <a:pt x="7815" y="1280"/>
                  </a:lnTo>
                  <a:cubicBezTo>
                    <a:pt x="8180" y="1280"/>
                    <a:pt x="8464" y="996"/>
                    <a:pt x="8464" y="650"/>
                  </a:cubicBezTo>
                  <a:cubicBezTo>
                    <a:pt x="8464" y="285"/>
                    <a:pt x="8180" y="1"/>
                    <a:pt x="78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9"/>
            <p:cNvSpPr/>
            <p:nvPr/>
          </p:nvSpPr>
          <p:spPr>
            <a:xfrm>
              <a:off x="3922596" y="3080358"/>
              <a:ext cx="253514" cy="215398"/>
            </a:xfrm>
            <a:custGeom>
              <a:rect b="b" l="l" r="r" t="t"/>
              <a:pathLst>
                <a:path extrusionOk="0" h="10658" w="12544">
                  <a:moveTo>
                    <a:pt x="5338" y="1"/>
                  </a:moveTo>
                  <a:lnTo>
                    <a:pt x="0" y="5339"/>
                  </a:lnTo>
                  <a:lnTo>
                    <a:pt x="5318" y="10657"/>
                  </a:lnTo>
                  <a:cubicBezTo>
                    <a:pt x="6374" y="9419"/>
                    <a:pt x="7084" y="7856"/>
                    <a:pt x="7246" y="6151"/>
                  </a:cubicBezTo>
                  <a:lnTo>
                    <a:pt x="9053" y="4345"/>
                  </a:lnTo>
                  <a:lnTo>
                    <a:pt x="11915" y="4345"/>
                  </a:lnTo>
                  <a:cubicBezTo>
                    <a:pt x="12260" y="4345"/>
                    <a:pt x="12544" y="4060"/>
                    <a:pt x="12544" y="3715"/>
                  </a:cubicBezTo>
                  <a:cubicBezTo>
                    <a:pt x="12544" y="3350"/>
                    <a:pt x="12260" y="3066"/>
                    <a:pt x="11915" y="3066"/>
                  </a:cubicBezTo>
                  <a:lnTo>
                    <a:pt x="8789" y="3066"/>
                  </a:lnTo>
                  <a:cubicBezTo>
                    <a:pt x="8627" y="3066"/>
                    <a:pt x="8464" y="3147"/>
                    <a:pt x="8342" y="3249"/>
                  </a:cubicBezTo>
                  <a:lnTo>
                    <a:pt x="7226" y="4365"/>
                  </a:lnTo>
                  <a:cubicBezTo>
                    <a:pt x="7043" y="2721"/>
                    <a:pt x="6353" y="1219"/>
                    <a:pt x="5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0" name="Google Shape;2530;p69"/>
          <p:cNvGrpSpPr/>
          <p:nvPr/>
        </p:nvGrpSpPr>
        <p:grpSpPr>
          <a:xfrm>
            <a:off x="6740947" y="3863342"/>
            <a:ext cx="438759" cy="438354"/>
            <a:chOff x="3738402" y="4167029"/>
            <a:chExt cx="437708" cy="437304"/>
          </a:xfrm>
        </p:grpSpPr>
        <p:sp>
          <p:nvSpPr>
            <p:cNvPr id="2531" name="Google Shape;2531;p69"/>
            <p:cNvSpPr/>
            <p:nvPr/>
          </p:nvSpPr>
          <p:spPr>
            <a:xfrm>
              <a:off x="3773264" y="4531699"/>
              <a:ext cx="377826" cy="72635"/>
            </a:xfrm>
            <a:custGeom>
              <a:rect b="b" l="l" r="r" t="t"/>
              <a:pathLst>
                <a:path extrusionOk="0" h="3594" w="18695">
                  <a:moveTo>
                    <a:pt x="650" y="1"/>
                  </a:moveTo>
                  <a:cubicBezTo>
                    <a:pt x="285" y="1"/>
                    <a:pt x="1" y="285"/>
                    <a:pt x="1" y="630"/>
                  </a:cubicBezTo>
                  <a:lnTo>
                    <a:pt x="1" y="2964"/>
                  </a:lnTo>
                  <a:cubicBezTo>
                    <a:pt x="1" y="3309"/>
                    <a:pt x="285" y="3593"/>
                    <a:pt x="650" y="3593"/>
                  </a:cubicBezTo>
                  <a:lnTo>
                    <a:pt x="18066" y="3593"/>
                  </a:lnTo>
                  <a:cubicBezTo>
                    <a:pt x="18411" y="3593"/>
                    <a:pt x="18695" y="3309"/>
                    <a:pt x="18695" y="2964"/>
                  </a:cubicBezTo>
                  <a:lnTo>
                    <a:pt x="18695" y="630"/>
                  </a:lnTo>
                  <a:cubicBezTo>
                    <a:pt x="18695" y="285"/>
                    <a:pt x="18411" y="1"/>
                    <a:pt x="18066" y="1"/>
                  </a:cubicBezTo>
                  <a:cubicBezTo>
                    <a:pt x="17700" y="1"/>
                    <a:pt x="17416" y="285"/>
                    <a:pt x="17416" y="630"/>
                  </a:cubicBezTo>
                  <a:lnTo>
                    <a:pt x="17416" y="2335"/>
                  </a:lnTo>
                  <a:lnTo>
                    <a:pt x="1279" y="2335"/>
                  </a:lnTo>
                  <a:lnTo>
                    <a:pt x="1279" y="630"/>
                  </a:lnTo>
                  <a:cubicBezTo>
                    <a:pt x="1279" y="285"/>
                    <a:pt x="995" y="1"/>
                    <a:pt x="6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9"/>
            <p:cNvSpPr/>
            <p:nvPr/>
          </p:nvSpPr>
          <p:spPr>
            <a:xfrm>
              <a:off x="3854488" y="4265472"/>
              <a:ext cx="215378" cy="313215"/>
            </a:xfrm>
            <a:custGeom>
              <a:rect b="b" l="l" r="r" t="t"/>
              <a:pathLst>
                <a:path extrusionOk="0" h="15498" w="10657">
                  <a:moveTo>
                    <a:pt x="3512" y="1"/>
                  </a:moveTo>
                  <a:cubicBezTo>
                    <a:pt x="3167" y="1"/>
                    <a:pt x="2883" y="285"/>
                    <a:pt x="2883" y="650"/>
                  </a:cubicBezTo>
                  <a:lnTo>
                    <a:pt x="2883" y="8952"/>
                  </a:lnTo>
                  <a:lnTo>
                    <a:pt x="813" y="8952"/>
                  </a:lnTo>
                  <a:cubicBezTo>
                    <a:pt x="305" y="8952"/>
                    <a:pt x="1" y="9520"/>
                    <a:pt x="305" y="9946"/>
                  </a:cubicBezTo>
                  <a:lnTo>
                    <a:pt x="4811" y="15224"/>
                  </a:lnTo>
                  <a:cubicBezTo>
                    <a:pt x="4933" y="15406"/>
                    <a:pt x="5131" y="15498"/>
                    <a:pt x="5329" y="15498"/>
                  </a:cubicBezTo>
                  <a:cubicBezTo>
                    <a:pt x="5527" y="15498"/>
                    <a:pt x="5725" y="15406"/>
                    <a:pt x="5846" y="15224"/>
                  </a:cubicBezTo>
                  <a:lnTo>
                    <a:pt x="10373" y="9946"/>
                  </a:lnTo>
                  <a:cubicBezTo>
                    <a:pt x="10657" y="9520"/>
                    <a:pt x="10352" y="8952"/>
                    <a:pt x="9845" y="8952"/>
                  </a:cubicBezTo>
                  <a:lnTo>
                    <a:pt x="7775" y="8952"/>
                  </a:lnTo>
                  <a:lnTo>
                    <a:pt x="7775" y="650"/>
                  </a:lnTo>
                  <a:cubicBezTo>
                    <a:pt x="7775" y="285"/>
                    <a:pt x="7490" y="1"/>
                    <a:pt x="7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9"/>
            <p:cNvSpPr/>
            <p:nvPr/>
          </p:nvSpPr>
          <p:spPr>
            <a:xfrm>
              <a:off x="3738402" y="4167029"/>
              <a:ext cx="437708" cy="253534"/>
            </a:xfrm>
            <a:custGeom>
              <a:rect b="b" l="l" r="r" t="t"/>
              <a:pathLst>
                <a:path extrusionOk="0" h="12545" w="21658">
                  <a:moveTo>
                    <a:pt x="10839" y="0"/>
                  </a:moveTo>
                  <a:cubicBezTo>
                    <a:pt x="10271" y="0"/>
                    <a:pt x="9743" y="102"/>
                    <a:pt x="9256" y="284"/>
                  </a:cubicBezTo>
                  <a:cubicBezTo>
                    <a:pt x="8119" y="711"/>
                    <a:pt x="7206" y="1583"/>
                    <a:pt x="6719" y="2700"/>
                  </a:cubicBezTo>
                  <a:cubicBezTo>
                    <a:pt x="6313" y="2497"/>
                    <a:pt x="5866" y="2395"/>
                    <a:pt x="5420" y="2395"/>
                  </a:cubicBezTo>
                  <a:cubicBezTo>
                    <a:pt x="4649" y="2395"/>
                    <a:pt x="3958" y="2679"/>
                    <a:pt x="3431" y="3146"/>
                  </a:cubicBezTo>
                  <a:cubicBezTo>
                    <a:pt x="3167" y="3370"/>
                    <a:pt x="2944" y="3654"/>
                    <a:pt x="2761" y="3979"/>
                  </a:cubicBezTo>
                  <a:cubicBezTo>
                    <a:pt x="2497" y="4445"/>
                    <a:pt x="2355" y="5014"/>
                    <a:pt x="2396" y="5602"/>
                  </a:cubicBezTo>
                  <a:cubicBezTo>
                    <a:pt x="1137" y="6049"/>
                    <a:pt x="203" y="7186"/>
                    <a:pt x="41" y="8566"/>
                  </a:cubicBezTo>
                  <a:cubicBezTo>
                    <a:pt x="21" y="8708"/>
                    <a:pt x="0" y="8850"/>
                    <a:pt x="0" y="8992"/>
                  </a:cubicBezTo>
                  <a:cubicBezTo>
                    <a:pt x="0" y="10961"/>
                    <a:pt x="1604" y="12544"/>
                    <a:pt x="3573" y="12544"/>
                  </a:cubicBezTo>
                  <a:lnTo>
                    <a:pt x="7368" y="12544"/>
                  </a:lnTo>
                  <a:lnTo>
                    <a:pt x="7368" y="5521"/>
                  </a:lnTo>
                  <a:cubicBezTo>
                    <a:pt x="7368" y="4466"/>
                    <a:pt x="8221" y="3613"/>
                    <a:pt x="9256" y="3613"/>
                  </a:cubicBezTo>
                  <a:lnTo>
                    <a:pt x="12889" y="3613"/>
                  </a:lnTo>
                  <a:cubicBezTo>
                    <a:pt x="13397" y="3613"/>
                    <a:pt x="13864" y="3816"/>
                    <a:pt x="14229" y="4161"/>
                  </a:cubicBezTo>
                  <a:cubicBezTo>
                    <a:pt x="14594" y="4527"/>
                    <a:pt x="14797" y="5014"/>
                    <a:pt x="14797" y="5521"/>
                  </a:cubicBezTo>
                  <a:lnTo>
                    <a:pt x="14797" y="12544"/>
                  </a:lnTo>
                  <a:lnTo>
                    <a:pt x="18086" y="12544"/>
                  </a:lnTo>
                  <a:cubicBezTo>
                    <a:pt x="20054" y="12544"/>
                    <a:pt x="21658" y="10961"/>
                    <a:pt x="21658" y="8992"/>
                  </a:cubicBezTo>
                  <a:cubicBezTo>
                    <a:pt x="21658" y="8850"/>
                    <a:pt x="21658" y="8708"/>
                    <a:pt x="21638" y="8566"/>
                  </a:cubicBezTo>
                  <a:cubicBezTo>
                    <a:pt x="21475" y="7186"/>
                    <a:pt x="20521" y="6049"/>
                    <a:pt x="19263" y="5602"/>
                  </a:cubicBezTo>
                  <a:cubicBezTo>
                    <a:pt x="19303" y="5014"/>
                    <a:pt x="19161" y="4466"/>
                    <a:pt x="18898" y="3979"/>
                  </a:cubicBezTo>
                  <a:cubicBezTo>
                    <a:pt x="18390" y="3045"/>
                    <a:pt x="17395" y="2395"/>
                    <a:pt x="16259" y="2395"/>
                  </a:cubicBezTo>
                  <a:cubicBezTo>
                    <a:pt x="15792" y="2395"/>
                    <a:pt x="15345" y="2497"/>
                    <a:pt x="14960" y="2700"/>
                  </a:cubicBezTo>
                  <a:cubicBezTo>
                    <a:pt x="14797" y="2314"/>
                    <a:pt x="14594" y="1989"/>
                    <a:pt x="14331" y="1665"/>
                  </a:cubicBezTo>
                  <a:cubicBezTo>
                    <a:pt x="13519" y="650"/>
                    <a:pt x="12260" y="0"/>
                    <a:pt x="108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4" name="Google Shape;2534;p69"/>
          <p:cNvGrpSpPr/>
          <p:nvPr/>
        </p:nvGrpSpPr>
        <p:grpSpPr>
          <a:xfrm>
            <a:off x="5357405" y="1474892"/>
            <a:ext cx="438374" cy="412443"/>
            <a:chOff x="4342641" y="1185185"/>
            <a:chExt cx="437324" cy="411455"/>
          </a:xfrm>
        </p:grpSpPr>
        <p:sp>
          <p:nvSpPr>
            <p:cNvPr id="2535" name="Google Shape;2535;p69"/>
            <p:cNvSpPr/>
            <p:nvPr/>
          </p:nvSpPr>
          <p:spPr>
            <a:xfrm>
              <a:off x="4419358" y="1369359"/>
              <a:ext cx="25869" cy="25869"/>
            </a:xfrm>
            <a:custGeom>
              <a:rect b="b" l="l" r="r" t="t"/>
              <a:pathLst>
                <a:path extrusionOk="0" h="1280" w="1280">
                  <a:moveTo>
                    <a:pt x="630" y="1"/>
                  </a:moveTo>
                  <a:cubicBezTo>
                    <a:pt x="285" y="1"/>
                    <a:pt x="0" y="285"/>
                    <a:pt x="0" y="650"/>
                  </a:cubicBezTo>
                  <a:cubicBezTo>
                    <a:pt x="0" y="995"/>
                    <a:pt x="285" y="1279"/>
                    <a:pt x="630" y="1279"/>
                  </a:cubicBezTo>
                  <a:cubicBezTo>
                    <a:pt x="995" y="1279"/>
                    <a:pt x="1279" y="995"/>
                    <a:pt x="1279" y="650"/>
                  </a:cubicBezTo>
                  <a:cubicBezTo>
                    <a:pt x="1279" y="285"/>
                    <a:pt x="995" y="1"/>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9"/>
            <p:cNvSpPr/>
            <p:nvPr/>
          </p:nvSpPr>
          <p:spPr>
            <a:xfrm>
              <a:off x="4419358" y="1249999"/>
              <a:ext cx="25869" cy="25444"/>
            </a:xfrm>
            <a:custGeom>
              <a:rect b="b" l="l" r="r" t="t"/>
              <a:pathLst>
                <a:path extrusionOk="0" h="1259" w="1280">
                  <a:moveTo>
                    <a:pt x="630" y="0"/>
                  </a:moveTo>
                  <a:cubicBezTo>
                    <a:pt x="285" y="0"/>
                    <a:pt x="0" y="284"/>
                    <a:pt x="0" y="629"/>
                  </a:cubicBezTo>
                  <a:cubicBezTo>
                    <a:pt x="0" y="974"/>
                    <a:pt x="285" y="1259"/>
                    <a:pt x="630" y="1259"/>
                  </a:cubicBezTo>
                  <a:cubicBezTo>
                    <a:pt x="995" y="1259"/>
                    <a:pt x="1279" y="974"/>
                    <a:pt x="1279" y="629"/>
                  </a:cubicBezTo>
                  <a:cubicBezTo>
                    <a:pt x="1279" y="284"/>
                    <a:pt x="995"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9"/>
            <p:cNvSpPr/>
            <p:nvPr/>
          </p:nvSpPr>
          <p:spPr>
            <a:xfrm>
              <a:off x="4548581" y="1309881"/>
              <a:ext cx="25444" cy="25444"/>
            </a:xfrm>
            <a:custGeom>
              <a:rect b="b" l="l" r="r" t="t"/>
              <a:pathLst>
                <a:path extrusionOk="0" h="1259" w="1259">
                  <a:moveTo>
                    <a:pt x="629" y="1"/>
                  </a:moveTo>
                  <a:cubicBezTo>
                    <a:pt x="284" y="1"/>
                    <a:pt x="0" y="285"/>
                    <a:pt x="0" y="630"/>
                  </a:cubicBezTo>
                  <a:cubicBezTo>
                    <a:pt x="0" y="975"/>
                    <a:pt x="284" y="1259"/>
                    <a:pt x="629" y="1259"/>
                  </a:cubicBezTo>
                  <a:cubicBezTo>
                    <a:pt x="975" y="1259"/>
                    <a:pt x="1259" y="975"/>
                    <a:pt x="1259" y="630"/>
                  </a:cubicBezTo>
                  <a:cubicBezTo>
                    <a:pt x="1259" y="285"/>
                    <a:pt x="975" y="1"/>
                    <a:pt x="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9"/>
            <p:cNvSpPr/>
            <p:nvPr/>
          </p:nvSpPr>
          <p:spPr>
            <a:xfrm>
              <a:off x="4677379" y="1369359"/>
              <a:ext cx="25869" cy="25869"/>
            </a:xfrm>
            <a:custGeom>
              <a:rect b="b" l="l" r="r" t="t"/>
              <a:pathLst>
                <a:path extrusionOk="0" h="1280" w="1280">
                  <a:moveTo>
                    <a:pt x="650" y="1"/>
                  </a:moveTo>
                  <a:cubicBezTo>
                    <a:pt x="285" y="1"/>
                    <a:pt x="1" y="285"/>
                    <a:pt x="1" y="650"/>
                  </a:cubicBezTo>
                  <a:cubicBezTo>
                    <a:pt x="1" y="995"/>
                    <a:pt x="285" y="1279"/>
                    <a:pt x="650" y="1279"/>
                  </a:cubicBezTo>
                  <a:cubicBezTo>
                    <a:pt x="995" y="1279"/>
                    <a:pt x="1279" y="995"/>
                    <a:pt x="1279" y="650"/>
                  </a:cubicBezTo>
                  <a:cubicBezTo>
                    <a:pt x="1279" y="285"/>
                    <a:pt x="995" y="1"/>
                    <a:pt x="6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9"/>
            <p:cNvSpPr/>
            <p:nvPr/>
          </p:nvSpPr>
          <p:spPr>
            <a:xfrm>
              <a:off x="4677379" y="1249999"/>
              <a:ext cx="25869" cy="25444"/>
            </a:xfrm>
            <a:custGeom>
              <a:rect b="b" l="l" r="r" t="t"/>
              <a:pathLst>
                <a:path extrusionOk="0" h="1259" w="1280">
                  <a:moveTo>
                    <a:pt x="650" y="0"/>
                  </a:moveTo>
                  <a:cubicBezTo>
                    <a:pt x="285" y="0"/>
                    <a:pt x="1" y="284"/>
                    <a:pt x="1" y="629"/>
                  </a:cubicBezTo>
                  <a:cubicBezTo>
                    <a:pt x="1" y="974"/>
                    <a:pt x="285" y="1259"/>
                    <a:pt x="650" y="1259"/>
                  </a:cubicBezTo>
                  <a:cubicBezTo>
                    <a:pt x="995" y="1259"/>
                    <a:pt x="1279" y="974"/>
                    <a:pt x="1279" y="629"/>
                  </a:cubicBezTo>
                  <a:cubicBezTo>
                    <a:pt x="1279" y="284"/>
                    <a:pt x="995" y="0"/>
                    <a:pt x="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9"/>
            <p:cNvSpPr/>
            <p:nvPr/>
          </p:nvSpPr>
          <p:spPr>
            <a:xfrm>
              <a:off x="4342641" y="1185185"/>
              <a:ext cx="437324" cy="274452"/>
            </a:xfrm>
            <a:custGeom>
              <a:rect b="b" l="l" r="r" t="t"/>
              <a:pathLst>
                <a:path extrusionOk="0" h="13580" w="21639">
                  <a:moveTo>
                    <a:pt x="17213" y="1928"/>
                  </a:moveTo>
                  <a:cubicBezTo>
                    <a:pt x="18248" y="1928"/>
                    <a:pt x="19101" y="2781"/>
                    <a:pt x="19101" y="3836"/>
                  </a:cubicBezTo>
                  <a:cubicBezTo>
                    <a:pt x="19101" y="4892"/>
                    <a:pt x="18248" y="5744"/>
                    <a:pt x="17213" y="5744"/>
                  </a:cubicBezTo>
                  <a:cubicBezTo>
                    <a:pt x="16685" y="5744"/>
                    <a:pt x="16198" y="5521"/>
                    <a:pt x="15853" y="5176"/>
                  </a:cubicBezTo>
                  <a:lnTo>
                    <a:pt x="12727" y="6678"/>
                  </a:lnTo>
                  <a:cubicBezTo>
                    <a:pt x="12727" y="6759"/>
                    <a:pt x="12727" y="6820"/>
                    <a:pt x="12727" y="6901"/>
                  </a:cubicBezTo>
                  <a:lnTo>
                    <a:pt x="15853" y="8403"/>
                  </a:lnTo>
                  <a:cubicBezTo>
                    <a:pt x="16198" y="8058"/>
                    <a:pt x="16685" y="7855"/>
                    <a:pt x="17213" y="7855"/>
                  </a:cubicBezTo>
                  <a:cubicBezTo>
                    <a:pt x="18248" y="7855"/>
                    <a:pt x="19101" y="8708"/>
                    <a:pt x="19101" y="9763"/>
                  </a:cubicBezTo>
                  <a:cubicBezTo>
                    <a:pt x="19101" y="10798"/>
                    <a:pt x="18248" y="11651"/>
                    <a:pt x="17213" y="11651"/>
                  </a:cubicBezTo>
                  <a:cubicBezTo>
                    <a:pt x="16158" y="11651"/>
                    <a:pt x="15305" y="10798"/>
                    <a:pt x="15305" y="9763"/>
                  </a:cubicBezTo>
                  <a:cubicBezTo>
                    <a:pt x="15305" y="9682"/>
                    <a:pt x="15305" y="9621"/>
                    <a:pt x="15305" y="9560"/>
                  </a:cubicBezTo>
                  <a:lnTo>
                    <a:pt x="12220" y="8079"/>
                  </a:lnTo>
                  <a:cubicBezTo>
                    <a:pt x="11875" y="8464"/>
                    <a:pt x="11367" y="8708"/>
                    <a:pt x="10819" y="8708"/>
                  </a:cubicBezTo>
                  <a:cubicBezTo>
                    <a:pt x="10271" y="8708"/>
                    <a:pt x="9764" y="8464"/>
                    <a:pt x="9419" y="8079"/>
                  </a:cubicBezTo>
                  <a:lnTo>
                    <a:pt x="6334" y="9560"/>
                  </a:lnTo>
                  <a:cubicBezTo>
                    <a:pt x="6334" y="9621"/>
                    <a:pt x="6334" y="9682"/>
                    <a:pt x="6334" y="9763"/>
                  </a:cubicBezTo>
                  <a:cubicBezTo>
                    <a:pt x="6334" y="10798"/>
                    <a:pt x="5481" y="11651"/>
                    <a:pt x="4426" y="11651"/>
                  </a:cubicBezTo>
                  <a:cubicBezTo>
                    <a:pt x="3391" y="11651"/>
                    <a:pt x="2538" y="10798"/>
                    <a:pt x="2538" y="9763"/>
                  </a:cubicBezTo>
                  <a:cubicBezTo>
                    <a:pt x="2538" y="8708"/>
                    <a:pt x="3391" y="7855"/>
                    <a:pt x="4426" y="7855"/>
                  </a:cubicBezTo>
                  <a:cubicBezTo>
                    <a:pt x="4953" y="7855"/>
                    <a:pt x="5441" y="8058"/>
                    <a:pt x="5786" y="8403"/>
                  </a:cubicBezTo>
                  <a:lnTo>
                    <a:pt x="8911" y="6901"/>
                  </a:lnTo>
                  <a:cubicBezTo>
                    <a:pt x="8911" y="6820"/>
                    <a:pt x="8911" y="6759"/>
                    <a:pt x="8911" y="6678"/>
                  </a:cubicBezTo>
                  <a:lnTo>
                    <a:pt x="5786" y="5176"/>
                  </a:lnTo>
                  <a:cubicBezTo>
                    <a:pt x="5441" y="5521"/>
                    <a:pt x="4953" y="5744"/>
                    <a:pt x="4426" y="5744"/>
                  </a:cubicBezTo>
                  <a:cubicBezTo>
                    <a:pt x="3391" y="5744"/>
                    <a:pt x="2538" y="4892"/>
                    <a:pt x="2538" y="3836"/>
                  </a:cubicBezTo>
                  <a:cubicBezTo>
                    <a:pt x="2538" y="2781"/>
                    <a:pt x="3391" y="1928"/>
                    <a:pt x="4426" y="1928"/>
                  </a:cubicBezTo>
                  <a:cubicBezTo>
                    <a:pt x="5481" y="1928"/>
                    <a:pt x="6334" y="2781"/>
                    <a:pt x="6334" y="3836"/>
                  </a:cubicBezTo>
                  <a:cubicBezTo>
                    <a:pt x="6334" y="3897"/>
                    <a:pt x="6334" y="3978"/>
                    <a:pt x="6334" y="4039"/>
                  </a:cubicBezTo>
                  <a:lnTo>
                    <a:pt x="9419" y="5521"/>
                  </a:lnTo>
                  <a:cubicBezTo>
                    <a:pt x="9764" y="5135"/>
                    <a:pt x="10271" y="4892"/>
                    <a:pt x="10819" y="4892"/>
                  </a:cubicBezTo>
                  <a:cubicBezTo>
                    <a:pt x="11367" y="4892"/>
                    <a:pt x="11875" y="5135"/>
                    <a:pt x="12220" y="5521"/>
                  </a:cubicBezTo>
                  <a:lnTo>
                    <a:pt x="15305" y="4039"/>
                  </a:lnTo>
                  <a:cubicBezTo>
                    <a:pt x="15305" y="3978"/>
                    <a:pt x="15305" y="3897"/>
                    <a:pt x="15305" y="3836"/>
                  </a:cubicBezTo>
                  <a:cubicBezTo>
                    <a:pt x="15305" y="2781"/>
                    <a:pt x="16158" y="1928"/>
                    <a:pt x="17213" y="1928"/>
                  </a:cubicBezTo>
                  <a:close/>
                  <a:moveTo>
                    <a:pt x="630" y="0"/>
                  </a:moveTo>
                  <a:cubicBezTo>
                    <a:pt x="285" y="0"/>
                    <a:pt x="1" y="284"/>
                    <a:pt x="1" y="650"/>
                  </a:cubicBezTo>
                  <a:lnTo>
                    <a:pt x="1" y="13579"/>
                  </a:lnTo>
                  <a:lnTo>
                    <a:pt x="21638" y="13579"/>
                  </a:lnTo>
                  <a:lnTo>
                    <a:pt x="21638" y="650"/>
                  </a:lnTo>
                  <a:cubicBezTo>
                    <a:pt x="21638" y="284"/>
                    <a:pt x="21354" y="0"/>
                    <a:pt x="210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9"/>
            <p:cNvSpPr/>
            <p:nvPr/>
          </p:nvSpPr>
          <p:spPr>
            <a:xfrm>
              <a:off x="4342641" y="1485445"/>
              <a:ext cx="437324" cy="111195"/>
            </a:xfrm>
            <a:custGeom>
              <a:rect b="b" l="l" r="r" t="t"/>
              <a:pathLst>
                <a:path extrusionOk="0" h="5502" w="21639">
                  <a:moveTo>
                    <a:pt x="1" y="1"/>
                  </a:moveTo>
                  <a:lnTo>
                    <a:pt x="1" y="1889"/>
                  </a:lnTo>
                  <a:cubicBezTo>
                    <a:pt x="1" y="2254"/>
                    <a:pt x="285" y="2538"/>
                    <a:pt x="630" y="2538"/>
                  </a:cubicBezTo>
                  <a:lnTo>
                    <a:pt x="8911" y="2538"/>
                  </a:lnTo>
                  <a:lnTo>
                    <a:pt x="8911" y="4223"/>
                  </a:lnTo>
                  <a:lnTo>
                    <a:pt x="6516" y="4223"/>
                  </a:lnTo>
                  <a:cubicBezTo>
                    <a:pt x="6171" y="4223"/>
                    <a:pt x="5887" y="4507"/>
                    <a:pt x="5887" y="4852"/>
                  </a:cubicBezTo>
                  <a:cubicBezTo>
                    <a:pt x="5887" y="5217"/>
                    <a:pt x="6171" y="5502"/>
                    <a:pt x="6516" y="5502"/>
                  </a:cubicBezTo>
                  <a:lnTo>
                    <a:pt x="15123" y="5502"/>
                  </a:lnTo>
                  <a:cubicBezTo>
                    <a:pt x="15468" y="5502"/>
                    <a:pt x="15752" y="5217"/>
                    <a:pt x="15752" y="4852"/>
                  </a:cubicBezTo>
                  <a:cubicBezTo>
                    <a:pt x="15752" y="4507"/>
                    <a:pt x="15468" y="4223"/>
                    <a:pt x="15123" y="4223"/>
                  </a:cubicBezTo>
                  <a:lnTo>
                    <a:pt x="12727" y="4223"/>
                  </a:lnTo>
                  <a:lnTo>
                    <a:pt x="12727" y="2538"/>
                  </a:lnTo>
                  <a:lnTo>
                    <a:pt x="21009" y="2538"/>
                  </a:lnTo>
                  <a:cubicBezTo>
                    <a:pt x="21354" y="2538"/>
                    <a:pt x="21638" y="2254"/>
                    <a:pt x="21638" y="1889"/>
                  </a:cubicBezTo>
                  <a:lnTo>
                    <a:pt x="21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2" name="Google Shape;2542;p69"/>
          <p:cNvGrpSpPr/>
          <p:nvPr/>
        </p:nvGrpSpPr>
        <p:grpSpPr>
          <a:xfrm>
            <a:off x="5361517" y="2662425"/>
            <a:ext cx="433026" cy="438779"/>
            <a:chOff x="4346743" y="2369875"/>
            <a:chExt cx="431989" cy="437728"/>
          </a:xfrm>
        </p:grpSpPr>
        <p:sp>
          <p:nvSpPr>
            <p:cNvPr id="2543" name="Google Shape;2543;p69"/>
            <p:cNvSpPr/>
            <p:nvPr/>
          </p:nvSpPr>
          <p:spPr>
            <a:xfrm>
              <a:off x="4423461" y="2651279"/>
              <a:ext cx="25869" cy="25465"/>
            </a:xfrm>
            <a:custGeom>
              <a:rect b="b" l="l" r="r" t="t"/>
              <a:pathLst>
                <a:path extrusionOk="0" h="1260" w="1280">
                  <a:moveTo>
                    <a:pt x="0" y="1"/>
                  </a:moveTo>
                  <a:lnTo>
                    <a:pt x="0" y="1259"/>
                  </a:lnTo>
                  <a:lnTo>
                    <a:pt x="1279" y="1259"/>
                  </a:lnTo>
                  <a:lnTo>
                    <a:pt x="12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9"/>
            <p:cNvSpPr/>
            <p:nvPr/>
          </p:nvSpPr>
          <p:spPr>
            <a:xfrm>
              <a:off x="4346743" y="2369875"/>
              <a:ext cx="333950" cy="437728"/>
            </a:xfrm>
            <a:custGeom>
              <a:rect b="b" l="l" r="r" t="t"/>
              <a:pathLst>
                <a:path extrusionOk="0" h="21659" w="16524">
                  <a:moveTo>
                    <a:pt x="3796" y="3776"/>
                  </a:moveTo>
                  <a:lnTo>
                    <a:pt x="3796" y="5034"/>
                  </a:lnTo>
                  <a:lnTo>
                    <a:pt x="5075" y="5034"/>
                  </a:lnTo>
                  <a:lnTo>
                    <a:pt x="5075" y="3776"/>
                  </a:lnTo>
                  <a:close/>
                  <a:moveTo>
                    <a:pt x="5704" y="2497"/>
                  </a:moveTo>
                  <a:cubicBezTo>
                    <a:pt x="6070" y="2497"/>
                    <a:pt x="6354" y="2781"/>
                    <a:pt x="6354" y="3126"/>
                  </a:cubicBezTo>
                  <a:lnTo>
                    <a:pt x="6354" y="5664"/>
                  </a:lnTo>
                  <a:cubicBezTo>
                    <a:pt x="6354" y="6029"/>
                    <a:pt x="6070" y="6313"/>
                    <a:pt x="5704" y="6313"/>
                  </a:cubicBezTo>
                  <a:lnTo>
                    <a:pt x="3167" y="6313"/>
                  </a:lnTo>
                  <a:cubicBezTo>
                    <a:pt x="2822" y="6313"/>
                    <a:pt x="2538" y="6029"/>
                    <a:pt x="2538" y="5664"/>
                  </a:cubicBezTo>
                  <a:lnTo>
                    <a:pt x="2538" y="3126"/>
                  </a:lnTo>
                  <a:cubicBezTo>
                    <a:pt x="2538" y="2781"/>
                    <a:pt x="2822" y="2497"/>
                    <a:pt x="3167" y="2497"/>
                  </a:cubicBezTo>
                  <a:close/>
                  <a:moveTo>
                    <a:pt x="3796" y="8850"/>
                  </a:moveTo>
                  <a:lnTo>
                    <a:pt x="3796" y="10109"/>
                  </a:lnTo>
                  <a:lnTo>
                    <a:pt x="5075" y="10109"/>
                  </a:lnTo>
                  <a:lnTo>
                    <a:pt x="5075" y="8850"/>
                  </a:lnTo>
                  <a:close/>
                  <a:moveTo>
                    <a:pt x="5704" y="7571"/>
                  </a:moveTo>
                  <a:cubicBezTo>
                    <a:pt x="6070" y="7571"/>
                    <a:pt x="6354" y="7856"/>
                    <a:pt x="6354" y="8201"/>
                  </a:cubicBezTo>
                  <a:lnTo>
                    <a:pt x="6354" y="10738"/>
                  </a:lnTo>
                  <a:cubicBezTo>
                    <a:pt x="6354" y="11103"/>
                    <a:pt x="6070" y="11387"/>
                    <a:pt x="5704" y="11387"/>
                  </a:cubicBezTo>
                  <a:lnTo>
                    <a:pt x="3167" y="11387"/>
                  </a:lnTo>
                  <a:cubicBezTo>
                    <a:pt x="2822" y="11387"/>
                    <a:pt x="2538" y="11103"/>
                    <a:pt x="2538" y="10738"/>
                  </a:cubicBezTo>
                  <a:lnTo>
                    <a:pt x="2538" y="8201"/>
                  </a:lnTo>
                  <a:cubicBezTo>
                    <a:pt x="2538" y="7856"/>
                    <a:pt x="2822" y="7571"/>
                    <a:pt x="3167" y="7571"/>
                  </a:cubicBezTo>
                  <a:close/>
                  <a:moveTo>
                    <a:pt x="5704" y="12646"/>
                  </a:moveTo>
                  <a:cubicBezTo>
                    <a:pt x="6070" y="12646"/>
                    <a:pt x="6354" y="12930"/>
                    <a:pt x="6354" y="13275"/>
                  </a:cubicBezTo>
                  <a:lnTo>
                    <a:pt x="6354" y="15812"/>
                  </a:lnTo>
                  <a:cubicBezTo>
                    <a:pt x="6354" y="16178"/>
                    <a:pt x="6070" y="16462"/>
                    <a:pt x="5704" y="16462"/>
                  </a:cubicBezTo>
                  <a:lnTo>
                    <a:pt x="3167" y="16462"/>
                  </a:lnTo>
                  <a:cubicBezTo>
                    <a:pt x="2822" y="16462"/>
                    <a:pt x="2538" y="16178"/>
                    <a:pt x="2538" y="15812"/>
                  </a:cubicBezTo>
                  <a:lnTo>
                    <a:pt x="2538" y="13275"/>
                  </a:lnTo>
                  <a:cubicBezTo>
                    <a:pt x="2538" y="12930"/>
                    <a:pt x="2822" y="12646"/>
                    <a:pt x="3167" y="12646"/>
                  </a:cubicBezTo>
                  <a:close/>
                  <a:moveTo>
                    <a:pt x="630" y="0"/>
                  </a:moveTo>
                  <a:cubicBezTo>
                    <a:pt x="285" y="0"/>
                    <a:pt x="1" y="285"/>
                    <a:pt x="1" y="650"/>
                  </a:cubicBezTo>
                  <a:lnTo>
                    <a:pt x="1" y="21029"/>
                  </a:lnTo>
                  <a:cubicBezTo>
                    <a:pt x="1" y="21374"/>
                    <a:pt x="285" y="21658"/>
                    <a:pt x="630" y="21658"/>
                  </a:cubicBezTo>
                  <a:lnTo>
                    <a:pt x="10556" y="21658"/>
                  </a:lnTo>
                  <a:lnTo>
                    <a:pt x="10556" y="16340"/>
                  </a:lnTo>
                  <a:cubicBezTo>
                    <a:pt x="10556" y="15975"/>
                    <a:pt x="10840" y="15691"/>
                    <a:pt x="11185" y="15691"/>
                  </a:cubicBezTo>
                  <a:lnTo>
                    <a:pt x="16523" y="15691"/>
                  </a:lnTo>
                  <a:lnTo>
                    <a:pt x="16523" y="14960"/>
                  </a:lnTo>
                  <a:lnTo>
                    <a:pt x="16462" y="14960"/>
                  </a:lnTo>
                  <a:cubicBezTo>
                    <a:pt x="16137" y="14960"/>
                    <a:pt x="15813" y="14879"/>
                    <a:pt x="15549" y="14737"/>
                  </a:cubicBezTo>
                  <a:lnTo>
                    <a:pt x="15528" y="14737"/>
                  </a:lnTo>
                  <a:lnTo>
                    <a:pt x="15528" y="14716"/>
                  </a:lnTo>
                  <a:cubicBezTo>
                    <a:pt x="14331" y="14026"/>
                    <a:pt x="13296" y="13133"/>
                    <a:pt x="12484" y="12037"/>
                  </a:cubicBezTo>
                  <a:cubicBezTo>
                    <a:pt x="11672" y="10941"/>
                    <a:pt x="11104" y="9682"/>
                    <a:pt x="10759" y="8282"/>
                  </a:cubicBezTo>
                  <a:cubicBezTo>
                    <a:pt x="10251" y="6232"/>
                    <a:pt x="10434" y="4588"/>
                    <a:pt x="10454" y="4405"/>
                  </a:cubicBezTo>
                  <a:cubicBezTo>
                    <a:pt x="10556" y="3532"/>
                    <a:pt x="11246" y="2862"/>
                    <a:pt x="12098" y="2781"/>
                  </a:cubicBezTo>
                  <a:cubicBezTo>
                    <a:pt x="12403" y="2741"/>
                    <a:pt x="13255" y="2619"/>
                    <a:pt x="13783" y="2355"/>
                  </a:cubicBezTo>
                  <a:cubicBezTo>
                    <a:pt x="14493" y="2010"/>
                    <a:pt x="15041" y="1421"/>
                    <a:pt x="15062" y="1401"/>
                  </a:cubicBezTo>
                  <a:cubicBezTo>
                    <a:pt x="15393" y="1011"/>
                    <a:pt x="15894" y="771"/>
                    <a:pt x="16455" y="771"/>
                  </a:cubicBezTo>
                  <a:cubicBezTo>
                    <a:pt x="16478" y="771"/>
                    <a:pt x="16500" y="771"/>
                    <a:pt x="16523" y="772"/>
                  </a:cubicBezTo>
                  <a:lnTo>
                    <a:pt x="16523" y="650"/>
                  </a:lnTo>
                  <a:cubicBezTo>
                    <a:pt x="16523" y="285"/>
                    <a:pt x="16239" y="0"/>
                    <a:pt x="158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9"/>
            <p:cNvSpPr/>
            <p:nvPr/>
          </p:nvSpPr>
          <p:spPr>
            <a:xfrm>
              <a:off x="4585504" y="2712819"/>
              <a:ext cx="95189" cy="94785"/>
            </a:xfrm>
            <a:custGeom>
              <a:rect b="b" l="l" r="r" t="t"/>
              <a:pathLst>
                <a:path extrusionOk="0" h="4690" w="4710">
                  <a:moveTo>
                    <a:pt x="0" y="0"/>
                  </a:moveTo>
                  <a:lnTo>
                    <a:pt x="0" y="4689"/>
                  </a:lnTo>
                  <a:cubicBezTo>
                    <a:pt x="183" y="4689"/>
                    <a:pt x="345" y="4628"/>
                    <a:pt x="467" y="4506"/>
                  </a:cubicBezTo>
                  <a:lnTo>
                    <a:pt x="4506" y="467"/>
                  </a:lnTo>
                  <a:cubicBezTo>
                    <a:pt x="4628" y="325"/>
                    <a:pt x="4709" y="163"/>
                    <a:pt x="47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9"/>
            <p:cNvSpPr/>
            <p:nvPr/>
          </p:nvSpPr>
          <p:spPr>
            <a:xfrm>
              <a:off x="4579745" y="2411003"/>
              <a:ext cx="198988" cy="235689"/>
            </a:xfrm>
            <a:custGeom>
              <a:rect b="b" l="l" r="r" t="t"/>
              <a:pathLst>
                <a:path extrusionOk="0" h="11662" w="9846">
                  <a:moveTo>
                    <a:pt x="7191" y="3820"/>
                  </a:moveTo>
                  <a:cubicBezTo>
                    <a:pt x="7341" y="3820"/>
                    <a:pt x="7492" y="3871"/>
                    <a:pt x="7612" y="3974"/>
                  </a:cubicBezTo>
                  <a:cubicBezTo>
                    <a:pt x="7876" y="4197"/>
                    <a:pt x="7897" y="4603"/>
                    <a:pt x="7673" y="4867"/>
                  </a:cubicBezTo>
                  <a:lnTo>
                    <a:pt x="5299" y="7627"/>
                  </a:lnTo>
                  <a:cubicBezTo>
                    <a:pt x="5172" y="7775"/>
                    <a:pt x="4996" y="7846"/>
                    <a:pt x="4820" y="7846"/>
                  </a:cubicBezTo>
                  <a:cubicBezTo>
                    <a:pt x="4656" y="7846"/>
                    <a:pt x="4492" y="7785"/>
                    <a:pt x="4365" y="7668"/>
                  </a:cubicBezTo>
                  <a:lnTo>
                    <a:pt x="2802" y="6105"/>
                  </a:lnTo>
                  <a:cubicBezTo>
                    <a:pt x="2558" y="5861"/>
                    <a:pt x="2558" y="5455"/>
                    <a:pt x="2802" y="5212"/>
                  </a:cubicBezTo>
                  <a:cubicBezTo>
                    <a:pt x="2924" y="5090"/>
                    <a:pt x="3086" y="5029"/>
                    <a:pt x="3248" y="5029"/>
                  </a:cubicBezTo>
                  <a:cubicBezTo>
                    <a:pt x="3411" y="5029"/>
                    <a:pt x="3573" y="5090"/>
                    <a:pt x="3695" y="5212"/>
                  </a:cubicBezTo>
                  <a:lnTo>
                    <a:pt x="4771" y="6288"/>
                  </a:lnTo>
                  <a:lnTo>
                    <a:pt x="6719" y="4034"/>
                  </a:lnTo>
                  <a:cubicBezTo>
                    <a:pt x="6840" y="3892"/>
                    <a:pt x="7015" y="3820"/>
                    <a:pt x="7191" y="3820"/>
                  </a:cubicBezTo>
                  <a:close/>
                  <a:moveTo>
                    <a:pt x="4933" y="0"/>
                  </a:moveTo>
                  <a:cubicBezTo>
                    <a:pt x="4771" y="0"/>
                    <a:pt x="4608" y="66"/>
                    <a:pt x="4487" y="198"/>
                  </a:cubicBezTo>
                  <a:cubicBezTo>
                    <a:pt x="4466" y="219"/>
                    <a:pt x="3776" y="990"/>
                    <a:pt x="2802" y="1457"/>
                  </a:cubicBezTo>
                  <a:cubicBezTo>
                    <a:pt x="1949" y="1863"/>
                    <a:pt x="732" y="2005"/>
                    <a:pt x="711" y="2005"/>
                  </a:cubicBezTo>
                  <a:cubicBezTo>
                    <a:pt x="427" y="2025"/>
                    <a:pt x="224" y="2248"/>
                    <a:pt x="184" y="2512"/>
                  </a:cubicBezTo>
                  <a:cubicBezTo>
                    <a:pt x="184" y="2593"/>
                    <a:pt x="1" y="4075"/>
                    <a:pt x="468" y="5942"/>
                  </a:cubicBezTo>
                  <a:cubicBezTo>
                    <a:pt x="1056" y="8419"/>
                    <a:pt x="2518" y="10388"/>
                    <a:pt x="4629" y="11585"/>
                  </a:cubicBezTo>
                  <a:cubicBezTo>
                    <a:pt x="4720" y="11636"/>
                    <a:pt x="4822" y="11661"/>
                    <a:pt x="4923" y="11661"/>
                  </a:cubicBezTo>
                  <a:cubicBezTo>
                    <a:pt x="5025" y="11661"/>
                    <a:pt x="5126" y="11636"/>
                    <a:pt x="5217" y="11585"/>
                  </a:cubicBezTo>
                  <a:cubicBezTo>
                    <a:pt x="7349" y="10388"/>
                    <a:pt x="8790" y="8419"/>
                    <a:pt x="9399" y="5942"/>
                  </a:cubicBezTo>
                  <a:cubicBezTo>
                    <a:pt x="9845" y="4075"/>
                    <a:pt x="9683" y="2593"/>
                    <a:pt x="9663" y="2512"/>
                  </a:cubicBezTo>
                  <a:cubicBezTo>
                    <a:pt x="9642" y="2248"/>
                    <a:pt x="9419" y="2025"/>
                    <a:pt x="9135" y="2005"/>
                  </a:cubicBezTo>
                  <a:cubicBezTo>
                    <a:pt x="9135" y="2005"/>
                    <a:pt x="7897" y="1863"/>
                    <a:pt x="7044" y="1457"/>
                  </a:cubicBezTo>
                  <a:cubicBezTo>
                    <a:pt x="6070" y="990"/>
                    <a:pt x="5380" y="219"/>
                    <a:pt x="5380" y="198"/>
                  </a:cubicBezTo>
                  <a:cubicBezTo>
                    <a:pt x="5258" y="66"/>
                    <a:pt x="5096" y="0"/>
                    <a:pt x="49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7" name="Google Shape;2547;p69"/>
          <p:cNvGrpSpPr/>
          <p:nvPr/>
        </p:nvGrpSpPr>
        <p:grpSpPr>
          <a:xfrm>
            <a:off x="5357405" y="3886971"/>
            <a:ext cx="440015" cy="391475"/>
            <a:chOff x="4342641" y="3591489"/>
            <a:chExt cx="438961" cy="390538"/>
          </a:xfrm>
        </p:grpSpPr>
        <p:sp>
          <p:nvSpPr>
            <p:cNvPr id="2548" name="Google Shape;2548;p69"/>
            <p:cNvSpPr/>
            <p:nvPr/>
          </p:nvSpPr>
          <p:spPr>
            <a:xfrm>
              <a:off x="4342641" y="3591489"/>
              <a:ext cx="300705" cy="390538"/>
            </a:xfrm>
            <a:custGeom>
              <a:rect b="b" l="l" r="r" t="t"/>
              <a:pathLst>
                <a:path extrusionOk="0" h="19324" w="14879">
                  <a:moveTo>
                    <a:pt x="6598" y="3959"/>
                  </a:moveTo>
                  <a:cubicBezTo>
                    <a:pt x="6943" y="3959"/>
                    <a:pt x="7227" y="4243"/>
                    <a:pt x="7227" y="4588"/>
                  </a:cubicBezTo>
                  <a:cubicBezTo>
                    <a:pt x="7227" y="4933"/>
                    <a:pt x="6943" y="5217"/>
                    <a:pt x="6598" y="5217"/>
                  </a:cubicBezTo>
                  <a:lnTo>
                    <a:pt x="2558" y="5217"/>
                  </a:lnTo>
                  <a:cubicBezTo>
                    <a:pt x="2213" y="5217"/>
                    <a:pt x="1929" y="4933"/>
                    <a:pt x="1929" y="4588"/>
                  </a:cubicBezTo>
                  <a:cubicBezTo>
                    <a:pt x="1929" y="4243"/>
                    <a:pt x="2213" y="3959"/>
                    <a:pt x="2558" y="3959"/>
                  </a:cubicBezTo>
                  <a:close/>
                  <a:moveTo>
                    <a:pt x="6598" y="6496"/>
                  </a:moveTo>
                  <a:cubicBezTo>
                    <a:pt x="6943" y="6496"/>
                    <a:pt x="7227" y="6780"/>
                    <a:pt x="7227" y="7125"/>
                  </a:cubicBezTo>
                  <a:cubicBezTo>
                    <a:pt x="7227" y="7470"/>
                    <a:pt x="6943" y="7754"/>
                    <a:pt x="6598" y="7754"/>
                  </a:cubicBezTo>
                  <a:lnTo>
                    <a:pt x="2558" y="7754"/>
                  </a:lnTo>
                  <a:cubicBezTo>
                    <a:pt x="2213" y="7754"/>
                    <a:pt x="1929" y="7470"/>
                    <a:pt x="1929" y="7125"/>
                  </a:cubicBezTo>
                  <a:cubicBezTo>
                    <a:pt x="1929" y="6780"/>
                    <a:pt x="2213" y="6496"/>
                    <a:pt x="2558" y="6496"/>
                  </a:cubicBezTo>
                  <a:close/>
                  <a:moveTo>
                    <a:pt x="6598" y="9033"/>
                  </a:moveTo>
                  <a:cubicBezTo>
                    <a:pt x="6943" y="9033"/>
                    <a:pt x="7227" y="9317"/>
                    <a:pt x="7227" y="9662"/>
                  </a:cubicBezTo>
                  <a:cubicBezTo>
                    <a:pt x="7227" y="10007"/>
                    <a:pt x="6943" y="10292"/>
                    <a:pt x="6598" y="10292"/>
                  </a:cubicBezTo>
                  <a:lnTo>
                    <a:pt x="2558" y="10292"/>
                  </a:lnTo>
                  <a:cubicBezTo>
                    <a:pt x="2213" y="10292"/>
                    <a:pt x="1929" y="10007"/>
                    <a:pt x="1929" y="9662"/>
                  </a:cubicBezTo>
                  <a:cubicBezTo>
                    <a:pt x="1929" y="9317"/>
                    <a:pt x="2213" y="9033"/>
                    <a:pt x="2558" y="9033"/>
                  </a:cubicBezTo>
                  <a:close/>
                  <a:moveTo>
                    <a:pt x="6598" y="11570"/>
                  </a:moveTo>
                  <a:cubicBezTo>
                    <a:pt x="6943" y="11570"/>
                    <a:pt x="7227" y="11854"/>
                    <a:pt x="7227" y="12200"/>
                  </a:cubicBezTo>
                  <a:cubicBezTo>
                    <a:pt x="7227" y="12545"/>
                    <a:pt x="6943" y="12829"/>
                    <a:pt x="6598" y="12829"/>
                  </a:cubicBezTo>
                  <a:lnTo>
                    <a:pt x="2558" y="12829"/>
                  </a:lnTo>
                  <a:cubicBezTo>
                    <a:pt x="2213" y="12829"/>
                    <a:pt x="1929" y="12545"/>
                    <a:pt x="1929" y="12200"/>
                  </a:cubicBezTo>
                  <a:cubicBezTo>
                    <a:pt x="1929" y="11854"/>
                    <a:pt x="2213" y="11570"/>
                    <a:pt x="2558" y="11570"/>
                  </a:cubicBezTo>
                  <a:close/>
                  <a:moveTo>
                    <a:pt x="6598" y="14108"/>
                  </a:moveTo>
                  <a:cubicBezTo>
                    <a:pt x="6943" y="14108"/>
                    <a:pt x="7227" y="14371"/>
                    <a:pt x="7227" y="14737"/>
                  </a:cubicBezTo>
                  <a:cubicBezTo>
                    <a:pt x="7227" y="15082"/>
                    <a:pt x="6943" y="15366"/>
                    <a:pt x="6598" y="15366"/>
                  </a:cubicBezTo>
                  <a:lnTo>
                    <a:pt x="2558" y="15366"/>
                  </a:lnTo>
                  <a:cubicBezTo>
                    <a:pt x="2213" y="15366"/>
                    <a:pt x="1929" y="15082"/>
                    <a:pt x="1929" y="14737"/>
                  </a:cubicBezTo>
                  <a:cubicBezTo>
                    <a:pt x="1929" y="14371"/>
                    <a:pt x="2213" y="14108"/>
                    <a:pt x="2558" y="14108"/>
                  </a:cubicBezTo>
                  <a:close/>
                  <a:moveTo>
                    <a:pt x="630" y="1"/>
                  </a:moveTo>
                  <a:cubicBezTo>
                    <a:pt x="285" y="1"/>
                    <a:pt x="1" y="285"/>
                    <a:pt x="1" y="630"/>
                  </a:cubicBezTo>
                  <a:lnTo>
                    <a:pt x="1" y="18674"/>
                  </a:lnTo>
                  <a:cubicBezTo>
                    <a:pt x="1" y="19020"/>
                    <a:pt x="285" y="19304"/>
                    <a:pt x="630" y="19304"/>
                  </a:cubicBezTo>
                  <a:lnTo>
                    <a:pt x="14250" y="19324"/>
                  </a:lnTo>
                  <a:cubicBezTo>
                    <a:pt x="14595" y="19324"/>
                    <a:pt x="14879" y="19040"/>
                    <a:pt x="14879" y="18695"/>
                  </a:cubicBezTo>
                  <a:lnTo>
                    <a:pt x="14879" y="15163"/>
                  </a:lnTo>
                  <a:lnTo>
                    <a:pt x="11043" y="15163"/>
                  </a:lnTo>
                  <a:cubicBezTo>
                    <a:pt x="9987" y="15163"/>
                    <a:pt x="9135" y="14310"/>
                    <a:pt x="9135" y="13255"/>
                  </a:cubicBezTo>
                  <a:lnTo>
                    <a:pt x="9135" y="9865"/>
                  </a:lnTo>
                  <a:cubicBezTo>
                    <a:pt x="9135" y="8830"/>
                    <a:pt x="9987" y="7978"/>
                    <a:pt x="11043" y="7978"/>
                  </a:cubicBezTo>
                  <a:lnTo>
                    <a:pt x="14879" y="7978"/>
                  </a:lnTo>
                  <a:lnTo>
                    <a:pt x="14879" y="5968"/>
                  </a:lnTo>
                  <a:lnTo>
                    <a:pt x="9561" y="5968"/>
                  </a:lnTo>
                  <a:cubicBezTo>
                    <a:pt x="9216" y="5968"/>
                    <a:pt x="8932" y="5684"/>
                    <a:pt x="8932" y="5339"/>
                  </a:cubicBezTo>
                  <a:lnTo>
                    <a:pt x="89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9"/>
            <p:cNvSpPr/>
            <p:nvPr/>
          </p:nvSpPr>
          <p:spPr>
            <a:xfrm>
              <a:off x="4548581" y="3591489"/>
              <a:ext cx="94765" cy="94785"/>
            </a:xfrm>
            <a:custGeom>
              <a:rect b="b" l="l" r="r" t="t"/>
              <a:pathLst>
                <a:path extrusionOk="0" h="4690" w="4689">
                  <a:moveTo>
                    <a:pt x="0" y="1"/>
                  </a:moveTo>
                  <a:lnTo>
                    <a:pt x="0" y="4689"/>
                  </a:lnTo>
                  <a:lnTo>
                    <a:pt x="4689" y="4689"/>
                  </a:lnTo>
                  <a:cubicBezTo>
                    <a:pt x="4689" y="4527"/>
                    <a:pt x="4628" y="4365"/>
                    <a:pt x="4486" y="4243"/>
                  </a:cubicBezTo>
                  <a:lnTo>
                    <a:pt x="447" y="204"/>
                  </a:lnTo>
                  <a:cubicBezTo>
                    <a:pt x="325" y="82"/>
                    <a:pt x="163"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9"/>
            <p:cNvSpPr/>
            <p:nvPr/>
          </p:nvSpPr>
          <p:spPr>
            <a:xfrm>
              <a:off x="4552683" y="3738315"/>
              <a:ext cx="228919" cy="173685"/>
            </a:xfrm>
            <a:custGeom>
              <a:rect b="b" l="l" r="r" t="t"/>
              <a:pathLst>
                <a:path extrusionOk="0" h="8594" w="11327">
                  <a:moveTo>
                    <a:pt x="6602" y="1"/>
                  </a:moveTo>
                  <a:cubicBezTo>
                    <a:pt x="6277" y="1"/>
                    <a:pt x="5968" y="253"/>
                    <a:pt x="5968" y="631"/>
                  </a:cubicBezTo>
                  <a:lnTo>
                    <a:pt x="5968" y="1971"/>
                  </a:lnTo>
                  <a:lnTo>
                    <a:pt x="650" y="1971"/>
                  </a:lnTo>
                  <a:cubicBezTo>
                    <a:pt x="284" y="1971"/>
                    <a:pt x="0" y="2255"/>
                    <a:pt x="0" y="2600"/>
                  </a:cubicBezTo>
                  <a:lnTo>
                    <a:pt x="0" y="5990"/>
                  </a:lnTo>
                  <a:cubicBezTo>
                    <a:pt x="0" y="6335"/>
                    <a:pt x="284" y="6619"/>
                    <a:pt x="650" y="6619"/>
                  </a:cubicBezTo>
                  <a:lnTo>
                    <a:pt x="5968" y="6619"/>
                  </a:lnTo>
                  <a:lnTo>
                    <a:pt x="5968" y="7959"/>
                  </a:lnTo>
                  <a:cubicBezTo>
                    <a:pt x="5968" y="8348"/>
                    <a:pt x="6271" y="8594"/>
                    <a:pt x="6593" y="8594"/>
                  </a:cubicBezTo>
                  <a:cubicBezTo>
                    <a:pt x="6742" y="8594"/>
                    <a:pt x="6895" y="8541"/>
                    <a:pt x="7023" y="8426"/>
                  </a:cubicBezTo>
                  <a:lnTo>
                    <a:pt x="11042" y="4772"/>
                  </a:lnTo>
                  <a:cubicBezTo>
                    <a:pt x="11326" y="4508"/>
                    <a:pt x="11326" y="4082"/>
                    <a:pt x="11042" y="3838"/>
                  </a:cubicBezTo>
                  <a:lnTo>
                    <a:pt x="7023" y="165"/>
                  </a:lnTo>
                  <a:cubicBezTo>
                    <a:pt x="6897" y="51"/>
                    <a:pt x="6748" y="1"/>
                    <a:pt x="66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1" name="Google Shape;2551;p69"/>
          <p:cNvGrpSpPr/>
          <p:nvPr/>
        </p:nvGrpSpPr>
        <p:grpSpPr>
          <a:xfrm>
            <a:off x="5357405" y="2062085"/>
            <a:ext cx="438374" cy="438759"/>
            <a:chOff x="4342641" y="1770972"/>
            <a:chExt cx="437324" cy="437708"/>
          </a:xfrm>
        </p:grpSpPr>
        <p:sp>
          <p:nvSpPr>
            <p:cNvPr id="2552" name="Google Shape;2552;p69"/>
            <p:cNvSpPr/>
            <p:nvPr/>
          </p:nvSpPr>
          <p:spPr>
            <a:xfrm>
              <a:off x="4400078" y="2118827"/>
              <a:ext cx="25869" cy="25444"/>
            </a:xfrm>
            <a:custGeom>
              <a:rect b="b" l="l" r="r" t="t"/>
              <a:pathLst>
                <a:path extrusionOk="0" h="1259" w="1280">
                  <a:moveTo>
                    <a:pt x="650" y="0"/>
                  </a:moveTo>
                  <a:cubicBezTo>
                    <a:pt x="285" y="0"/>
                    <a:pt x="0" y="285"/>
                    <a:pt x="0" y="630"/>
                  </a:cubicBezTo>
                  <a:cubicBezTo>
                    <a:pt x="0" y="975"/>
                    <a:pt x="285" y="1259"/>
                    <a:pt x="650" y="1259"/>
                  </a:cubicBezTo>
                  <a:cubicBezTo>
                    <a:pt x="995" y="1259"/>
                    <a:pt x="1279" y="975"/>
                    <a:pt x="1279" y="630"/>
                  </a:cubicBezTo>
                  <a:cubicBezTo>
                    <a:pt x="1279" y="285"/>
                    <a:pt x="995" y="0"/>
                    <a:pt x="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9"/>
            <p:cNvSpPr/>
            <p:nvPr/>
          </p:nvSpPr>
          <p:spPr>
            <a:xfrm>
              <a:off x="4400078" y="1963351"/>
              <a:ext cx="25869" cy="25869"/>
            </a:xfrm>
            <a:custGeom>
              <a:rect b="b" l="l" r="r" t="t"/>
              <a:pathLst>
                <a:path extrusionOk="0" h="1280" w="1280">
                  <a:moveTo>
                    <a:pt x="650" y="1"/>
                  </a:moveTo>
                  <a:cubicBezTo>
                    <a:pt x="285" y="1"/>
                    <a:pt x="0" y="285"/>
                    <a:pt x="0" y="630"/>
                  </a:cubicBezTo>
                  <a:cubicBezTo>
                    <a:pt x="0" y="995"/>
                    <a:pt x="285" y="1279"/>
                    <a:pt x="650" y="1279"/>
                  </a:cubicBezTo>
                  <a:cubicBezTo>
                    <a:pt x="995" y="1279"/>
                    <a:pt x="1279" y="995"/>
                    <a:pt x="1279" y="630"/>
                  </a:cubicBezTo>
                  <a:cubicBezTo>
                    <a:pt x="1279" y="285"/>
                    <a:pt x="995" y="1"/>
                    <a:pt x="6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9"/>
            <p:cNvSpPr/>
            <p:nvPr/>
          </p:nvSpPr>
          <p:spPr>
            <a:xfrm>
              <a:off x="4488274" y="2041301"/>
              <a:ext cx="25444" cy="25444"/>
            </a:xfrm>
            <a:custGeom>
              <a:rect b="b" l="l" r="r" t="t"/>
              <a:pathLst>
                <a:path extrusionOk="0" h="1259" w="1259">
                  <a:moveTo>
                    <a:pt x="630" y="0"/>
                  </a:moveTo>
                  <a:cubicBezTo>
                    <a:pt x="285" y="0"/>
                    <a:pt x="0" y="284"/>
                    <a:pt x="0" y="629"/>
                  </a:cubicBezTo>
                  <a:cubicBezTo>
                    <a:pt x="0" y="974"/>
                    <a:pt x="285" y="1259"/>
                    <a:pt x="630" y="1259"/>
                  </a:cubicBezTo>
                  <a:cubicBezTo>
                    <a:pt x="975" y="1259"/>
                    <a:pt x="1259" y="974"/>
                    <a:pt x="1259" y="629"/>
                  </a:cubicBezTo>
                  <a:cubicBezTo>
                    <a:pt x="1259" y="284"/>
                    <a:pt x="975"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9"/>
            <p:cNvSpPr/>
            <p:nvPr/>
          </p:nvSpPr>
          <p:spPr>
            <a:xfrm>
              <a:off x="4425926" y="1989200"/>
              <a:ext cx="150160" cy="129647"/>
            </a:xfrm>
            <a:custGeom>
              <a:rect b="b" l="l" r="r" t="t"/>
              <a:pathLst>
                <a:path extrusionOk="0" h="6415" w="7430">
                  <a:moveTo>
                    <a:pt x="3715" y="1299"/>
                  </a:moveTo>
                  <a:cubicBezTo>
                    <a:pt x="4770" y="1299"/>
                    <a:pt x="5623" y="2152"/>
                    <a:pt x="5623" y="3207"/>
                  </a:cubicBezTo>
                  <a:cubicBezTo>
                    <a:pt x="5623" y="4243"/>
                    <a:pt x="4770" y="5115"/>
                    <a:pt x="3715" y="5115"/>
                  </a:cubicBezTo>
                  <a:cubicBezTo>
                    <a:pt x="2659" y="5115"/>
                    <a:pt x="1807" y="4243"/>
                    <a:pt x="1807" y="3207"/>
                  </a:cubicBezTo>
                  <a:cubicBezTo>
                    <a:pt x="1807" y="2152"/>
                    <a:pt x="2659" y="1299"/>
                    <a:pt x="3715" y="1299"/>
                  </a:cubicBezTo>
                  <a:close/>
                  <a:moveTo>
                    <a:pt x="1157" y="0"/>
                  </a:moveTo>
                  <a:cubicBezTo>
                    <a:pt x="954" y="528"/>
                    <a:pt x="528" y="954"/>
                    <a:pt x="0" y="1157"/>
                  </a:cubicBezTo>
                  <a:lnTo>
                    <a:pt x="0" y="5257"/>
                  </a:lnTo>
                  <a:cubicBezTo>
                    <a:pt x="528" y="5440"/>
                    <a:pt x="954" y="5866"/>
                    <a:pt x="1157" y="6414"/>
                  </a:cubicBezTo>
                  <a:lnTo>
                    <a:pt x="6293" y="6414"/>
                  </a:lnTo>
                  <a:cubicBezTo>
                    <a:pt x="6475" y="5866"/>
                    <a:pt x="6901" y="5440"/>
                    <a:pt x="7429" y="5257"/>
                  </a:cubicBezTo>
                  <a:lnTo>
                    <a:pt x="7429" y="1157"/>
                  </a:lnTo>
                  <a:cubicBezTo>
                    <a:pt x="6901" y="954"/>
                    <a:pt x="6475" y="528"/>
                    <a:pt x="6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9"/>
            <p:cNvSpPr/>
            <p:nvPr/>
          </p:nvSpPr>
          <p:spPr>
            <a:xfrm>
              <a:off x="4576470" y="2118827"/>
              <a:ext cx="25444" cy="25444"/>
            </a:xfrm>
            <a:custGeom>
              <a:rect b="b" l="l" r="r" t="t"/>
              <a:pathLst>
                <a:path extrusionOk="0" h="1259" w="1259">
                  <a:moveTo>
                    <a:pt x="630" y="0"/>
                  </a:moveTo>
                  <a:cubicBezTo>
                    <a:pt x="285" y="0"/>
                    <a:pt x="0" y="285"/>
                    <a:pt x="0" y="630"/>
                  </a:cubicBezTo>
                  <a:cubicBezTo>
                    <a:pt x="0" y="975"/>
                    <a:pt x="285" y="1259"/>
                    <a:pt x="630" y="1259"/>
                  </a:cubicBezTo>
                  <a:cubicBezTo>
                    <a:pt x="975" y="1259"/>
                    <a:pt x="1259" y="975"/>
                    <a:pt x="1259" y="630"/>
                  </a:cubicBezTo>
                  <a:cubicBezTo>
                    <a:pt x="1259" y="285"/>
                    <a:pt x="975"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9"/>
            <p:cNvSpPr/>
            <p:nvPr/>
          </p:nvSpPr>
          <p:spPr>
            <a:xfrm>
              <a:off x="4576470" y="1963351"/>
              <a:ext cx="25444" cy="25869"/>
            </a:xfrm>
            <a:custGeom>
              <a:rect b="b" l="l" r="r" t="t"/>
              <a:pathLst>
                <a:path extrusionOk="0" h="1280" w="1259">
                  <a:moveTo>
                    <a:pt x="630" y="1"/>
                  </a:moveTo>
                  <a:cubicBezTo>
                    <a:pt x="285" y="1"/>
                    <a:pt x="0" y="285"/>
                    <a:pt x="0" y="630"/>
                  </a:cubicBezTo>
                  <a:lnTo>
                    <a:pt x="0" y="650"/>
                  </a:lnTo>
                  <a:cubicBezTo>
                    <a:pt x="0" y="995"/>
                    <a:pt x="285" y="1279"/>
                    <a:pt x="630" y="1279"/>
                  </a:cubicBezTo>
                  <a:cubicBezTo>
                    <a:pt x="975" y="1279"/>
                    <a:pt x="1259" y="995"/>
                    <a:pt x="1259" y="630"/>
                  </a:cubicBezTo>
                  <a:cubicBezTo>
                    <a:pt x="1259" y="285"/>
                    <a:pt x="975" y="1"/>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9"/>
            <p:cNvSpPr/>
            <p:nvPr/>
          </p:nvSpPr>
          <p:spPr>
            <a:xfrm>
              <a:off x="4342641" y="1770972"/>
              <a:ext cx="437324" cy="437708"/>
            </a:xfrm>
            <a:custGeom>
              <a:rect b="b" l="l" r="r" t="t"/>
              <a:pathLst>
                <a:path extrusionOk="0" h="21658" w="21639">
                  <a:moveTo>
                    <a:pt x="2558" y="1908"/>
                  </a:moveTo>
                  <a:cubicBezTo>
                    <a:pt x="2903" y="1908"/>
                    <a:pt x="3188" y="2192"/>
                    <a:pt x="3188" y="2537"/>
                  </a:cubicBezTo>
                  <a:cubicBezTo>
                    <a:pt x="3188" y="2903"/>
                    <a:pt x="2903" y="3187"/>
                    <a:pt x="2558" y="3187"/>
                  </a:cubicBezTo>
                  <a:cubicBezTo>
                    <a:pt x="2213" y="3187"/>
                    <a:pt x="1929" y="2903"/>
                    <a:pt x="1929" y="2537"/>
                  </a:cubicBezTo>
                  <a:cubicBezTo>
                    <a:pt x="1929" y="2192"/>
                    <a:pt x="2213" y="1908"/>
                    <a:pt x="2558" y="1908"/>
                  </a:cubicBezTo>
                  <a:close/>
                  <a:moveTo>
                    <a:pt x="5096" y="1908"/>
                  </a:moveTo>
                  <a:cubicBezTo>
                    <a:pt x="5441" y="1908"/>
                    <a:pt x="5725" y="2192"/>
                    <a:pt x="5725" y="2537"/>
                  </a:cubicBezTo>
                  <a:cubicBezTo>
                    <a:pt x="5725" y="2903"/>
                    <a:pt x="5441" y="3187"/>
                    <a:pt x="5096" y="3187"/>
                  </a:cubicBezTo>
                  <a:cubicBezTo>
                    <a:pt x="4750" y="3187"/>
                    <a:pt x="4466" y="2903"/>
                    <a:pt x="4466" y="2537"/>
                  </a:cubicBezTo>
                  <a:cubicBezTo>
                    <a:pt x="4466" y="2192"/>
                    <a:pt x="4750" y="1908"/>
                    <a:pt x="5096" y="1908"/>
                  </a:cubicBezTo>
                  <a:close/>
                  <a:moveTo>
                    <a:pt x="7633" y="1908"/>
                  </a:moveTo>
                  <a:cubicBezTo>
                    <a:pt x="7978" y="1908"/>
                    <a:pt x="8262" y="2192"/>
                    <a:pt x="8262" y="2537"/>
                  </a:cubicBezTo>
                  <a:cubicBezTo>
                    <a:pt x="8262" y="2903"/>
                    <a:pt x="7978" y="3187"/>
                    <a:pt x="7633" y="3187"/>
                  </a:cubicBezTo>
                  <a:cubicBezTo>
                    <a:pt x="7288" y="3187"/>
                    <a:pt x="7004" y="2903"/>
                    <a:pt x="7004" y="2537"/>
                  </a:cubicBezTo>
                  <a:cubicBezTo>
                    <a:pt x="7004" y="2192"/>
                    <a:pt x="7288" y="1908"/>
                    <a:pt x="7633" y="1908"/>
                  </a:cubicBezTo>
                  <a:close/>
                  <a:moveTo>
                    <a:pt x="630" y="0"/>
                  </a:moveTo>
                  <a:cubicBezTo>
                    <a:pt x="285" y="0"/>
                    <a:pt x="1" y="284"/>
                    <a:pt x="1" y="629"/>
                  </a:cubicBezTo>
                  <a:lnTo>
                    <a:pt x="1" y="5074"/>
                  </a:lnTo>
                  <a:lnTo>
                    <a:pt x="8668" y="5074"/>
                  </a:lnTo>
                  <a:cubicBezTo>
                    <a:pt x="9094" y="5074"/>
                    <a:pt x="9520" y="4932"/>
                    <a:pt x="9845" y="4668"/>
                  </a:cubicBezTo>
                  <a:lnTo>
                    <a:pt x="10657" y="4019"/>
                  </a:lnTo>
                  <a:cubicBezTo>
                    <a:pt x="11165" y="3613"/>
                    <a:pt x="11794" y="3390"/>
                    <a:pt x="12443" y="3390"/>
                  </a:cubicBezTo>
                  <a:lnTo>
                    <a:pt x="21638" y="3390"/>
                  </a:lnTo>
                  <a:lnTo>
                    <a:pt x="21638" y="629"/>
                  </a:lnTo>
                  <a:cubicBezTo>
                    <a:pt x="21638" y="284"/>
                    <a:pt x="21354" y="0"/>
                    <a:pt x="21009" y="0"/>
                  </a:cubicBezTo>
                  <a:close/>
                  <a:moveTo>
                    <a:pt x="12200" y="8261"/>
                  </a:moveTo>
                  <a:cubicBezTo>
                    <a:pt x="13255" y="8261"/>
                    <a:pt x="14108" y="9114"/>
                    <a:pt x="14108" y="10149"/>
                  </a:cubicBezTo>
                  <a:cubicBezTo>
                    <a:pt x="14108" y="10981"/>
                    <a:pt x="13560" y="11691"/>
                    <a:pt x="12829" y="11955"/>
                  </a:cubicBezTo>
                  <a:lnTo>
                    <a:pt x="12829" y="16055"/>
                  </a:lnTo>
                  <a:cubicBezTo>
                    <a:pt x="13560" y="16299"/>
                    <a:pt x="14108" y="17009"/>
                    <a:pt x="14108" y="17842"/>
                  </a:cubicBezTo>
                  <a:cubicBezTo>
                    <a:pt x="14108" y="18897"/>
                    <a:pt x="13255" y="19750"/>
                    <a:pt x="12200" y="19750"/>
                  </a:cubicBezTo>
                  <a:cubicBezTo>
                    <a:pt x="11367" y="19750"/>
                    <a:pt x="10657" y="19222"/>
                    <a:pt x="10414" y="18471"/>
                  </a:cubicBezTo>
                  <a:lnTo>
                    <a:pt x="5278" y="18471"/>
                  </a:lnTo>
                  <a:cubicBezTo>
                    <a:pt x="5014" y="19222"/>
                    <a:pt x="4304" y="19750"/>
                    <a:pt x="3492" y="19750"/>
                  </a:cubicBezTo>
                  <a:cubicBezTo>
                    <a:pt x="2437" y="19750"/>
                    <a:pt x="1584" y="18897"/>
                    <a:pt x="1584" y="17842"/>
                  </a:cubicBezTo>
                  <a:cubicBezTo>
                    <a:pt x="1584" y="17009"/>
                    <a:pt x="2112" y="16319"/>
                    <a:pt x="2842" y="16055"/>
                  </a:cubicBezTo>
                  <a:lnTo>
                    <a:pt x="2842" y="11955"/>
                  </a:lnTo>
                  <a:cubicBezTo>
                    <a:pt x="2112" y="11691"/>
                    <a:pt x="1584" y="10981"/>
                    <a:pt x="1584" y="10149"/>
                  </a:cubicBezTo>
                  <a:cubicBezTo>
                    <a:pt x="1584" y="9114"/>
                    <a:pt x="2437" y="8261"/>
                    <a:pt x="3492" y="8261"/>
                  </a:cubicBezTo>
                  <a:cubicBezTo>
                    <a:pt x="4304" y="8261"/>
                    <a:pt x="5014" y="8789"/>
                    <a:pt x="5278" y="9520"/>
                  </a:cubicBezTo>
                  <a:lnTo>
                    <a:pt x="10414" y="9520"/>
                  </a:lnTo>
                  <a:cubicBezTo>
                    <a:pt x="10657" y="8789"/>
                    <a:pt x="11367" y="8261"/>
                    <a:pt x="12200" y="8261"/>
                  </a:cubicBezTo>
                  <a:close/>
                  <a:moveTo>
                    <a:pt x="12443" y="4668"/>
                  </a:moveTo>
                  <a:cubicBezTo>
                    <a:pt x="12078" y="4668"/>
                    <a:pt x="11733" y="4790"/>
                    <a:pt x="11449" y="5014"/>
                  </a:cubicBezTo>
                  <a:lnTo>
                    <a:pt x="10637" y="5663"/>
                  </a:lnTo>
                  <a:cubicBezTo>
                    <a:pt x="10089" y="6110"/>
                    <a:pt x="9378" y="6353"/>
                    <a:pt x="8668" y="6353"/>
                  </a:cubicBezTo>
                  <a:lnTo>
                    <a:pt x="1" y="6353"/>
                  </a:lnTo>
                  <a:lnTo>
                    <a:pt x="1" y="21028"/>
                  </a:lnTo>
                  <a:cubicBezTo>
                    <a:pt x="1" y="21373"/>
                    <a:pt x="285" y="21658"/>
                    <a:pt x="630" y="21658"/>
                  </a:cubicBezTo>
                  <a:lnTo>
                    <a:pt x="15691" y="21658"/>
                  </a:lnTo>
                  <a:lnTo>
                    <a:pt x="15691" y="16340"/>
                  </a:lnTo>
                  <a:cubicBezTo>
                    <a:pt x="15691" y="15974"/>
                    <a:pt x="15975" y="15690"/>
                    <a:pt x="16320" y="15690"/>
                  </a:cubicBezTo>
                  <a:lnTo>
                    <a:pt x="21638" y="15690"/>
                  </a:lnTo>
                  <a:lnTo>
                    <a:pt x="21638" y="46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9"/>
            <p:cNvSpPr/>
            <p:nvPr/>
          </p:nvSpPr>
          <p:spPr>
            <a:xfrm>
              <a:off x="4685180" y="2113896"/>
              <a:ext cx="94785" cy="94785"/>
            </a:xfrm>
            <a:custGeom>
              <a:rect b="b" l="l" r="r" t="t"/>
              <a:pathLst>
                <a:path extrusionOk="0" h="4690" w="4690">
                  <a:moveTo>
                    <a:pt x="0" y="1"/>
                  </a:moveTo>
                  <a:lnTo>
                    <a:pt x="0" y="4690"/>
                  </a:lnTo>
                  <a:cubicBezTo>
                    <a:pt x="183" y="4690"/>
                    <a:pt x="345" y="4608"/>
                    <a:pt x="447" y="4507"/>
                  </a:cubicBezTo>
                  <a:lnTo>
                    <a:pt x="4506" y="447"/>
                  </a:lnTo>
                  <a:cubicBezTo>
                    <a:pt x="4628" y="326"/>
                    <a:pt x="4689" y="163"/>
                    <a:pt x="4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0" name="Google Shape;2560;p69"/>
          <p:cNvGrpSpPr/>
          <p:nvPr/>
        </p:nvGrpSpPr>
        <p:grpSpPr>
          <a:xfrm>
            <a:off x="5357405" y="3263029"/>
            <a:ext cx="439184" cy="438516"/>
            <a:chOff x="4342641" y="2969041"/>
            <a:chExt cx="438133" cy="437466"/>
          </a:xfrm>
        </p:grpSpPr>
        <p:sp>
          <p:nvSpPr>
            <p:cNvPr id="2561" name="Google Shape;2561;p69"/>
            <p:cNvSpPr/>
            <p:nvPr/>
          </p:nvSpPr>
          <p:spPr>
            <a:xfrm>
              <a:off x="4453816" y="3078721"/>
              <a:ext cx="216207" cy="216207"/>
            </a:xfrm>
            <a:custGeom>
              <a:rect b="b" l="l" r="r" t="t"/>
              <a:pathLst>
                <a:path extrusionOk="0" h="10698" w="10698">
                  <a:moveTo>
                    <a:pt x="5318" y="1"/>
                  </a:moveTo>
                  <a:cubicBezTo>
                    <a:pt x="2396" y="21"/>
                    <a:pt x="0" y="2416"/>
                    <a:pt x="0" y="5359"/>
                  </a:cubicBezTo>
                  <a:cubicBezTo>
                    <a:pt x="0" y="8302"/>
                    <a:pt x="2416" y="10698"/>
                    <a:pt x="5359" y="10698"/>
                  </a:cubicBezTo>
                  <a:cubicBezTo>
                    <a:pt x="8302" y="10698"/>
                    <a:pt x="10697" y="8302"/>
                    <a:pt x="10697" y="5359"/>
                  </a:cubicBezTo>
                  <a:cubicBezTo>
                    <a:pt x="10697" y="2416"/>
                    <a:pt x="8302" y="1"/>
                    <a:pt x="53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9"/>
            <p:cNvSpPr/>
            <p:nvPr/>
          </p:nvSpPr>
          <p:spPr>
            <a:xfrm>
              <a:off x="4342641" y="2969041"/>
              <a:ext cx="206769" cy="357656"/>
            </a:xfrm>
            <a:custGeom>
              <a:rect b="b" l="l" r="r" t="t"/>
              <a:pathLst>
                <a:path extrusionOk="0" h="17697" w="10231">
                  <a:moveTo>
                    <a:pt x="9599" y="0"/>
                  </a:moveTo>
                  <a:cubicBezTo>
                    <a:pt x="9566" y="0"/>
                    <a:pt x="9533" y="3"/>
                    <a:pt x="9500" y="8"/>
                  </a:cubicBezTo>
                  <a:cubicBezTo>
                    <a:pt x="4081" y="678"/>
                    <a:pt x="1" y="5306"/>
                    <a:pt x="1" y="10786"/>
                  </a:cubicBezTo>
                  <a:cubicBezTo>
                    <a:pt x="1" y="13222"/>
                    <a:pt x="792" y="15536"/>
                    <a:pt x="2274" y="17444"/>
                  </a:cubicBezTo>
                  <a:cubicBezTo>
                    <a:pt x="2406" y="17609"/>
                    <a:pt x="2598" y="17697"/>
                    <a:pt x="2789" y="17697"/>
                  </a:cubicBezTo>
                  <a:cubicBezTo>
                    <a:pt x="2949" y="17697"/>
                    <a:pt x="3108" y="17635"/>
                    <a:pt x="3228" y="17505"/>
                  </a:cubicBezTo>
                  <a:lnTo>
                    <a:pt x="5359" y="15394"/>
                  </a:lnTo>
                  <a:cubicBezTo>
                    <a:pt x="5583" y="15171"/>
                    <a:pt x="5603" y="14825"/>
                    <a:pt x="5420" y="14562"/>
                  </a:cubicBezTo>
                  <a:cubicBezTo>
                    <a:pt x="4649" y="13466"/>
                    <a:pt x="4243" y="12146"/>
                    <a:pt x="4243" y="10786"/>
                  </a:cubicBezTo>
                  <a:cubicBezTo>
                    <a:pt x="4243" y="7559"/>
                    <a:pt x="6537" y="4819"/>
                    <a:pt x="9703" y="4271"/>
                  </a:cubicBezTo>
                  <a:cubicBezTo>
                    <a:pt x="10008" y="4210"/>
                    <a:pt x="10231" y="3946"/>
                    <a:pt x="10231" y="3642"/>
                  </a:cubicBezTo>
                  <a:lnTo>
                    <a:pt x="10231" y="637"/>
                  </a:lnTo>
                  <a:cubicBezTo>
                    <a:pt x="10231" y="285"/>
                    <a:pt x="9943" y="0"/>
                    <a:pt x="9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9"/>
            <p:cNvSpPr/>
            <p:nvPr/>
          </p:nvSpPr>
          <p:spPr>
            <a:xfrm>
              <a:off x="4574833" y="2969041"/>
              <a:ext cx="205940" cy="204869"/>
            </a:xfrm>
            <a:custGeom>
              <a:rect b="b" l="l" r="r" t="t"/>
              <a:pathLst>
                <a:path extrusionOk="0" h="10137" w="10190">
                  <a:moveTo>
                    <a:pt x="632" y="0"/>
                  </a:moveTo>
                  <a:cubicBezTo>
                    <a:pt x="288" y="0"/>
                    <a:pt x="0" y="285"/>
                    <a:pt x="0" y="637"/>
                  </a:cubicBezTo>
                  <a:lnTo>
                    <a:pt x="0" y="3642"/>
                  </a:lnTo>
                  <a:cubicBezTo>
                    <a:pt x="0" y="3946"/>
                    <a:pt x="224" y="4210"/>
                    <a:pt x="528" y="4271"/>
                  </a:cubicBezTo>
                  <a:cubicBezTo>
                    <a:pt x="3248" y="4738"/>
                    <a:pt x="5399" y="6889"/>
                    <a:pt x="5887" y="9629"/>
                  </a:cubicBezTo>
                  <a:cubicBezTo>
                    <a:pt x="5947" y="9934"/>
                    <a:pt x="6211" y="10137"/>
                    <a:pt x="6516" y="10137"/>
                  </a:cubicBezTo>
                  <a:lnTo>
                    <a:pt x="9520" y="10137"/>
                  </a:lnTo>
                  <a:cubicBezTo>
                    <a:pt x="9906" y="10137"/>
                    <a:pt x="10190" y="9812"/>
                    <a:pt x="10149" y="9426"/>
                  </a:cubicBezTo>
                  <a:cubicBezTo>
                    <a:pt x="9865" y="7052"/>
                    <a:pt x="8749" y="4798"/>
                    <a:pt x="7044" y="3093"/>
                  </a:cubicBezTo>
                  <a:cubicBezTo>
                    <a:pt x="5359" y="1388"/>
                    <a:pt x="3106" y="292"/>
                    <a:pt x="731" y="8"/>
                  </a:cubicBezTo>
                  <a:cubicBezTo>
                    <a:pt x="698" y="3"/>
                    <a:pt x="665" y="0"/>
                    <a:pt x="6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9"/>
            <p:cNvSpPr/>
            <p:nvPr/>
          </p:nvSpPr>
          <p:spPr>
            <a:xfrm>
              <a:off x="4420591" y="3199738"/>
              <a:ext cx="360183" cy="206769"/>
            </a:xfrm>
            <a:custGeom>
              <a:rect b="b" l="l" r="r" t="t"/>
              <a:pathLst>
                <a:path extrusionOk="0" h="10231" w="17822">
                  <a:moveTo>
                    <a:pt x="14148" y="1"/>
                  </a:moveTo>
                  <a:cubicBezTo>
                    <a:pt x="13843" y="1"/>
                    <a:pt x="13579" y="224"/>
                    <a:pt x="13519" y="528"/>
                  </a:cubicBezTo>
                  <a:cubicBezTo>
                    <a:pt x="12971" y="3695"/>
                    <a:pt x="10210" y="5988"/>
                    <a:pt x="7003" y="5988"/>
                  </a:cubicBezTo>
                  <a:cubicBezTo>
                    <a:pt x="5643" y="5988"/>
                    <a:pt x="4324" y="5582"/>
                    <a:pt x="3207" y="4791"/>
                  </a:cubicBezTo>
                  <a:cubicBezTo>
                    <a:pt x="3102" y="4720"/>
                    <a:pt x="2977" y="4684"/>
                    <a:pt x="2851" y="4684"/>
                  </a:cubicBezTo>
                  <a:cubicBezTo>
                    <a:pt x="2687" y="4684"/>
                    <a:pt x="2522" y="4746"/>
                    <a:pt x="2395" y="4872"/>
                  </a:cubicBezTo>
                  <a:lnTo>
                    <a:pt x="285" y="7003"/>
                  </a:lnTo>
                  <a:cubicBezTo>
                    <a:pt x="0" y="7267"/>
                    <a:pt x="21" y="7714"/>
                    <a:pt x="325" y="7937"/>
                  </a:cubicBezTo>
                  <a:cubicBezTo>
                    <a:pt x="2253" y="9439"/>
                    <a:pt x="4567" y="10230"/>
                    <a:pt x="7003" y="10230"/>
                  </a:cubicBezTo>
                  <a:cubicBezTo>
                    <a:pt x="12483" y="10230"/>
                    <a:pt x="17111" y="6151"/>
                    <a:pt x="17781" y="711"/>
                  </a:cubicBezTo>
                  <a:cubicBezTo>
                    <a:pt x="17822" y="346"/>
                    <a:pt x="17538" y="1"/>
                    <a:pt x="17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5" name="Google Shape;2565;p69"/>
          <p:cNvGrpSpPr/>
          <p:nvPr/>
        </p:nvGrpSpPr>
        <p:grpSpPr>
          <a:xfrm>
            <a:off x="6753486" y="3263004"/>
            <a:ext cx="413699" cy="438354"/>
            <a:chOff x="4354949" y="4167029"/>
            <a:chExt cx="412708" cy="437304"/>
          </a:xfrm>
        </p:grpSpPr>
        <p:sp>
          <p:nvSpPr>
            <p:cNvPr id="2566" name="Google Shape;2566;p69"/>
            <p:cNvSpPr/>
            <p:nvPr/>
          </p:nvSpPr>
          <p:spPr>
            <a:xfrm>
              <a:off x="4500986" y="4360237"/>
              <a:ext cx="120633" cy="67299"/>
            </a:xfrm>
            <a:custGeom>
              <a:rect b="b" l="l" r="r" t="t"/>
              <a:pathLst>
                <a:path extrusionOk="0" h="3330" w="5969">
                  <a:moveTo>
                    <a:pt x="2984" y="0"/>
                  </a:moveTo>
                  <a:cubicBezTo>
                    <a:pt x="1340" y="0"/>
                    <a:pt x="1" y="1340"/>
                    <a:pt x="1" y="2984"/>
                  </a:cubicBezTo>
                  <a:lnTo>
                    <a:pt x="1" y="3329"/>
                  </a:lnTo>
                  <a:lnTo>
                    <a:pt x="5968" y="3329"/>
                  </a:lnTo>
                  <a:lnTo>
                    <a:pt x="5968" y="2984"/>
                  </a:lnTo>
                  <a:cubicBezTo>
                    <a:pt x="5968" y="1340"/>
                    <a:pt x="4629" y="0"/>
                    <a:pt x="2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9"/>
            <p:cNvSpPr/>
            <p:nvPr/>
          </p:nvSpPr>
          <p:spPr>
            <a:xfrm>
              <a:off x="4477603" y="4453344"/>
              <a:ext cx="167399" cy="85771"/>
            </a:xfrm>
            <a:custGeom>
              <a:rect b="b" l="l" r="r" t="t"/>
              <a:pathLst>
                <a:path extrusionOk="0" h="4244" w="8283">
                  <a:moveTo>
                    <a:pt x="4141" y="1259"/>
                  </a:moveTo>
                  <a:cubicBezTo>
                    <a:pt x="4487" y="1259"/>
                    <a:pt x="4771" y="1544"/>
                    <a:pt x="4771" y="1909"/>
                  </a:cubicBezTo>
                  <a:lnTo>
                    <a:pt x="4771" y="2335"/>
                  </a:lnTo>
                  <a:cubicBezTo>
                    <a:pt x="4771" y="2680"/>
                    <a:pt x="4487" y="2964"/>
                    <a:pt x="4141" y="2964"/>
                  </a:cubicBezTo>
                  <a:cubicBezTo>
                    <a:pt x="3796" y="2964"/>
                    <a:pt x="3512" y="2680"/>
                    <a:pt x="3512" y="2335"/>
                  </a:cubicBezTo>
                  <a:lnTo>
                    <a:pt x="3512" y="1909"/>
                  </a:lnTo>
                  <a:cubicBezTo>
                    <a:pt x="3512" y="1544"/>
                    <a:pt x="3796" y="1259"/>
                    <a:pt x="4141" y="1259"/>
                  </a:cubicBezTo>
                  <a:close/>
                  <a:moveTo>
                    <a:pt x="1" y="1"/>
                  </a:moveTo>
                  <a:lnTo>
                    <a:pt x="1" y="4243"/>
                  </a:lnTo>
                  <a:lnTo>
                    <a:pt x="8282" y="4243"/>
                  </a:lnTo>
                  <a:lnTo>
                    <a:pt x="8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9"/>
            <p:cNvSpPr/>
            <p:nvPr/>
          </p:nvSpPr>
          <p:spPr>
            <a:xfrm>
              <a:off x="4354949" y="4167029"/>
              <a:ext cx="412708" cy="437304"/>
            </a:xfrm>
            <a:custGeom>
              <a:rect b="b" l="l" r="r" t="t"/>
              <a:pathLst>
                <a:path extrusionOk="0" h="21638" w="20421">
                  <a:moveTo>
                    <a:pt x="2558" y="1888"/>
                  </a:moveTo>
                  <a:cubicBezTo>
                    <a:pt x="2924" y="1888"/>
                    <a:pt x="3208" y="2172"/>
                    <a:pt x="3208" y="2537"/>
                  </a:cubicBezTo>
                  <a:cubicBezTo>
                    <a:pt x="3208" y="2882"/>
                    <a:pt x="2924" y="3167"/>
                    <a:pt x="2558" y="3167"/>
                  </a:cubicBezTo>
                  <a:cubicBezTo>
                    <a:pt x="2213" y="3167"/>
                    <a:pt x="1929" y="2882"/>
                    <a:pt x="1929" y="2537"/>
                  </a:cubicBezTo>
                  <a:cubicBezTo>
                    <a:pt x="1929" y="2172"/>
                    <a:pt x="2213" y="1888"/>
                    <a:pt x="2558" y="1888"/>
                  </a:cubicBezTo>
                  <a:close/>
                  <a:moveTo>
                    <a:pt x="5095" y="1888"/>
                  </a:moveTo>
                  <a:cubicBezTo>
                    <a:pt x="5461" y="1888"/>
                    <a:pt x="5745" y="2172"/>
                    <a:pt x="5745" y="2537"/>
                  </a:cubicBezTo>
                  <a:cubicBezTo>
                    <a:pt x="5745" y="2882"/>
                    <a:pt x="5461" y="3167"/>
                    <a:pt x="5095" y="3167"/>
                  </a:cubicBezTo>
                  <a:cubicBezTo>
                    <a:pt x="4750" y="3167"/>
                    <a:pt x="4466" y="2882"/>
                    <a:pt x="4466" y="2537"/>
                  </a:cubicBezTo>
                  <a:cubicBezTo>
                    <a:pt x="4466" y="2172"/>
                    <a:pt x="4750" y="1888"/>
                    <a:pt x="5095" y="1888"/>
                  </a:cubicBezTo>
                  <a:close/>
                  <a:moveTo>
                    <a:pt x="7633" y="1888"/>
                  </a:moveTo>
                  <a:cubicBezTo>
                    <a:pt x="7998" y="1888"/>
                    <a:pt x="8282" y="2172"/>
                    <a:pt x="8282" y="2537"/>
                  </a:cubicBezTo>
                  <a:cubicBezTo>
                    <a:pt x="8282" y="2882"/>
                    <a:pt x="7998" y="3167"/>
                    <a:pt x="7633" y="3167"/>
                  </a:cubicBezTo>
                  <a:cubicBezTo>
                    <a:pt x="7288" y="3167"/>
                    <a:pt x="7003" y="2882"/>
                    <a:pt x="7003" y="2537"/>
                  </a:cubicBezTo>
                  <a:cubicBezTo>
                    <a:pt x="7003" y="2172"/>
                    <a:pt x="7288" y="1888"/>
                    <a:pt x="7633" y="1888"/>
                  </a:cubicBezTo>
                  <a:close/>
                  <a:moveTo>
                    <a:pt x="630" y="0"/>
                  </a:moveTo>
                  <a:cubicBezTo>
                    <a:pt x="285" y="0"/>
                    <a:pt x="1" y="284"/>
                    <a:pt x="1" y="629"/>
                  </a:cubicBezTo>
                  <a:lnTo>
                    <a:pt x="1" y="5075"/>
                  </a:lnTo>
                  <a:lnTo>
                    <a:pt x="8059" y="5075"/>
                  </a:lnTo>
                  <a:cubicBezTo>
                    <a:pt x="8485" y="5075"/>
                    <a:pt x="8911" y="4912"/>
                    <a:pt x="9236" y="4648"/>
                  </a:cubicBezTo>
                  <a:lnTo>
                    <a:pt x="10048" y="3999"/>
                  </a:lnTo>
                  <a:cubicBezTo>
                    <a:pt x="10556" y="3593"/>
                    <a:pt x="11185" y="3370"/>
                    <a:pt x="11834" y="3370"/>
                  </a:cubicBezTo>
                  <a:lnTo>
                    <a:pt x="20420" y="3370"/>
                  </a:lnTo>
                  <a:lnTo>
                    <a:pt x="20420" y="629"/>
                  </a:lnTo>
                  <a:cubicBezTo>
                    <a:pt x="20420" y="284"/>
                    <a:pt x="20136" y="0"/>
                    <a:pt x="19791" y="0"/>
                  </a:cubicBezTo>
                  <a:close/>
                  <a:moveTo>
                    <a:pt x="10210" y="8302"/>
                  </a:moveTo>
                  <a:cubicBezTo>
                    <a:pt x="12545" y="8302"/>
                    <a:pt x="14453" y="10210"/>
                    <a:pt x="14453" y="12544"/>
                  </a:cubicBezTo>
                  <a:lnTo>
                    <a:pt x="14453" y="12889"/>
                  </a:lnTo>
                  <a:lnTo>
                    <a:pt x="14980" y="12889"/>
                  </a:lnTo>
                  <a:cubicBezTo>
                    <a:pt x="15325" y="12889"/>
                    <a:pt x="15610" y="13173"/>
                    <a:pt x="15610" y="13539"/>
                  </a:cubicBezTo>
                  <a:lnTo>
                    <a:pt x="15610" y="19039"/>
                  </a:lnTo>
                  <a:cubicBezTo>
                    <a:pt x="15610" y="19384"/>
                    <a:pt x="15325" y="19669"/>
                    <a:pt x="14980" y="19669"/>
                  </a:cubicBezTo>
                  <a:lnTo>
                    <a:pt x="5441" y="19669"/>
                  </a:lnTo>
                  <a:cubicBezTo>
                    <a:pt x="5095" y="19669"/>
                    <a:pt x="4811" y="19384"/>
                    <a:pt x="4811" y="19039"/>
                  </a:cubicBezTo>
                  <a:lnTo>
                    <a:pt x="4811" y="13539"/>
                  </a:lnTo>
                  <a:cubicBezTo>
                    <a:pt x="4811" y="13173"/>
                    <a:pt x="5095" y="12889"/>
                    <a:pt x="5441" y="12889"/>
                  </a:cubicBezTo>
                  <a:lnTo>
                    <a:pt x="5968" y="12889"/>
                  </a:lnTo>
                  <a:lnTo>
                    <a:pt x="5968" y="12544"/>
                  </a:lnTo>
                  <a:cubicBezTo>
                    <a:pt x="5968" y="10210"/>
                    <a:pt x="7876" y="8302"/>
                    <a:pt x="10210" y="8302"/>
                  </a:cubicBezTo>
                  <a:close/>
                  <a:moveTo>
                    <a:pt x="11834" y="4648"/>
                  </a:moveTo>
                  <a:cubicBezTo>
                    <a:pt x="11469" y="4648"/>
                    <a:pt x="11124" y="4770"/>
                    <a:pt x="10840" y="4993"/>
                  </a:cubicBezTo>
                  <a:lnTo>
                    <a:pt x="10028" y="5643"/>
                  </a:lnTo>
                  <a:cubicBezTo>
                    <a:pt x="9480" y="6089"/>
                    <a:pt x="8769" y="6333"/>
                    <a:pt x="8059" y="6333"/>
                  </a:cubicBezTo>
                  <a:lnTo>
                    <a:pt x="1" y="6333"/>
                  </a:lnTo>
                  <a:lnTo>
                    <a:pt x="1" y="21008"/>
                  </a:lnTo>
                  <a:cubicBezTo>
                    <a:pt x="1" y="21353"/>
                    <a:pt x="285" y="21637"/>
                    <a:pt x="630" y="21637"/>
                  </a:cubicBezTo>
                  <a:lnTo>
                    <a:pt x="19791" y="21637"/>
                  </a:lnTo>
                  <a:cubicBezTo>
                    <a:pt x="20136" y="21637"/>
                    <a:pt x="20420" y="21353"/>
                    <a:pt x="20420" y="21008"/>
                  </a:cubicBezTo>
                  <a:lnTo>
                    <a:pt x="20420" y="464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9" name="Google Shape;2569;p69"/>
          <p:cNvGrpSpPr/>
          <p:nvPr/>
        </p:nvGrpSpPr>
        <p:grpSpPr>
          <a:xfrm>
            <a:off x="6119253" y="1461724"/>
            <a:ext cx="278007" cy="438637"/>
            <a:chOff x="5026466" y="1172049"/>
            <a:chExt cx="277342" cy="437587"/>
          </a:xfrm>
        </p:grpSpPr>
        <p:sp>
          <p:nvSpPr>
            <p:cNvPr id="2570" name="Google Shape;2570;p69"/>
            <p:cNvSpPr/>
            <p:nvPr/>
          </p:nvSpPr>
          <p:spPr>
            <a:xfrm>
              <a:off x="5204092" y="1172049"/>
              <a:ext cx="25465" cy="97251"/>
            </a:xfrm>
            <a:custGeom>
              <a:rect b="b" l="l" r="r" t="t"/>
              <a:pathLst>
                <a:path extrusionOk="0" h="4812" w="1260">
                  <a:moveTo>
                    <a:pt x="630" y="1"/>
                  </a:moveTo>
                  <a:cubicBezTo>
                    <a:pt x="285" y="1"/>
                    <a:pt x="1" y="285"/>
                    <a:pt x="1" y="630"/>
                  </a:cubicBezTo>
                  <a:lnTo>
                    <a:pt x="1" y="4182"/>
                  </a:lnTo>
                  <a:cubicBezTo>
                    <a:pt x="1" y="4527"/>
                    <a:pt x="285" y="4811"/>
                    <a:pt x="630" y="4811"/>
                  </a:cubicBezTo>
                  <a:cubicBezTo>
                    <a:pt x="975" y="4811"/>
                    <a:pt x="1259" y="4527"/>
                    <a:pt x="1259" y="4182"/>
                  </a:cubicBezTo>
                  <a:lnTo>
                    <a:pt x="1259" y="630"/>
                  </a:lnTo>
                  <a:cubicBezTo>
                    <a:pt x="1259" y="285"/>
                    <a:pt x="975" y="1"/>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9"/>
            <p:cNvSpPr/>
            <p:nvPr/>
          </p:nvSpPr>
          <p:spPr>
            <a:xfrm>
              <a:off x="5101546" y="1172049"/>
              <a:ext cx="25444" cy="97251"/>
            </a:xfrm>
            <a:custGeom>
              <a:rect b="b" l="l" r="r" t="t"/>
              <a:pathLst>
                <a:path extrusionOk="0" h="4812" w="1259">
                  <a:moveTo>
                    <a:pt x="630" y="1"/>
                  </a:moveTo>
                  <a:cubicBezTo>
                    <a:pt x="285" y="1"/>
                    <a:pt x="0" y="285"/>
                    <a:pt x="0" y="630"/>
                  </a:cubicBezTo>
                  <a:lnTo>
                    <a:pt x="0" y="4182"/>
                  </a:lnTo>
                  <a:cubicBezTo>
                    <a:pt x="0" y="4527"/>
                    <a:pt x="285" y="4811"/>
                    <a:pt x="630" y="4811"/>
                  </a:cubicBezTo>
                  <a:cubicBezTo>
                    <a:pt x="975" y="4811"/>
                    <a:pt x="1259" y="4527"/>
                    <a:pt x="1259" y="4182"/>
                  </a:cubicBezTo>
                  <a:lnTo>
                    <a:pt x="1259" y="630"/>
                  </a:lnTo>
                  <a:cubicBezTo>
                    <a:pt x="1259" y="285"/>
                    <a:pt x="975" y="1"/>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9"/>
            <p:cNvSpPr/>
            <p:nvPr/>
          </p:nvSpPr>
          <p:spPr>
            <a:xfrm>
              <a:off x="5152819" y="1172049"/>
              <a:ext cx="25465" cy="45958"/>
            </a:xfrm>
            <a:custGeom>
              <a:rect b="b" l="l" r="r" t="t"/>
              <a:pathLst>
                <a:path extrusionOk="0" h="2274" w="1260">
                  <a:moveTo>
                    <a:pt x="630" y="1"/>
                  </a:moveTo>
                  <a:cubicBezTo>
                    <a:pt x="285" y="1"/>
                    <a:pt x="1" y="285"/>
                    <a:pt x="1" y="630"/>
                  </a:cubicBezTo>
                  <a:lnTo>
                    <a:pt x="1" y="1645"/>
                  </a:lnTo>
                  <a:cubicBezTo>
                    <a:pt x="1" y="1990"/>
                    <a:pt x="285" y="2274"/>
                    <a:pt x="630" y="2274"/>
                  </a:cubicBezTo>
                  <a:cubicBezTo>
                    <a:pt x="975" y="2274"/>
                    <a:pt x="1259" y="1990"/>
                    <a:pt x="1259" y="1645"/>
                  </a:cubicBezTo>
                  <a:lnTo>
                    <a:pt x="1259" y="630"/>
                  </a:lnTo>
                  <a:cubicBezTo>
                    <a:pt x="1259" y="285"/>
                    <a:pt x="975" y="1"/>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9"/>
            <p:cNvSpPr/>
            <p:nvPr/>
          </p:nvSpPr>
          <p:spPr>
            <a:xfrm>
              <a:off x="5152819" y="1243835"/>
              <a:ext cx="25465" cy="25465"/>
            </a:xfrm>
            <a:custGeom>
              <a:rect b="b" l="l" r="r" t="t"/>
              <a:pathLst>
                <a:path extrusionOk="0" h="1260" w="1260">
                  <a:moveTo>
                    <a:pt x="630" y="1"/>
                  </a:moveTo>
                  <a:cubicBezTo>
                    <a:pt x="285" y="1"/>
                    <a:pt x="1" y="285"/>
                    <a:pt x="1" y="630"/>
                  </a:cubicBezTo>
                  <a:cubicBezTo>
                    <a:pt x="1" y="975"/>
                    <a:pt x="285" y="1259"/>
                    <a:pt x="630" y="1259"/>
                  </a:cubicBezTo>
                  <a:cubicBezTo>
                    <a:pt x="975" y="1259"/>
                    <a:pt x="1259" y="975"/>
                    <a:pt x="1259" y="630"/>
                  </a:cubicBezTo>
                  <a:cubicBezTo>
                    <a:pt x="1259" y="285"/>
                    <a:pt x="975" y="1"/>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9"/>
            <p:cNvSpPr/>
            <p:nvPr/>
          </p:nvSpPr>
          <p:spPr>
            <a:xfrm>
              <a:off x="5036733" y="1384537"/>
              <a:ext cx="256808" cy="225099"/>
            </a:xfrm>
            <a:custGeom>
              <a:rect b="b" l="l" r="r" t="t"/>
              <a:pathLst>
                <a:path extrusionOk="0" h="11138" w="12707">
                  <a:moveTo>
                    <a:pt x="0" y="1"/>
                  </a:moveTo>
                  <a:lnTo>
                    <a:pt x="4466" y="5319"/>
                  </a:lnTo>
                  <a:lnTo>
                    <a:pt x="4466" y="10515"/>
                  </a:lnTo>
                  <a:cubicBezTo>
                    <a:pt x="4466" y="10874"/>
                    <a:pt x="4755" y="11138"/>
                    <a:pt x="5082" y="11138"/>
                  </a:cubicBezTo>
                  <a:cubicBezTo>
                    <a:pt x="5180" y="11138"/>
                    <a:pt x="5281" y="11114"/>
                    <a:pt x="5379" y="11063"/>
                  </a:cubicBezTo>
                  <a:lnTo>
                    <a:pt x="7916" y="9804"/>
                  </a:lnTo>
                  <a:cubicBezTo>
                    <a:pt x="8119" y="9703"/>
                    <a:pt x="8262" y="9480"/>
                    <a:pt x="8262" y="9236"/>
                  </a:cubicBezTo>
                  <a:lnTo>
                    <a:pt x="8262" y="5319"/>
                  </a:lnTo>
                  <a:lnTo>
                    <a:pt x="127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9"/>
            <p:cNvSpPr/>
            <p:nvPr/>
          </p:nvSpPr>
          <p:spPr>
            <a:xfrm>
              <a:off x="5026466" y="1303737"/>
              <a:ext cx="277342" cy="54971"/>
            </a:xfrm>
            <a:custGeom>
              <a:rect b="b" l="l" r="r" t="t"/>
              <a:pathLst>
                <a:path extrusionOk="0" h="2720" w="13723">
                  <a:moveTo>
                    <a:pt x="610" y="0"/>
                  </a:moveTo>
                  <a:cubicBezTo>
                    <a:pt x="285" y="0"/>
                    <a:pt x="1" y="284"/>
                    <a:pt x="1" y="629"/>
                  </a:cubicBezTo>
                  <a:lnTo>
                    <a:pt x="1" y="2720"/>
                  </a:lnTo>
                  <a:lnTo>
                    <a:pt x="13722" y="2720"/>
                  </a:lnTo>
                  <a:lnTo>
                    <a:pt x="13722" y="629"/>
                  </a:lnTo>
                  <a:cubicBezTo>
                    <a:pt x="13722" y="284"/>
                    <a:pt x="13458" y="0"/>
                    <a:pt x="13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6" name="Google Shape;2576;p69"/>
          <p:cNvGrpSpPr/>
          <p:nvPr/>
        </p:nvGrpSpPr>
        <p:grpSpPr>
          <a:xfrm>
            <a:off x="6037855" y="2662466"/>
            <a:ext cx="439994" cy="438738"/>
            <a:chOff x="4945263" y="2369916"/>
            <a:chExt cx="438941" cy="437688"/>
          </a:xfrm>
        </p:grpSpPr>
        <p:sp>
          <p:nvSpPr>
            <p:cNvPr id="2577" name="Google Shape;2577;p69"/>
            <p:cNvSpPr/>
            <p:nvPr/>
          </p:nvSpPr>
          <p:spPr>
            <a:xfrm>
              <a:off x="4957550" y="2468318"/>
              <a:ext cx="426653" cy="339285"/>
            </a:xfrm>
            <a:custGeom>
              <a:rect b="b" l="l" r="r" t="t"/>
              <a:pathLst>
                <a:path extrusionOk="0" h="16788" w="21111">
                  <a:moveTo>
                    <a:pt x="9845" y="12991"/>
                  </a:moveTo>
                  <a:cubicBezTo>
                    <a:pt x="10211" y="12991"/>
                    <a:pt x="10495" y="13276"/>
                    <a:pt x="10495" y="13621"/>
                  </a:cubicBezTo>
                  <a:cubicBezTo>
                    <a:pt x="10495" y="13966"/>
                    <a:pt x="10211" y="14250"/>
                    <a:pt x="9845" y="14250"/>
                  </a:cubicBezTo>
                  <a:cubicBezTo>
                    <a:pt x="9500" y="14250"/>
                    <a:pt x="9216" y="13966"/>
                    <a:pt x="9216" y="13621"/>
                  </a:cubicBezTo>
                  <a:cubicBezTo>
                    <a:pt x="9216" y="13276"/>
                    <a:pt x="9500" y="12991"/>
                    <a:pt x="9845" y="12991"/>
                  </a:cubicBezTo>
                  <a:close/>
                  <a:moveTo>
                    <a:pt x="12464" y="12991"/>
                  </a:moveTo>
                  <a:cubicBezTo>
                    <a:pt x="12809" y="12991"/>
                    <a:pt x="13093" y="13276"/>
                    <a:pt x="13093" y="13621"/>
                  </a:cubicBezTo>
                  <a:cubicBezTo>
                    <a:pt x="13093" y="13966"/>
                    <a:pt x="12809" y="14250"/>
                    <a:pt x="12464" y="14250"/>
                  </a:cubicBezTo>
                  <a:cubicBezTo>
                    <a:pt x="12119" y="14250"/>
                    <a:pt x="11834" y="13966"/>
                    <a:pt x="11834" y="13621"/>
                  </a:cubicBezTo>
                  <a:cubicBezTo>
                    <a:pt x="11834" y="13276"/>
                    <a:pt x="12119" y="12991"/>
                    <a:pt x="12464" y="12991"/>
                  </a:cubicBezTo>
                  <a:close/>
                  <a:moveTo>
                    <a:pt x="18228" y="12991"/>
                  </a:moveTo>
                  <a:cubicBezTo>
                    <a:pt x="18573" y="12991"/>
                    <a:pt x="18857" y="13276"/>
                    <a:pt x="18857" y="13621"/>
                  </a:cubicBezTo>
                  <a:cubicBezTo>
                    <a:pt x="18857" y="13966"/>
                    <a:pt x="18573" y="14250"/>
                    <a:pt x="18228" y="14250"/>
                  </a:cubicBezTo>
                  <a:lnTo>
                    <a:pt x="15285" y="14250"/>
                  </a:lnTo>
                  <a:cubicBezTo>
                    <a:pt x="14940" y="14250"/>
                    <a:pt x="14656" y="13966"/>
                    <a:pt x="14656" y="13621"/>
                  </a:cubicBezTo>
                  <a:cubicBezTo>
                    <a:pt x="14656" y="13276"/>
                    <a:pt x="14940" y="12991"/>
                    <a:pt x="15285" y="12991"/>
                  </a:cubicBezTo>
                  <a:close/>
                  <a:moveTo>
                    <a:pt x="17741" y="1"/>
                  </a:moveTo>
                  <a:cubicBezTo>
                    <a:pt x="16909" y="1"/>
                    <a:pt x="16198" y="529"/>
                    <a:pt x="15935" y="1259"/>
                  </a:cubicBezTo>
                  <a:lnTo>
                    <a:pt x="13194" y="1259"/>
                  </a:lnTo>
                  <a:cubicBezTo>
                    <a:pt x="13154" y="1036"/>
                    <a:pt x="13113" y="813"/>
                    <a:pt x="13073" y="590"/>
                  </a:cubicBezTo>
                  <a:lnTo>
                    <a:pt x="9297" y="590"/>
                  </a:lnTo>
                  <a:cubicBezTo>
                    <a:pt x="9358" y="1544"/>
                    <a:pt x="9358" y="2538"/>
                    <a:pt x="9297" y="3472"/>
                  </a:cubicBezTo>
                  <a:lnTo>
                    <a:pt x="13073" y="3472"/>
                  </a:lnTo>
                  <a:cubicBezTo>
                    <a:pt x="13134" y="3167"/>
                    <a:pt x="13194" y="2843"/>
                    <a:pt x="13215" y="2538"/>
                  </a:cubicBezTo>
                  <a:lnTo>
                    <a:pt x="15935" y="2538"/>
                  </a:lnTo>
                  <a:cubicBezTo>
                    <a:pt x="16138" y="3066"/>
                    <a:pt x="16564" y="3492"/>
                    <a:pt x="17092" y="3695"/>
                  </a:cubicBezTo>
                  <a:lnTo>
                    <a:pt x="17092" y="10434"/>
                  </a:lnTo>
                  <a:lnTo>
                    <a:pt x="8181" y="10434"/>
                  </a:lnTo>
                  <a:cubicBezTo>
                    <a:pt x="7369" y="10434"/>
                    <a:pt x="6679" y="11124"/>
                    <a:pt x="6679" y="11956"/>
                  </a:cubicBezTo>
                  <a:lnTo>
                    <a:pt x="6679" y="13276"/>
                  </a:lnTo>
                  <a:lnTo>
                    <a:pt x="4872" y="13276"/>
                  </a:lnTo>
                  <a:cubicBezTo>
                    <a:pt x="4690" y="12727"/>
                    <a:pt x="4263" y="12301"/>
                    <a:pt x="3715" y="12119"/>
                  </a:cubicBezTo>
                  <a:lnTo>
                    <a:pt x="3715" y="8404"/>
                  </a:lnTo>
                  <a:cubicBezTo>
                    <a:pt x="3979" y="8506"/>
                    <a:pt x="4223" y="8587"/>
                    <a:pt x="4487" y="8648"/>
                  </a:cubicBezTo>
                  <a:cubicBezTo>
                    <a:pt x="3939" y="7531"/>
                    <a:pt x="3634" y="5989"/>
                    <a:pt x="3492" y="4730"/>
                  </a:cubicBezTo>
                  <a:lnTo>
                    <a:pt x="1" y="4730"/>
                  </a:lnTo>
                  <a:cubicBezTo>
                    <a:pt x="529" y="5948"/>
                    <a:pt x="1381" y="6983"/>
                    <a:pt x="2457" y="7714"/>
                  </a:cubicBezTo>
                  <a:lnTo>
                    <a:pt x="2457" y="12119"/>
                  </a:lnTo>
                  <a:cubicBezTo>
                    <a:pt x="1706" y="12382"/>
                    <a:pt x="1178" y="13093"/>
                    <a:pt x="1178" y="13905"/>
                  </a:cubicBezTo>
                  <a:cubicBezTo>
                    <a:pt x="1178" y="14960"/>
                    <a:pt x="2031" y="15813"/>
                    <a:pt x="3086" y="15813"/>
                  </a:cubicBezTo>
                  <a:cubicBezTo>
                    <a:pt x="3918" y="15813"/>
                    <a:pt x="4629" y="15285"/>
                    <a:pt x="4872" y="14554"/>
                  </a:cubicBezTo>
                  <a:lnTo>
                    <a:pt x="6679" y="14554"/>
                  </a:lnTo>
                  <a:lnTo>
                    <a:pt x="6679" y="15285"/>
                  </a:lnTo>
                  <a:cubicBezTo>
                    <a:pt x="6679" y="16117"/>
                    <a:pt x="7369" y="16787"/>
                    <a:pt x="8181" y="16787"/>
                  </a:cubicBezTo>
                  <a:lnTo>
                    <a:pt x="19588" y="16787"/>
                  </a:lnTo>
                  <a:cubicBezTo>
                    <a:pt x="20420" y="16787"/>
                    <a:pt x="21111" y="16117"/>
                    <a:pt x="21111" y="15285"/>
                  </a:cubicBezTo>
                  <a:lnTo>
                    <a:pt x="21111" y="11956"/>
                  </a:lnTo>
                  <a:cubicBezTo>
                    <a:pt x="21111" y="11124"/>
                    <a:pt x="20420" y="10434"/>
                    <a:pt x="19588" y="10434"/>
                  </a:cubicBezTo>
                  <a:lnTo>
                    <a:pt x="18370" y="10434"/>
                  </a:lnTo>
                  <a:lnTo>
                    <a:pt x="18370" y="3695"/>
                  </a:lnTo>
                  <a:cubicBezTo>
                    <a:pt x="19101" y="3431"/>
                    <a:pt x="19629" y="2721"/>
                    <a:pt x="19629" y="1889"/>
                  </a:cubicBezTo>
                  <a:cubicBezTo>
                    <a:pt x="19629" y="853"/>
                    <a:pt x="18776" y="1"/>
                    <a:pt x="177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9"/>
            <p:cNvSpPr/>
            <p:nvPr/>
          </p:nvSpPr>
          <p:spPr>
            <a:xfrm>
              <a:off x="5053952" y="2563912"/>
              <a:ext cx="63621" cy="84478"/>
            </a:xfrm>
            <a:custGeom>
              <a:rect b="b" l="l" r="r" t="t"/>
              <a:pathLst>
                <a:path extrusionOk="0" h="4180" w="3148">
                  <a:moveTo>
                    <a:pt x="1" y="0"/>
                  </a:moveTo>
                  <a:cubicBezTo>
                    <a:pt x="143" y="1096"/>
                    <a:pt x="529" y="3309"/>
                    <a:pt x="1320" y="4080"/>
                  </a:cubicBezTo>
                  <a:cubicBezTo>
                    <a:pt x="1383" y="4143"/>
                    <a:pt x="1480" y="4179"/>
                    <a:pt x="1577" y="4179"/>
                  </a:cubicBezTo>
                  <a:cubicBezTo>
                    <a:pt x="1668" y="4179"/>
                    <a:pt x="1759" y="4148"/>
                    <a:pt x="1828" y="4080"/>
                  </a:cubicBezTo>
                  <a:cubicBezTo>
                    <a:pt x="2599" y="3309"/>
                    <a:pt x="3005" y="1096"/>
                    <a:pt x="31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9"/>
            <p:cNvSpPr/>
            <p:nvPr/>
          </p:nvSpPr>
          <p:spPr>
            <a:xfrm>
              <a:off x="5123292" y="2563912"/>
              <a:ext cx="90258" cy="79587"/>
            </a:xfrm>
            <a:custGeom>
              <a:rect b="b" l="l" r="r" t="t"/>
              <a:pathLst>
                <a:path extrusionOk="0" h="3938" w="4466">
                  <a:moveTo>
                    <a:pt x="974" y="0"/>
                  </a:moveTo>
                  <a:cubicBezTo>
                    <a:pt x="873" y="1056"/>
                    <a:pt x="670" y="2030"/>
                    <a:pt x="406" y="2842"/>
                  </a:cubicBezTo>
                  <a:cubicBezTo>
                    <a:pt x="284" y="3268"/>
                    <a:pt x="142" y="3634"/>
                    <a:pt x="0" y="3938"/>
                  </a:cubicBezTo>
                  <a:cubicBezTo>
                    <a:pt x="2010" y="3370"/>
                    <a:pt x="3654" y="1908"/>
                    <a:pt x="44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9"/>
            <p:cNvSpPr/>
            <p:nvPr/>
          </p:nvSpPr>
          <p:spPr>
            <a:xfrm>
              <a:off x="4957550" y="2375211"/>
              <a:ext cx="90682" cy="79183"/>
            </a:xfrm>
            <a:custGeom>
              <a:rect b="b" l="l" r="r" t="t"/>
              <a:pathLst>
                <a:path extrusionOk="0" h="3918" w="4487">
                  <a:moveTo>
                    <a:pt x="4487" y="0"/>
                  </a:moveTo>
                  <a:lnTo>
                    <a:pt x="4487" y="0"/>
                  </a:lnTo>
                  <a:cubicBezTo>
                    <a:pt x="2457" y="569"/>
                    <a:pt x="813" y="2030"/>
                    <a:pt x="1" y="3918"/>
                  </a:cubicBezTo>
                  <a:lnTo>
                    <a:pt x="3492" y="3918"/>
                  </a:lnTo>
                  <a:cubicBezTo>
                    <a:pt x="3634" y="2680"/>
                    <a:pt x="3939" y="1137"/>
                    <a:pt x="44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9"/>
            <p:cNvSpPr/>
            <p:nvPr/>
          </p:nvSpPr>
          <p:spPr>
            <a:xfrm>
              <a:off x="5053952" y="2369916"/>
              <a:ext cx="63621" cy="84478"/>
            </a:xfrm>
            <a:custGeom>
              <a:rect b="b" l="l" r="r" t="t"/>
              <a:pathLst>
                <a:path extrusionOk="0" h="4180" w="3148">
                  <a:moveTo>
                    <a:pt x="1577" y="1"/>
                  </a:moveTo>
                  <a:cubicBezTo>
                    <a:pt x="1480" y="1"/>
                    <a:pt x="1383" y="37"/>
                    <a:pt x="1320" y="100"/>
                  </a:cubicBezTo>
                  <a:cubicBezTo>
                    <a:pt x="549" y="871"/>
                    <a:pt x="143" y="3084"/>
                    <a:pt x="1" y="4180"/>
                  </a:cubicBezTo>
                  <a:lnTo>
                    <a:pt x="3147" y="4180"/>
                  </a:lnTo>
                  <a:cubicBezTo>
                    <a:pt x="3005" y="3104"/>
                    <a:pt x="2599" y="871"/>
                    <a:pt x="1828" y="100"/>
                  </a:cubicBezTo>
                  <a:cubicBezTo>
                    <a:pt x="1759" y="32"/>
                    <a:pt x="1668" y="1"/>
                    <a:pt x="1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9"/>
            <p:cNvSpPr/>
            <p:nvPr/>
          </p:nvSpPr>
          <p:spPr>
            <a:xfrm>
              <a:off x="5123292" y="2375211"/>
              <a:ext cx="90258" cy="79183"/>
            </a:xfrm>
            <a:custGeom>
              <a:rect b="b" l="l" r="r" t="t"/>
              <a:pathLst>
                <a:path extrusionOk="0" h="3918" w="4466">
                  <a:moveTo>
                    <a:pt x="0" y="0"/>
                  </a:moveTo>
                  <a:lnTo>
                    <a:pt x="0" y="0"/>
                  </a:lnTo>
                  <a:cubicBezTo>
                    <a:pt x="548" y="1137"/>
                    <a:pt x="832" y="2659"/>
                    <a:pt x="995" y="3918"/>
                  </a:cubicBezTo>
                  <a:lnTo>
                    <a:pt x="4466" y="3918"/>
                  </a:lnTo>
                  <a:cubicBezTo>
                    <a:pt x="3654" y="2010"/>
                    <a:pt x="2010" y="569"/>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9"/>
            <p:cNvSpPr/>
            <p:nvPr/>
          </p:nvSpPr>
          <p:spPr>
            <a:xfrm>
              <a:off x="4945263" y="2480222"/>
              <a:ext cx="80820" cy="58265"/>
            </a:xfrm>
            <a:custGeom>
              <a:rect b="b" l="l" r="r" t="t"/>
              <a:pathLst>
                <a:path extrusionOk="0" h="2883" w="3999">
                  <a:moveTo>
                    <a:pt x="203" y="1"/>
                  </a:moveTo>
                  <a:cubicBezTo>
                    <a:pt x="20" y="914"/>
                    <a:pt x="0" y="1909"/>
                    <a:pt x="203" y="2883"/>
                  </a:cubicBezTo>
                  <a:lnTo>
                    <a:pt x="3999" y="2883"/>
                  </a:lnTo>
                  <a:cubicBezTo>
                    <a:pt x="3938" y="1909"/>
                    <a:pt x="3938" y="914"/>
                    <a:pt x="39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9"/>
            <p:cNvSpPr/>
            <p:nvPr/>
          </p:nvSpPr>
          <p:spPr>
            <a:xfrm>
              <a:off x="5050274" y="2480222"/>
              <a:ext cx="70573" cy="58265"/>
            </a:xfrm>
            <a:custGeom>
              <a:rect b="b" l="l" r="r" t="t"/>
              <a:pathLst>
                <a:path extrusionOk="0" h="2883" w="3492">
                  <a:moveTo>
                    <a:pt x="61" y="1"/>
                  </a:moveTo>
                  <a:cubicBezTo>
                    <a:pt x="0" y="955"/>
                    <a:pt x="0" y="1949"/>
                    <a:pt x="61" y="2883"/>
                  </a:cubicBezTo>
                  <a:lnTo>
                    <a:pt x="3431" y="2883"/>
                  </a:lnTo>
                  <a:cubicBezTo>
                    <a:pt x="3491" y="1949"/>
                    <a:pt x="3491" y="955"/>
                    <a:pt x="3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5" name="Google Shape;2585;p69"/>
          <p:cNvGrpSpPr/>
          <p:nvPr/>
        </p:nvGrpSpPr>
        <p:grpSpPr>
          <a:xfrm>
            <a:off x="6039070" y="3863127"/>
            <a:ext cx="438779" cy="438759"/>
            <a:chOff x="4946475" y="3567702"/>
            <a:chExt cx="437728" cy="437708"/>
          </a:xfrm>
        </p:grpSpPr>
        <p:sp>
          <p:nvSpPr>
            <p:cNvPr id="2586" name="Google Shape;2586;p69"/>
            <p:cNvSpPr/>
            <p:nvPr/>
          </p:nvSpPr>
          <p:spPr>
            <a:xfrm>
              <a:off x="4946475" y="3674350"/>
              <a:ext cx="437728" cy="199796"/>
            </a:xfrm>
            <a:custGeom>
              <a:rect b="b" l="l" r="r" t="t"/>
              <a:pathLst>
                <a:path extrusionOk="0" h="9886" w="21659">
                  <a:moveTo>
                    <a:pt x="630" y="1"/>
                  </a:moveTo>
                  <a:cubicBezTo>
                    <a:pt x="285" y="1"/>
                    <a:pt x="1" y="285"/>
                    <a:pt x="1" y="630"/>
                  </a:cubicBezTo>
                  <a:lnTo>
                    <a:pt x="1" y="9886"/>
                  </a:lnTo>
                  <a:lnTo>
                    <a:pt x="21659" y="9886"/>
                  </a:lnTo>
                  <a:lnTo>
                    <a:pt x="21659" y="630"/>
                  </a:lnTo>
                  <a:cubicBezTo>
                    <a:pt x="21659" y="285"/>
                    <a:pt x="21374" y="1"/>
                    <a:pt x="21009" y="1"/>
                  </a:cubicBezTo>
                  <a:lnTo>
                    <a:pt x="18025" y="1"/>
                  </a:lnTo>
                  <a:lnTo>
                    <a:pt x="18025" y="1665"/>
                  </a:lnTo>
                  <a:cubicBezTo>
                    <a:pt x="18025" y="2335"/>
                    <a:pt x="17660" y="2944"/>
                    <a:pt x="17112" y="3269"/>
                  </a:cubicBezTo>
                  <a:cubicBezTo>
                    <a:pt x="17274" y="3878"/>
                    <a:pt x="17112" y="4547"/>
                    <a:pt x="16625" y="5035"/>
                  </a:cubicBezTo>
                  <a:lnTo>
                    <a:pt x="15224" y="6455"/>
                  </a:lnTo>
                  <a:cubicBezTo>
                    <a:pt x="14859" y="6821"/>
                    <a:pt x="14379" y="7003"/>
                    <a:pt x="13905" y="7003"/>
                  </a:cubicBezTo>
                  <a:cubicBezTo>
                    <a:pt x="13748" y="7003"/>
                    <a:pt x="13590" y="6983"/>
                    <a:pt x="13438" y="6943"/>
                  </a:cubicBezTo>
                  <a:cubicBezTo>
                    <a:pt x="13113" y="7491"/>
                    <a:pt x="12504" y="7856"/>
                    <a:pt x="11814" y="7856"/>
                  </a:cubicBezTo>
                  <a:lnTo>
                    <a:pt x="9825" y="7856"/>
                  </a:lnTo>
                  <a:cubicBezTo>
                    <a:pt x="9155" y="7856"/>
                    <a:pt x="8546" y="7511"/>
                    <a:pt x="8221" y="6963"/>
                  </a:cubicBezTo>
                  <a:cubicBezTo>
                    <a:pt x="8079" y="6996"/>
                    <a:pt x="7934" y="7013"/>
                    <a:pt x="7788" y="7013"/>
                  </a:cubicBezTo>
                  <a:cubicBezTo>
                    <a:pt x="7310" y="7013"/>
                    <a:pt x="6829" y="6834"/>
                    <a:pt x="6456" y="6476"/>
                  </a:cubicBezTo>
                  <a:lnTo>
                    <a:pt x="5035" y="5055"/>
                  </a:lnTo>
                  <a:cubicBezTo>
                    <a:pt x="4548" y="4588"/>
                    <a:pt x="4385" y="3898"/>
                    <a:pt x="4548" y="3269"/>
                  </a:cubicBezTo>
                  <a:cubicBezTo>
                    <a:pt x="4000" y="2944"/>
                    <a:pt x="3634" y="2335"/>
                    <a:pt x="3634" y="1665"/>
                  </a:cubicBezTo>
                  <a:lnTo>
                    <a:pt x="36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9"/>
            <p:cNvSpPr/>
            <p:nvPr/>
          </p:nvSpPr>
          <p:spPr>
            <a:xfrm>
              <a:off x="4946475" y="3899974"/>
              <a:ext cx="437728" cy="105436"/>
            </a:xfrm>
            <a:custGeom>
              <a:rect b="b" l="l" r="r" t="t"/>
              <a:pathLst>
                <a:path extrusionOk="0" h="5217" w="21659">
                  <a:moveTo>
                    <a:pt x="1" y="0"/>
                  </a:moveTo>
                  <a:lnTo>
                    <a:pt x="1" y="1888"/>
                  </a:lnTo>
                  <a:cubicBezTo>
                    <a:pt x="1" y="2254"/>
                    <a:pt x="285" y="2538"/>
                    <a:pt x="630" y="2538"/>
                  </a:cubicBezTo>
                  <a:lnTo>
                    <a:pt x="8932" y="2538"/>
                  </a:lnTo>
                  <a:lnTo>
                    <a:pt x="8932" y="3959"/>
                  </a:lnTo>
                  <a:lnTo>
                    <a:pt x="6943" y="3959"/>
                  </a:lnTo>
                  <a:cubicBezTo>
                    <a:pt x="6598" y="3959"/>
                    <a:pt x="6313" y="4243"/>
                    <a:pt x="6313" y="4588"/>
                  </a:cubicBezTo>
                  <a:cubicBezTo>
                    <a:pt x="6313" y="4933"/>
                    <a:pt x="6598" y="5217"/>
                    <a:pt x="6943" y="5217"/>
                  </a:cubicBezTo>
                  <a:lnTo>
                    <a:pt x="14696" y="5217"/>
                  </a:lnTo>
                  <a:cubicBezTo>
                    <a:pt x="15041" y="5217"/>
                    <a:pt x="15326" y="4933"/>
                    <a:pt x="15326" y="4588"/>
                  </a:cubicBezTo>
                  <a:cubicBezTo>
                    <a:pt x="15326" y="4243"/>
                    <a:pt x="15041" y="3959"/>
                    <a:pt x="14696" y="3959"/>
                  </a:cubicBezTo>
                  <a:lnTo>
                    <a:pt x="12728" y="3959"/>
                  </a:lnTo>
                  <a:lnTo>
                    <a:pt x="12728" y="2538"/>
                  </a:lnTo>
                  <a:lnTo>
                    <a:pt x="21009" y="2538"/>
                  </a:lnTo>
                  <a:cubicBezTo>
                    <a:pt x="21374" y="2538"/>
                    <a:pt x="21659" y="2254"/>
                    <a:pt x="21659" y="1888"/>
                  </a:cubicBezTo>
                  <a:lnTo>
                    <a:pt x="216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9"/>
            <p:cNvSpPr/>
            <p:nvPr/>
          </p:nvSpPr>
          <p:spPr>
            <a:xfrm>
              <a:off x="5045342" y="3567702"/>
              <a:ext cx="239590" cy="239994"/>
            </a:xfrm>
            <a:custGeom>
              <a:rect b="b" l="l" r="r" t="t"/>
              <a:pathLst>
                <a:path extrusionOk="0" h="11875" w="11855">
                  <a:moveTo>
                    <a:pt x="5928" y="3776"/>
                  </a:moveTo>
                  <a:cubicBezTo>
                    <a:pt x="7125" y="3776"/>
                    <a:pt x="8099" y="4750"/>
                    <a:pt x="8099" y="5948"/>
                  </a:cubicBezTo>
                  <a:cubicBezTo>
                    <a:pt x="8099" y="7145"/>
                    <a:pt x="7125" y="8119"/>
                    <a:pt x="5928" y="8119"/>
                  </a:cubicBezTo>
                  <a:lnTo>
                    <a:pt x="5867" y="8119"/>
                  </a:lnTo>
                  <a:cubicBezTo>
                    <a:pt x="4689" y="8079"/>
                    <a:pt x="3756" y="7105"/>
                    <a:pt x="3756" y="5948"/>
                  </a:cubicBezTo>
                  <a:cubicBezTo>
                    <a:pt x="3756" y="4770"/>
                    <a:pt x="4689" y="3816"/>
                    <a:pt x="5867" y="3776"/>
                  </a:cubicBezTo>
                  <a:close/>
                  <a:moveTo>
                    <a:pt x="4933" y="0"/>
                  </a:moveTo>
                  <a:cubicBezTo>
                    <a:pt x="4629" y="0"/>
                    <a:pt x="4385" y="244"/>
                    <a:pt x="4344" y="528"/>
                  </a:cubicBezTo>
                  <a:lnTo>
                    <a:pt x="4202" y="1787"/>
                  </a:lnTo>
                  <a:lnTo>
                    <a:pt x="3228" y="995"/>
                  </a:lnTo>
                  <a:cubicBezTo>
                    <a:pt x="3118" y="913"/>
                    <a:pt x="2988" y="872"/>
                    <a:pt x="2860" y="872"/>
                  </a:cubicBezTo>
                  <a:cubicBezTo>
                    <a:pt x="2703" y="872"/>
                    <a:pt x="2548" y="933"/>
                    <a:pt x="2436" y="1056"/>
                  </a:cubicBezTo>
                  <a:lnTo>
                    <a:pt x="1016" y="2456"/>
                  </a:lnTo>
                  <a:cubicBezTo>
                    <a:pt x="813" y="2680"/>
                    <a:pt x="792" y="3025"/>
                    <a:pt x="975" y="3248"/>
                  </a:cubicBezTo>
                  <a:lnTo>
                    <a:pt x="1767" y="4222"/>
                  </a:lnTo>
                  <a:lnTo>
                    <a:pt x="528" y="4364"/>
                  </a:lnTo>
                  <a:cubicBezTo>
                    <a:pt x="224" y="4385"/>
                    <a:pt x="1" y="4649"/>
                    <a:pt x="1" y="4933"/>
                  </a:cubicBezTo>
                  <a:lnTo>
                    <a:pt x="1" y="6942"/>
                  </a:lnTo>
                  <a:cubicBezTo>
                    <a:pt x="1" y="7247"/>
                    <a:pt x="224" y="7490"/>
                    <a:pt x="528" y="7531"/>
                  </a:cubicBezTo>
                  <a:lnTo>
                    <a:pt x="1787" y="7673"/>
                  </a:lnTo>
                  <a:lnTo>
                    <a:pt x="995" y="8647"/>
                  </a:lnTo>
                  <a:cubicBezTo>
                    <a:pt x="813" y="8891"/>
                    <a:pt x="833" y="9236"/>
                    <a:pt x="1036" y="9439"/>
                  </a:cubicBezTo>
                  <a:lnTo>
                    <a:pt x="2457" y="10839"/>
                  </a:lnTo>
                  <a:cubicBezTo>
                    <a:pt x="2576" y="10959"/>
                    <a:pt x="2725" y="11020"/>
                    <a:pt x="2875" y="11020"/>
                  </a:cubicBezTo>
                  <a:cubicBezTo>
                    <a:pt x="3005" y="11020"/>
                    <a:pt x="3135" y="10974"/>
                    <a:pt x="3248" y="10880"/>
                  </a:cubicBezTo>
                  <a:lnTo>
                    <a:pt x="4202" y="10109"/>
                  </a:lnTo>
                  <a:lnTo>
                    <a:pt x="4344" y="11347"/>
                  </a:lnTo>
                  <a:cubicBezTo>
                    <a:pt x="4385" y="11651"/>
                    <a:pt x="4629" y="11875"/>
                    <a:pt x="4933" y="11875"/>
                  </a:cubicBezTo>
                  <a:lnTo>
                    <a:pt x="6922" y="11875"/>
                  </a:lnTo>
                  <a:cubicBezTo>
                    <a:pt x="7227" y="11875"/>
                    <a:pt x="7490" y="11651"/>
                    <a:pt x="7511" y="11347"/>
                  </a:cubicBezTo>
                  <a:lnTo>
                    <a:pt x="7653" y="10088"/>
                  </a:lnTo>
                  <a:lnTo>
                    <a:pt x="8647" y="10880"/>
                  </a:lnTo>
                  <a:cubicBezTo>
                    <a:pt x="8750" y="10964"/>
                    <a:pt x="8879" y="11005"/>
                    <a:pt x="9010" y="11005"/>
                  </a:cubicBezTo>
                  <a:cubicBezTo>
                    <a:pt x="9163" y="11005"/>
                    <a:pt x="9319" y="10949"/>
                    <a:pt x="9439" y="10839"/>
                  </a:cubicBezTo>
                  <a:lnTo>
                    <a:pt x="10840" y="9419"/>
                  </a:lnTo>
                  <a:cubicBezTo>
                    <a:pt x="11063" y="9195"/>
                    <a:pt x="11063" y="8870"/>
                    <a:pt x="10880" y="8627"/>
                  </a:cubicBezTo>
                  <a:lnTo>
                    <a:pt x="10109" y="7673"/>
                  </a:lnTo>
                  <a:lnTo>
                    <a:pt x="11347" y="7531"/>
                  </a:lnTo>
                  <a:cubicBezTo>
                    <a:pt x="11631" y="7490"/>
                    <a:pt x="11854" y="7247"/>
                    <a:pt x="11854" y="6942"/>
                  </a:cubicBezTo>
                  <a:lnTo>
                    <a:pt x="11854" y="4933"/>
                  </a:lnTo>
                  <a:cubicBezTo>
                    <a:pt x="11854" y="4649"/>
                    <a:pt x="11631" y="4385"/>
                    <a:pt x="11347" y="4364"/>
                  </a:cubicBezTo>
                  <a:lnTo>
                    <a:pt x="10089" y="4222"/>
                  </a:lnTo>
                  <a:lnTo>
                    <a:pt x="10860" y="3228"/>
                  </a:lnTo>
                  <a:cubicBezTo>
                    <a:pt x="11063" y="2984"/>
                    <a:pt x="11043" y="2659"/>
                    <a:pt x="10819" y="2436"/>
                  </a:cubicBezTo>
                  <a:lnTo>
                    <a:pt x="9419" y="1036"/>
                  </a:lnTo>
                  <a:cubicBezTo>
                    <a:pt x="9302" y="918"/>
                    <a:pt x="9151" y="863"/>
                    <a:pt x="9002" y="863"/>
                  </a:cubicBezTo>
                  <a:cubicBezTo>
                    <a:pt x="8867" y="863"/>
                    <a:pt x="8733" y="908"/>
                    <a:pt x="8627" y="995"/>
                  </a:cubicBezTo>
                  <a:lnTo>
                    <a:pt x="7653" y="1766"/>
                  </a:lnTo>
                  <a:lnTo>
                    <a:pt x="7511" y="528"/>
                  </a:lnTo>
                  <a:cubicBezTo>
                    <a:pt x="7490" y="244"/>
                    <a:pt x="7227" y="0"/>
                    <a:pt x="6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9" name="Google Shape;2589;p69"/>
          <p:cNvGrpSpPr/>
          <p:nvPr/>
        </p:nvGrpSpPr>
        <p:grpSpPr>
          <a:xfrm>
            <a:off x="6039070" y="2098267"/>
            <a:ext cx="438779" cy="366395"/>
            <a:chOff x="4946475" y="1807067"/>
            <a:chExt cx="437728" cy="365518"/>
          </a:xfrm>
        </p:grpSpPr>
        <p:sp>
          <p:nvSpPr>
            <p:cNvPr id="2590" name="Google Shape;2590;p69"/>
            <p:cNvSpPr/>
            <p:nvPr/>
          </p:nvSpPr>
          <p:spPr>
            <a:xfrm>
              <a:off x="4946475" y="1851368"/>
              <a:ext cx="437728" cy="321218"/>
            </a:xfrm>
            <a:custGeom>
              <a:rect b="b" l="l" r="r" t="t"/>
              <a:pathLst>
                <a:path extrusionOk="0" h="15894" w="21659">
                  <a:moveTo>
                    <a:pt x="630" y="0"/>
                  </a:moveTo>
                  <a:cubicBezTo>
                    <a:pt x="285" y="0"/>
                    <a:pt x="1" y="285"/>
                    <a:pt x="1" y="630"/>
                  </a:cubicBezTo>
                  <a:lnTo>
                    <a:pt x="1" y="13681"/>
                  </a:lnTo>
                  <a:cubicBezTo>
                    <a:pt x="1" y="14026"/>
                    <a:pt x="285" y="14310"/>
                    <a:pt x="630" y="14310"/>
                  </a:cubicBezTo>
                  <a:lnTo>
                    <a:pt x="8709" y="14310"/>
                  </a:lnTo>
                  <a:cubicBezTo>
                    <a:pt x="8972" y="15224"/>
                    <a:pt x="9825" y="15893"/>
                    <a:pt x="10820" y="15893"/>
                  </a:cubicBezTo>
                  <a:cubicBezTo>
                    <a:pt x="11834" y="15893"/>
                    <a:pt x="12667" y="15224"/>
                    <a:pt x="12951" y="14310"/>
                  </a:cubicBezTo>
                  <a:lnTo>
                    <a:pt x="21009" y="14310"/>
                  </a:lnTo>
                  <a:cubicBezTo>
                    <a:pt x="21374" y="14310"/>
                    <a:pt x="21659" y="14026"/>
                    <a:pt x="21659" y="13681"/>
                  </a:cubicBezTo>
                  <a:lnTo>
                    <a:pt x="21659" y="630"/>
                  </a:lnTo>
                  <a:cubicBezTo>
                    <a:pt x="21659" y="285"/>
                    <a:pt x="21374" y="0"/>
                    <a:pt x="21009" y="0"/>
                  </a:cubicBezTo>
                  <a:lnTo>
                    <a:pt x="20380" y="0"/>
                  </a:lnTo>
                  <a:lnTo>
                    <a:pt x="20380" y="11123"/>
                  </a:lnTo>
                  <a:cubicBezTo>
                    <a:pt x="20380" y="12179"/>
                    <a:pt x="19548" y="13031"/>
                    <a:pt x="18533" y="13031"/>
                  </a:cubicBezTo>
                  <a:lnTo>
                    <a:pt x="3127" y="13031"/>
                  </a:lnTo>
                  <a:cubicBezTo>
                    <a:pt x="2092" y="13031"/>
                    <a:pt x="1259" y="12179"/>
                    <a:pt x="1259" y="11123"/>
                  </a:cubicBezTo>
                  <a:lnTo>
                    <a:pt x="12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9"/>
            <p:cNvSpPr/>
            <p:nvPr/>
          </p:nvSpPr>
          <p:spPr>
            <a:xfrm>
              <a:off x="5178264" y="1807067"/>
              <a:ext cx="154667" cy="281828"/>
            </a:xfrm>
            <a:custGeom>
              <a:rect b="b" l="l" r="r" t="t"/>
              <a:pathLst>
                <a:path extrusionOk="0" h="13945" w="7653">
                  <a:moveTo>
                    <a:pt x="5095" y="2537"/>
                  </a:moveTo>
                  <a:cubicBezTo>
                    <a:pt x="5460" y="2537"/>
                    <a:pt x="5744" y="2822"/>
                    <a:pt x="5744" y="3167"/>
                  </a:cubicBezTo>
                  <a:lnTo>
                    <a:pt x="5744" y="5704"/>
                  </a:lnTo>
                  <a:cubicBezTo>
                    <a:pt x="5744" y="6049"/>
                    <a:pt x="5460" y="6333"/>
                    <a:pt x="5095" y="6333"/>
                  </a:cubicBezTo>
                  <a:lnTo>
                    <a:pt x="2517" y="6333"/>
                  </a:lnTo>
                  <a:cubicBezTo>
                    <a:pt x="2172" y="6333"/>
                    <a:pt x="1888" y="6049"/>
                    <a:pt x="1888" y="5704"/>
                  </a:cubicBezTo>
                  <a:lnTo>
                    <a:pt x="1888" y="3167"/>
                  </a:lnTo>
                  <a:cubicBezTo>
                    <a:pt x="1888" y="2822"/>
                    <a:pt x="2172" y="2537"/>
                    <a:pt x="2517" y="2537"/>
                  </a:cubicBezTo>
                  <a:close/>
                  <a:moveTo>
                    <a:pt x="5095" y="7612"/>
                  </a:moveTo>
                  <a:cubicBezTo>
                    <a:pt x="5460" y="7612"/>
                    <a:pt x="5744" y="7896"/>
                    <a:pt x="5744" y="8241"/>
                  </a:cubicBezTo>
                  <a:cubicBezTo>
                    <a:pt x="5744" y="8586"/>
                    <a:pt x="5460" y="8870"/>
                    <a:pt x="5095" y="8870"/>
                  </a:cubicBezTo>
                  <a:lnTo>
                    <a:pt x="2517" y="8870"/>
                  </a:lnTo>
                  <a:cubicBezTo>
                    <a:pt x="2172" y="8870"/>
                    <a:pt x="1888" y="8586"/>
                    <a:pt x="1888" y="8241"/>
                  </a:cubicBezTo>
                  <a:cubicBezTo>
                    <a:pt x="1888" y="7896"/>
                    <a:pt x="2172" y="7612"/>
                    <a:pt x="2517" y="7612"/>
                  </a:cubicBezTo>
                  <a:close/>
                  <a:moveTo>
                    <a:pt x="5095" y="10149"/>
                  </a:moveTo>
                  <a:cubicBezTo>
                    <a:pt x="5460" y="10149"/>
                    <a:pt x="5744" y="10433"/>
                    <a:pt x="5744" y="10778"/>
                  </a:cubicBezTo>
                  <a:cubicBezTo>
                    <a:pt x="5744" y="11123"/>
                    <a:pt x="5460" y="11407"/>
                    <a:pt x="5095" y="11407"/>
                  </a:cubicBezTo>
                  <a:lnTo>
                    <a:pt x="2517" y="11407"/>
                  </a:lnTo>
                  <a:cubicBezTo>
                    <a:pt x="2172" y="11407"/>
                    <a:pt x="1888" y="11123"/>
                    <a:pt x="1888" y="10778"/>
                  </a:cubicBezTo>
                  <a:cubicBezTo>
                    <a:pt x="1888" y="10433"/>
                    <a:pt x="2172" y="10149"/>
                    <a:pt x="2517" y="10149"/>
                  </a:cubicBezTo>
                  <a:close/>
                  <a:moveTo>
                    <a:pt x="0" y="0"/>
                  </a:moveTo>
                  <a:lnTo>
                    <a:pt x="0" y="13945"/>
                  </a:lnTo>
                  <a:lnTo>
                    <a:pt x="7064" y="13945"/>
                  </a:lnTo>
                  <a:cubicBezTo>
                    <a:pt x="7388" y="13945"/>
                    <a:pt x="7652" y="13660"/>
                    <a:pt x="7652" y="13315"/>
                  </a:cubicBezTo>
                  <a:lnTo>
                    <a:pt x="7652" y="629"/>
                  </a:lnTo>
                  <a:cubicBezTo>
                    <a:pt x="7652" y="284"/>
                    <a:pt x="7388" y="0"/>
                    <a:pt x="70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9"/>
            <p:cNvSpPr/>
            <p:nvPr/>
          </p:nvSpPr>
          <p:spPr>
            <a:xfrm>
              <a:off x="5241844" y="1883764"/>
              <a:ext cx="26677" cy="25869"/>
            </a:xfrm>
            <a:custGeom>
              <a:rect b="b" l="l" r="r" t="t"/>
              <a:pathLst>
                <a:path extrusionOk="0" h="1280" w="1320">
                  <a:moveTo>
                    <a:pt x="0" y="1"/>
                  </a:moveTo>
                  <a:lnTo>
                    <a:pt x="0" y="1280"/>
                  </a:lnTo>
                  <a:lnTo>
                    <a:pt x="1320" y="1280"/>
                  </a:lnTo>
                  <a:lnTo>
                    <a:pt x="13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9"/>
            <p:cNvSpPr/>
            <p:nvPr/>
          </p:nvSpPr>
          <p:spPr>
            <a:xfrm>
              <a:off x="4997768" y="1807067"/>
              <a:ext cx="154667" cy="281828"/>
            </a:xfrm>
            <a:custGeom>
              <a:rect b="b" l="l" r="r" t="t"/>
              <a:pathLst>
                <a:path extrusionOk="0" h="13945" w="7653">
                  <a:moveTo>
                    <a:pt x="5115" y="2537"/>
                  </a:moveTo>
                  <a:cubicBezTo>
                    <a:pt x="5480" y="2537"/>
                    <a:pt x="5765" y="2822"/>
                    <a:pt x="5765" y="3167"/>
                  </a:cubicBezTo>
                  <a:cubicBezTo>
                    <a:pt x="5765" y="3512"/>
                    <a:pt x="5480" y="3796"/>
                    <a:pt x="5115" y="3796"/>
                  </a:cubicBezTo>
                  <a:lnTo>
                    <a:pt x="2537" y="3796"/>
                  </a:lnTo>
                  <a:cubicBezTo>
                    <a:pt x="2192" y="3796"/>
                    <a:pt x="1908" y="3512"/>
                    <a:pt x="1908" y="3167"/>
                  </a:cubicBezTo>
                  <a:cubicBezTo>
                    <a:pt x="1908" y="2822"/>
                    <a:pt x="2192" y="2537"/>
                    <a:pt x="2537" y="2537"/>
                  </a:cubicBezTo>
                  <a:close/>
                  <a:moveTo>
                    <a:pt x="5115" y="5075"/>
                  </a:moveTo>
                  <a:cubicBezTo>
                    <a:pt x="5480" y="5075"/>
                    <a:pt x="5765" y="5359"/>
                    <a:pt x="5765" y="5704"/>
                  </a:cubicBezTo>
                  <a:cubicBezTo>
                    <a:pt x="5765" y="6049"/>
                    <a:pt x="5480" y="6333"/>
                    <a:pt x="5115" y="6333"/>
                  </a:cubicBezTo>
                  <a:lnTo>
                    <a:pt x="2537" y="6333"/>
                  </a:lnTo>
                  <a:cubicBezTo>
                    <a:pt x="2192" y="6333"/>
                    <a:pt x="1908" y="6049"/>
                    <a:pt x="1908" y="5704"/>
                  </a:cubicBezTo>
                  <a:cubicBezTo>
                    <a:pt x="1908" y="5359"/>
                    <a:pt x="2192" y="5075"/>
                    <a:pt x="2537" y="5075"/>
                  </a:cubicBezTo>
                  <a:close/>
                  <a:moveTo>
                    <a:pt x="5115" y="7612"/>
                  </a:moveTo>
                  <a:cubicBezTo>
                    <a:pt x="5480" y="7612"/>
                    <a:pt x="5765" y="7896"/>
                    <a:pt x="5765" y="8241"/>
                  </a:cubicBezTo>
                  <a:cubicBezTo>
                    <a:pt x="5765" y="8586"/>
                    <a:pt x="5480" y="8870"/>
                    <a:pt x="5115" y="8870"/>
                  </a:cubicBezTo>
                  <a:lnTo>
                    <a:pt x="2537" y="8870"/>
                  </a:lnTo>
                  <a:cubicBezTo>
                    <a:pt x="2192" y="8870"/>
                    <a:pt x="1908" y="8586"/>
                    <a:pt x="1908" y="8241"/>
                  </a:cubicBezTo>
                  <a:cubicBezTo>
                    <a:pt x="1908" y="7896"/>
                    <a:pt x="2192" y="7612"/>
                    <a:pt x="2537" y="7612"/>
                  </a:cubicBezTo>
                  <a:close/>
                  <a:moveTo>
                    <a:pt x="5115" y="10149"/>
                  </a:moveTo>
                  <a:cubicBezTo>
                    <a:pt x="5480" y="10149"/>
                    <a:pt x="5765" y="10433"/>
                    <a:pt x="5765" y="10778"/>
                  </a:cubicBezTo>
                  <a:cubicBezTo>
                    <a:pt x="5765" y="11123"/>
                    <a:pt x="5480" y="11407"/>
                    <a:pt x="5115" y="11407"/>
                  </a:cubicBezTo>
                  <a:lnTo>
                    <a:pt x="2537" y="11407"/>
                  </a:lnTo>
                  <a:cubicBezTo>
                    <a:pt x="2192" y="11407"/>
                    <a:pt x="1908" y="11123"/>
                    <a:pt x="1908" y="10778"/>
                  </a:cubicBezTo>
                  <a:cubicBezTo>
                    <a:pt x="1908" y="10433"/>
                    <a:pt x="2192" y="10149"/>
                    <a:pt x="2537" y="10149"/>
                  </a:cubicBezTo>
                  <a:close/>
                  <a:moveTo>
                    <a:pt x="589" y="0"/>
                  </a:moveTo>
                  <a:cubicBezTo>
                    <a:pt x="264" y="0"/>
                    <a:pt x="0" y="284"/>
                    <a:pt x="0" y="629"/>
                  </a:cubicBezTo>
                  <a:lnTo>
                    <a:pt x="0" y="13315"/>
                  </a:lnTo>
                  <a:cubicBezTo>
                    <a:pt x="0" y="13660"/>
                    <a:pt x="264" y="13945"/>
                    <a:pt x="589" y="13945"/>
                  </a:cubicBezTo>
                  <a:lnTo>
                    <a:pt x="7652" y="13945"/>
                  </a:lnTo>
                  <a:lnTo>
                    <a:pt x="76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4" name="Google Shape;2594;p69"/>
          <p:cNvGrpSpPr/>
          <p:nvPr/>
        </p:nvGrpSpPr>
        <p:grpSpPr>
          <a:xfrm>
            <a:off x="6039070" y="3310110"/>
            <a:ext cx="438779" cy="344395"/>
            <a:chOff x="4946475" y="3016009"/>
            <a:chExt cx="437728" cy="343570"/>
          </a:xfrm>
        </p:grpSpPr>
        <p:sp>
          <p:nvSpPr>
            <p:cNvPr id="2595" name="Google Shape;2595;p69"/>
            <p:cNvSpPr/>
            <p:nvPr/>
          </p:nvSpPr>
          <p:spPr>
            <a:xfrm>
              <a:off x="4946475" y="3274798"/>
              <a:ext cx="221946" cy="84781"/>
            </a:xfrm>
            <a:custGeom>
              <a:rect b="b" l="l" r="r" t="t"/>
              <a:pathLst>
                <a:path extrusionOk="0" h="4195" w="10982">
                  <a:moveTo>
                    <a:pt x="1" y="1"/>
                  </a:moveTo>
                  <a:lnTo>
                    <a:pt x="1" y="2031"/>
                  </a:lnTo>
                  <a:cubicBezTo>
                    <a:pt x="1" y="2538"/>
                    <a:pt x="326" y="3228"/>
                    <a:pt x="1868" y="3715"/>
                  </a:cubicBezTo>
                  <a:cubicBezTo>
                    <a:pt x="2871" y="4033"/>
                    <a:pt x="4183" y="4195"/>
                    <a:pt x="5500" y="4195"/>
                  </a:cubicBezTo>
                  <a:cubicBezTo>
                    <a:pt x="6796" y="4195"/>
                    <a:pt x="8098" y="4038"/>
                    <a:pt x="9115" y="3715"/>
                  </a:cubicBezTo>
                  <a:cubicBezTo>
                    <a:pt x="10657" y="3228"/>
                    <a:pt x="10982" y="2538"/>
                    <a:pt x="10982" y="2031"/>
                  </a:cubicBezTo>
                  <a:lnTo>
                    <a:pt x="10982" y="1"/>
                  </a:lnTo>
                  <a:cubicBezTo>
                    <a:pt x="10576" y="285"/>
                    <a:pt x="10089" y="508"/>
                    <a:pt x="9500" y="691"/>
                  </a:cubicBezTo>
                  <a:cubicBezTo>
                    <a:pt x="8364" y="1046"/>
                    <a:pt x="6927" y="1224"/>
                    <a:pt x="5491" y="1224"/>
                  </a:cubicBezTo>
                  <a:cubicBezTo>
                    <a:pt x="4055" y="1224"/>
                    <a:pt x="2619" y="1046"/>
                    <a:pt x="1483" y="691"/>
                  </a:cubicBezTo>
                  <a:cubicBezTo>
                    <a:pt x="894" y="508"/>
                    <a:pt x="407" y="285"/>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9"/>
            <p:cNvSpPr/>
            <p:nvPr/>
          </p:nvSpPr>
          <p:spPr>
            <a:xfrm>
              <a:off x="4946475" y="3189492"/>
              <a:ext cx="221946" cy="84458"/>
            </a:xfrm>
            <a:custGeom>
              <a:rect b="b" l="l" r="r" t="t"/>
              <a:pathLst>
                <a:path extrusionOk="0" h="4179" w="10982">
                  <a:moveTo>
                    <a:pt x="1" y="0"/>
                  </a:moveTo>
                  <a:lnTo>
                    <a:pt x="1" y="2030"/>
                  </a:lnTo>
                  <a:cubicBezTo>
                    <a:pt x="1" y="2537"/>
                    <a:pt x="326" y="3227"/>
                    <a:pt x="1868" y="3715"/>
                  </a:cubicBezTo>
                  <a:cubicBezTo>
                    <a:pt x="2871" y="4021"/>
                    <a:pt x="4183" y="4179"/>
                    <a:pt x="5501" y="4179"/>
                  </a:cubicBezTo>
                  <a:cubicBezTo>
                    <a:pt x="6797" y="4179"/>
                    <a:pt x="8098" y="4027"/>
                    <a:pt x="9115" y="3715"/>
                  </a:cubicBezTo>
                  <a:cubicBezTo>
                    <a:pt x="10657" y="3227"/>
                    <a:pt x="10982" y="2537"/>
                    <a:pt x="10982" y="2030"/>
                  </a:cubicBezTo>
                  <a:lnTo>
                    <a:pt x="10982" y="0"/>
                  </a:lnTo>
                  <a:cubicBezTo>
                    <a:pt x="10576" y="284"/>
                    <a:pt x="10089" y="508"/>
                    <a:pt x="9500" y="690"/>
                  </a:cubicBezTo>
                  <a:cubicBezTo>
                    <a:pt x="8364" y="1045"/>
                    <a:pt x="6927" y="1223"/>
                    <a:pt x="5491" y="1223"/>
                  </a:cubicBezTo>
                  <a:cubicBezTo>
                    <a:pt x="4055" y="1223"/>
                    <a:pt x="2619" y="1045"/>
                    <a:pt x="1483" y="690"/>
                  </a:cubicBezTo>
                  <a:cubicBezTo>
                    <a:pt x="894" y="508"/>
                    <a:pt x="407" y="284"/>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9"/>
            <p:cNvSpPr/>
            <p:nvPr/>
          </p:nvSpPr>
          <p:spPr>
            <a:xfrm>
              <a:off x="4946475" y="3104165"/>
              <a:ext cx="221946" cy="84357"/>
            </a:xfrm>
            <a:custGeom>
              <a:rect b="b" l="l" r="r" t="t"/>
              <a:pathLst>
                <a:path extrusionOk="0" h="4174" w="10982">
                  <a:moveTo>
                    <a:pt x="1" y="0"/>
                  </a:moveTo>
                  <a:lnTo>
                    <a:pt x="1" y="2030"/>
                  </a:lnTo>
                  <a:cubicBezTo>
                    <a:pt x="1" y="2517"/>
                    <a:pt x="326" y="3227"/>
                    <a:pt x="1868" y="3694"/>
                  </a:cubicBezTo>
                  <a:cubicBezTo>
                    <a:pt x="2871" y="4011"/>
                    <a:pt x="4183" y="4174"/>
                    <a:pt x="5500" y="4174"/>
                  </a:cubicBezTo>
                  <a:cubicBezTo>
                    <a:pt x="6796" y="4174"/>
                    <a:pt x="8098" y="4017"/>
                    <a:pt x="9115" y="3694"/>
                  </a:cubicBezTo>
                  <a:cubicBezTo>
                    <a:pt x="10657" y="3227"/>
                    <a:pt x="10982" y="2517"/>
                    <a:pt x="10982" y="2030"/>
                  </a:cubicBezTo>
                  <a:lnTo>
                    <a:pt x="10982" y="0"/>
                  </a:lnTo>
                  <a:cubicBezTo>
                    <a:pt x="10576" y="264"/>
                    <a:pt x="10089" y="487"/>
                    <a:pt x="9500" y="690"/>
                  </a:cubicBezTo>
                  <a:cubicBezTo>
                    <a:pt x="8364" y="1045"/>
                    <a:pt x="6927" y="1223"/>
                    <a:pt x="5491" y="1223"/>
                  </a:cubicBezTo>
                  <a:cubicBezTo>
                    <a:pt x="4055" y="1223"/>
                    <a:pt x="2619" y="1045"/>
                    <a:pt x="1483" y="690"/>
                  </a:cubicBezTo>
                  <a:cubicBezTo>
                    <a:pt x="894" y="487"/>
                    <a:pt x="407" y="264"/>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9"/>
            <p:cNvSpPr/>
            <p:nvPr/>
          </p:nvSpPr>
          <p:spPr>
            <a:xfrm>
              <a:off x="4946475" y="3016009"/>
              <a:ext cx="221946" cy="87186"/>
            </a:xfrm>
            <a:custGeom>
              <a:rect b="b" l="l" r="r" t="t"/>
              <a:pathLst>
                <a:path extrusionOk="0" h="4314" w="10982">
                  <a:moveTo>
                    <a:pt x="5482" y="1"/>
                  </a:moveTo>
                  <a:cubicBezTo>
                    <a:pt x="4186" y="1"/>
                    <a:pt x="2885" y="153"/>
                    <a:pt x="1868" y="465"/>
                  </a:cubicBezTo>
                  <a:cubicBezTo>
                    <a:pt x="326" y="952"/>
                    <a:pt x="1" y="1663"/>
                    <a:pt x="1" y="2150"/>
                  </a:cubicBezTo>
                  <a:cubicBezTo>
                    <a:pt x="1" y="2657"/>
                    <a:pt x="326" y="3347"/>
                    <a:pt x="1868" y="3834"/>
                  </a:cubicBezTo>
                  <a:cubicBezTo>
                    <a:pt x="2871" y="4152"/>
                    <a:pt x="4183" y="4314"/>
                    <a:pt x="5500" y="4314"/>
                  </a:cubicBezTo>
                  <a:cubicBezTo>
                    <a:pt x="6796" y="4314"/>
                    <a:pt x="8098" y="4157"/>
                    <a:pt x="9115" y="3834"/>
                  </a:cubicBezTo>
                  <a:cubicBezTo>
                    <a:pt x="10657" y="3347"/>
                    <a:pt x="10982" y="2657"/>
                    <a:pt x="10982" y="2150"/>
                  </a:cubicBezTo>
                  <a:cubicBezTo>
                    <a:pt x="10982" y="1663"/>
                    <a:pt x="10657" y="952"/>
                    <a:pt x="9115" y="465"/>
                  </a:cubicBezTo>
                  <a:cubicBezTo>
                    <a:pt x="8112" y="158"/>
                    <a:pt x="6800" y="1"/>
                    <a:pt x="5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9"/>
            <p:cNvSpPr/>
            <p:nvPr/>
          </p:nvSpPr>
          <p:spPr>
            <a:xfrm>
              <a:off x="5193846" y="3045496"/>
              <a:ext cx="190358" cy="258870"/>
            </a:xfrm>
            <a:custGeom>
              <a:rect b="b" l="l" r="r" t="t"/>
              <a:pathLst>
                <a:path extrusionOk="0" h="12809" w="9419">
                  <a:moveTo>
                    <a:pt x="4709" y="1279"/>
                  </a:moveTo>
                  <a:cubicBezTo>
                    <a:pt x="6049" y="1279"/>
                    <a:pt x="7145" y="2375"/>
                    <a:pt x="7145" y="3715"/>
                  </a:cubicBezTo>
                  <a:lnTo>
                    <a:pt x="7145" y="5400"/>
                  </a:lnTo>
                  <a:lnTo>
                    <a:pt x="2274" y="5400"/>
                  </a:lnTo>
                  <a:lnTo>
                    <a:pt x="2274" y="3715"/>
                  </a:lnTo>
                  <a:cubicBezTo>
                    <a:pt x="2274" y="2375"/>
                    <a:pt x="3370" y="1279"/>
                    <a:pt x="4709" y="1279"/>
                  </a:cubicBezTo>
                  <a:close/>
                  <a:moveTo>
                    <a:pt x="3410" y="8566"/>
                  </a:moveTo>
                  <a:cubicBezTo>
                    <a:pt x="3715" y="8566"/>
                    <a:pt x="3958" y="8810"/>
                    <a:pt x="3958" y="9094"/>
                  </a:cubicBezTo>
                  <a:cubicBezTo>
                    <a:pt x="3958" y="9398"/>
                    <a:pt x="3715" y="9642"/>
                    <a:pt x="3410" y="9642"/>
                  </a:cubicBezTo>
                  <a:cubicBezTo>
                    <a:pt x="3126" y="9642"/>
                    <a:pt x="2883" y="9398"/>
                    <a:pt x="2883" y="9094"/>
                  </a:cubicBezTo>
                  <a:cubicBezTo>
                    <a:pt x="2883" y="8810"/>
                    <a:pt x="3126" y="8566"/>
                    <a:pt x="3410" y="8566"/>
                  </a:cubicBezTo>
                  <a:close/>
                  <a:moveTo>
                    <a:pt x="6009" y="8566"/>
                  </a:moveTo>
                  <a:cubicBezTo>
                    <a:pt x="6293" y="8566"/>
                    <a:pt x="6536" y="8810"/>
                    <a:pt x="6536" y="9094"/>
                  </a:cubicBezTo>
                  <a:cubicBezTo>
                    <a:pt x="6536" y="9398"/>
                    <a:pt x="6293" y="9642"/>
                    <a:pt x="6009" y="9642"/>
                  </a:cubicBezTo>
                  <a:cubicBezTo>
                    <a:pt x="5704" y="9642"/>
                    <a:pt x="5460" y="9398"/>
                    <a:pt x="5460" y="9094"/>
                  </a:cubicBezTo>
                  <a:cubicBezTo>
                    <a:pt x="5460" y="8810"/>
                    <a:pt x="5704" y="8566"/>
                    <a:pt x="6009" y="8566"/>
                  </a:cubicBezTo>
                  <a:close/>
                  <a:moveTo>
                    <a:pt x="4709" y="1"/>
                  </a:moveTo>
                  <a:cubicBezTo>
                    <a:pt x="2659" y="1"/>
                    <a:pt x="995" y="1665"/>
                    <a:pt x="995" y="3715"/>
                  </a:cubicBezTo>
                  <a:lnTo>
                    <a:pt x="995" y="5400"/>
                  </a:lnTo>
                  <a:lnTo>
                    <a:pt x="650" y="5400"/>
                  </a:lnTo>
                  <a:cubicBezTo>
                    <a:pt x="285" y="5400"/>
                    <a:pt x="0" y="5684"/>
                    <a:pt x="0" y="6029"/>
                  </a:cubicBezTo>
                  <a:lnTo>
                    <a:pt x="0" y="12179"/>
                  </a:lnTo>
                  <a:cubicBezTo>
                    <a:pt x="0" y="12524"/>
                    <a:pt x="285" y="12808"/>
                    <a:pt x="650" y="12808"/>
                  </a:cubicBezTo>
                  <a:lnTo>
                    <a:pt x="8769" y="12808"/>
                  </a:lnTo>
                  <a:cubicBezTo>
                    <a:pt x="9134" y="12808"/>
                    <a:pt x="9419" y="12524"/>
                    <a:pt x="9419" y="12179"/>
                  </a:cubicBezTo>
                  <a:lnTo>
                    <a:pt x="9419" y="6029"/>
                  </a:lnTo>
                  <a:cubicBezTo>
                    <a:pt x="9419" y="5684"/>
                    <a:pt x="9134" y="5400"/>
                    <a:pt x="8769" y="5400"/>
                  </a:cubicBezTo>
                  <a:lnTo>
                    <a:pt x="8424" y="5400"/>
                  </a:lnTo>
                  <a:lnTo>
                    <a:pt x="8424" y="3715"/>
                  </a:lnTo>
                  <a:cubicBezTo>
                    <a:pt x="8424" y="1665"/>
                    <a:pt x="6760" y="1"/>
                    <a:pt x="47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0" name="Google Shape;2600;p69"/>
          <p:cNvGrpSpPr/>
          <p:nvPr/>
        </p:nvGrpSpPr>
        <p:grpSpPr>
          <a:xfrm>
            <a:off x="6740956" y="2662461"/>
            <a:ext cx="438779" cy="365990"/>
            <a:chOff x="4946475" y="4203124"/>
            <a:chExt cx="437728" cy="365114"/>
          </a:xfrm>
        </p:grpSpPr>
        <p:sp>
          <p:nvSpPr>
            <p:cNvPr id="2601" name="Google Shape;2601;p69"/>
            <p:cNvSpPr/>
            <p:nvPr/>
          </p:nvSpPr>
          <p:spPr>
            <a:xfrm>
              <a:off x="5049445" y="4326587"/>
              <a:ext cx="241631" cy="241651"/>
            </a:xfrm>
            <a:custGeom>
              <a:rect b="b" l="l" r="r" t="t"/>
              <a:pathLst>
                <a:path extrusionOk="0" h="11957" w="11956">
                  <a:moveTo>
                    <a:pt x="5968" y="4060"/>
                  </a:moveTo>
                  <a:cubicBezTo>
                    <a:pt x="7024" y="4060"/>
                    <a:pt x="7876" y="4913"/>
                    <a:pt x="7876" y="5968"/>
                  </a:cubicBezTo>
                  <a:cubicBezTo>
                    <a:pt x="7876" y="7024"/>
                    <a:pt x="7024" y="7876"/>
                    <a:pt x="5968" y="7876"/>
                  </a:cubicBezTo>
                  <a:cubicBezTo>
                    <a:pt x="4913" y="7876"/>
                    <a:pt x="4060" y="7024"/>
                    <a:pt x="4060" y="5989"/>
                  </a:cubicBezTo>
                  <a:cubicBezTo>
                    <a:pt x="4060" y="4933"/>
                    <a:pt x="4913" y="4081"/>
                    <a:pt x="5968" y="4060"/>
                  </a:cubicBezTo>
                  <a:close/>
                  <a:moveTo>
                    <a:pt x="4953" y="1"/>
                  </a:moveTo>
                  <a:cubicBezTo>
                    <a:pt x="4649" y="1"/>
                    <a:pt x="4365" y="245"/>
                    <a:pt x="4324" y="569"/>
                  </a:cubicBezTo>
                  <a:lnTo>
                    <a:pt x="4202" y="1747"/>
                  </a:lnTo>
                  <a:lnTo>
                    <a:pt x="3269" y="1016"/>
                  </a:lnTo>
                  <a:cubicBezTo>
                    <a:pt x="3155" y="922"/>
                    <a:pt x="3016" y="875"/>
                    <a:pt x="2877" y="875"/>
                  </a:cubicBezTo>
                  <a:cubicBezTo>
                    <a:pt x="2716" y="875"/>
                    <a:pt x="2556" y="937"/>
                    <a:pt x="2436" y="1056"/>
                  </a:cubicBezTo>
                  <a:lnTo>
                    <a:pt x="1036" y="2477"/>
                  </a:lnTo>
                  <a:cubicBezTo>
                    <a:pt x="792" y="2701"/>
                    <a:pt x="772" y="3066"/>
                    <a:pt x="975" y="3330"/>
                  </a:cubicBezTo>
                  <a:lnTo>
                    <a:pt x="1706" y="4223"/>
                  </a:lnTo>
                  <a:lnTo>
                    <a:pt x="549" y="4365"/>
                  </a:lnTo>
                  <a:cubicBezTo>
                    <a:pt x="244" y="4385"/>
                    <a:pt x="1" y="4669"/>
                    <a:pt x="1" y="4994"/>
                  </a:cubicBezTo>
                  <a:lnTo>
                    <a:pt x="1" y="6983"/>
                  </a:lnTo>
                  <a:cubicBezTo>
                    <a:pt x="1" y="7308"/>
                    <a:pt x="244" y="7572"/>
                    <a:pt x="569" y="7613"/>
                  </a:cubicBezTo>
                  <a:lnTo>
                    <a:pt x="1746" y="7734"/>
                  </a:lnTo>
                  <a:lnTo>
                    <a:pt x="995" y="8668"/>
                  </a:lnTo>
                  <a:cubicBezTo>
                    <a:pt x="792" y="8932"/>
                    <a:pt x="833" y="9277"/>
                    <a:pt x="1056" y="9521"/>
                  </a:cubicBezTo>
                  <a:lnTo>
                    <a:pt x="2477" y="10921"/>
                  </a:lnTo>
                  <a:cubicBezTo>
                    <a:pt x="2597" y="11041"/>
                    <a:pt x="2757" y="11102"/>
                    <a:pt x="2917" y="11102"/>
                  </a:cubicBezTo>
                  <a:cubicBezTo>
                    <a:pt x="3057" y="11102"/>
                    <a:pt x="3196" y="11056"/>
                    <a:pt x="3309" y="10962"/>
                  </a:cubicBezTo>
                  <a:lnTo>
                    <a:pt x="4223" y="10231"/>
                  </a:lnTo>
                  <a:lnTo>
                    <a:pt x="4344" y="11388"/>
                  </a:lnTo>
                  <a:cubicBezTo>
                    <a:pt x="4385" y="11713"/>
                    <a:pt x="4649" y="11956"/>
                    <a:pt x="4974" y="11956"/>
                  </a:cubicBezTo>
                  <a:lnTo>
                    <a:pt x="6983" y="11956"/>
                  </a:lnTo>
                  <a:cubicBezTo>
                    <a:pt x="7308" y="11956"/>
                    <a:pt x="7572" y="11713"/>
                    <a:pt x="7612" y="11388"/>
                  </a:cubicBezTo>
                  <a:lnTo>
                    <a:pt x="7734" y="10211"/>
                  </a:lnTo>
                  <a:lnTo>
                    <a:pt x="8668" y="10941"/>
                  </a:lnTo>
                  <a:cubicBezTo>
                    <a:pt x="8781" y="11036"/>
                    <a:pt x="8920" y="11082"/>
                    <a:pt x="9059" y="11082"/>
                  </a:cubicBezTo>
                  <a:cubicBezTo>
                    <a:pt x="9220" y="11082"/>
                    <a:pt x="9380" y="11020"/>
                    <a:pt x="9500" y="10901"/>
                  </a:cubicBezTo>
                  <a:lnTo>
                    <a:pt x="10921" y="9480"/>
                  </a:lnTo>
                  <a:cubicBezTo>
                    <a:pt x="11144" y="9257"/>
                    <a:pt x="11164" y="8891"/>
                    <a:pt x="10961" y="8627"/>
                  </a:cubicBezTo>
                  <a:lnTo>
                    <a:pt x="10231" y="7734"/>
                  </a:lnTo>
                  <a:lnTo>
                    <a:pt x="11388" y="7592"/>
                  </a:lnTo>
                  <a:cubicBezTo>
                    <a:pt x="11712" y="7552"/>
                    <a:pt x="11956" y="7288"/>
                    <a:pt x="11956" y="6963"/>
                  </a:cubicBezTo>
                  <a:lnTo>
                    <a:pt x="11936" y="4974"/>
                  </a:lnTo>
                  <a:cubicBezTo>
                    <a:pt x="11936" y="4649"/>
                    <a:pt x="11692" y="4365"/>
                    <a:pt x="11388" y="4345"/>
                  </a:cubicBezTo>
                  <a:lnTo>
                    <a:pt x="10210" y="4203"/>
                  </a:lnTo>
                  <a:lnTo>
                    <a:pt x="10941" y="3289"/>
                  </a:lnTo>
                  <a:cubicBezTo>
                    <a:pt x="11144" y="3025"/>
                    <a:pt x="11124" y="2660"/>
                    <a:pt x="10880" y="2437"/>
                  </a:cubicBezTo>
                  <a:lnTo>
                    <a:pt x="9480" y="1036"/>
                  </a:lnTo>
                  <a:cubicBezTo>
                    <a:pt x="9352" y="909"/>
                    <a:pt x="9192" y="848"/>
                    <a:pt x="9033" y="848"/>
                  </a:cubicBezTo>
                  <a:cubicBezTo>
                    <a:pt x="8887" y="848"/>
                    <a:pt x="8743" y="899"/>
                    <a:pt x="8627" y="996"/>
                  </a:cubicBezTo>
                  <a:lnTo>
                    <a:pt x="7714" y="1726"/>
                  </a:lnTo>
                  <a:lnTo>
                    <a:pt x="7592" y="569"/>
                  </a:lnTo>
                  <a:cubicBezTo>
                    <a:pt x="7551" y="245"/>
                    <a:pt x="7287" y="1"/>
                    <a:pt x="69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9"/>
            <p:cNvSpPr/>
            <p:nvPr/>
          </p:nvSpPr>
          <p:spPr>
            <a:xfrm>
              <a:off x="5157326" y="4434489"/>
              <a:ext cx="25465" cy="25849"/>
            </a:xfrm>
            <a:custGeom>
              <a:rect b="b" l="l" r="r" t="t"/>
              <a:pathLst>
                <a:path extrusionOk="0" h="1279" w="1260">
                  <a:moveTo>
                    <a:pt x="630" y="0"/>
                  </a:moveTo>
                  <a:cubicBezTo>
                    <a:pt x="285" y="0"/>
                    <a:pt x="1" y="284"/>
                    <a:pt x="1" y="629"/>
                  </a:cubicBezTo>
                  <a:cubicBezTo>
                    <a:pt x="1" y="995"/>
                    <a:pt x="285" y="1279"/>
                    <a:pt x="630" y="1279"/>
                  </a:cubicBezTo>
                  <a:cubicBezTo>
                    <a:pt x="975" y="1279"/>
                    <a:pt x="1259" y="995"/>
                    <a:pt x="1259" y="629"/>
                  </a:cubicBezTo>
                  <a:cubicBezTo>
                    <a:pt x="1259" y="284"/>
                    <a:pt x="975"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9"/>
            <p:cNvSpPr/>
            <p:nvPr/>
          </p:nvSpPr>
          <p:spPr>
            <a:xfrm>
              <a:off x="4946475" y="4203124"/>
              <a:ext cx="437728" cy="253939"/>
            </a:xfrm>
            <a:custGeom>
              <a:rect b="b" l="l" r="r" t="t"/>
              <a:pathLst>
                <a:path extrusionOk="0" h="12565" w="21659">
                  <a:moveTo>
                    <a:pt x="10820" y="0"/>
                  </a:moveTo>
                  <a:cubicBezTo>
                    <a:pt x="10231" y="0"/>
                    <a:pt x="9663" y="122"/>
                    <a:pt x="9155" y="325"/>
                  </a:cubicBezTo>
                  <a:cubicBezTo>
                    <a:pt x="8059" y="751"/>
                    <a:pt x="7166" y="1624"/>
                    <a:pt x="6699" y="2700"/>
                  </a:cubicBezTo>
                  <a:cubicBezTo>
                    <a:pt x="6313" y="2517"/>
                    <a:pt x="5867" y="2416"/>
                    <a:pt x="5400" y="2416"/>
                  </a:cubicBezTo>
                  <a:cubicBezTo>
                    <a:pt x="4669" y="2416"/>
                    <a:pt x="3979" y="2680"/>
                    <a:pt x="3452" y="3126"/>
                  </a:cubicBezTo>
                  <a:cubicBezTo>
                    <a:pt x="3147" y="3390"/>
                    <a:pt x="2883" y="3715"/>
                    <a:pt x="2701" y="4080"/>
                  </a:cubicBezTo>
                  <a:cubicBezTo>
                    <a:pt x="2477" y="4527"/>
                    <a:pt x="2355" y="5054"/>
                    <a:pt x="2396" y="5623"/>
                  </a:cubicBezTo>
                  <a:cubicBezTo>
                    <a:pt x="1117" y="6069"/>
                    <a:pt x="163" y="7226"/>
                    <a:pt x="21" y="8607"/>
                  </a:cubicBezTo>
                  <a:cubicBezTo>
                    <a:pt x="1" y="8728"/>
                    <a:pt x="1" y="8870"/>
                    <a:pt x="1" y="8992"/>
                  </a:cubicBezTo>
                  <a:cubicBezTo>
                    <a:pt x="1" y="9967"/>
                    <a:pt x="387" y="10860"/>
                    <a:pt x="1036" y="11509"/>
                  </a:cubicBezTo>
                  <a:cubicBezTo>
                    <a:pt x="1686" y="12159"/>
                    <a:pt x="2579" y="12565"/>
                    <a:pt x="3573" y="12565"/>
                  </a:cubicBezTo>
                  <a:lnTo>
                    <a:pt x="3817" y="12565"/>
                  </a:lnTo>
                  <a:lnTo>
                    <a:pt x="3817" y="11103"/>
                  </a:lnTo>
                  <a:cubicBezTo>
                    <a:pt x="3817" y="10413"/>
                    <a:pt x="4182" y="9804"/>
                    <a:pt x="4710" y="9479"/>
                  </a:cubicBezTo>
                  <a:cubicBezTo>
                    <a:pt x="4568" y="8850"/>
                    <a:pt x="4751" y="8180"/>
                    <a:pt x="5217" y="7693"/>
                  </a:cubicBezTo>
                  <a:lnTo>
                    <a:pt x="6618" y="6272"/>
                  </a:lnTo>
                  <a:cubicBezTo>
                    <a:pt x="6983" y="5907"/>
                    <a:pt x="7470" y="5704"/>
                    <a:pt x="7978" y="5704"/>
                  </a:cubicBezTo>
                  <a:cubicBezTo>
                    <a:pt x="8140" y="5704"/>
                    <a:pt x="8282" y="5724"/>
                    <a:pt x="8424" y="5765"/>
                  </a:cubicBezTo>
                  <a:cubicBezTo>
                    <a:pt x="8770" y="5217"/>
                    <a:pt x="9378" y="4852"/>
                    <a:pt x="10048" y="4852"/>
                  </a:cubicBezTo>
                  <a:cubicBezTo>
                    <a:pt x="11185" y="4831"/>
                    <a:pt x="10759" y="4831"/>
                    <a:pt x="12058" y="4831"/>
                  </a:cubicBezTo>
                  <a:cubicBezTo>
                    <a:pt x="12728" y="4831"/>
                    <a:pt x="13336" y="5197"/>
                    <a:pt x="13682" y="5745"/>
                  </a:cubicBezTo>
                  <a:cubicBezTo>
                    <a:pt x="13824" y="5704"/>
                    <a:pt x="13966" y="5684"/>
                    <a:pt x="14128" y="5684"/>
                  </a:cubicBezTo>
                  <a:cubicBezTo>
                    <a:pt x="14615" y="5684"/>
                    <a:pt x="15102" y="5887"/>
                    <a:pt x="15468" y="6232"/>
                  </a:cubicBezTo>
                  <a:lnTo>
                    <a:pt x="16868" y="7653"/>
                  </a:lnTo>
                  <a:cubicBezTo>
                    <a:pt x="17376" y="8119"/>
                    <a:pt x="17538" y="8810"/>
                    <a:pt x="17396" y="9439"/>
                  </a:cubicBezTo>
                  <a:cubicBezTo>
                    <a:pt x="17944" y="9784"/>
                    <a:pt x="18309" y="10393"/>
                    <a:pt x="18309" y="11083"/>
                  </a:cubicBezTo>
                  <a:lnTo>
                    <a:pt x="18309" y="12565"/>
                  </a:lnTo>
                  <a:cubicBezTo>
                    <a:pt x="19202" y="12504"/>
                    <a:pt x="20014" y="12118"/>
                    <a:pt x="20623" y="11509"/>
                  </a:cubicBezTo>
                  <a:cubicBezTo>
                    <a:pt x="21253" y="10860"/>
                    <a:pt x="21659" y="9967"/>
                    <a:pt x="21659" y="8992"/>
                  </a:cubicBezTo>
                  <a:cubicBezTo>
                    <a:pt x="21659" y="8870"/>
                    <a:pt x="21638" y="8728"/>
                    <a:pt x="21638" y="8607"/>
                  </a:cubicBezTo>
                  <a:cubicBezTo>
                    <a:pt x="21476" y="7226"/>
                    <a:pt x="20542" y="6069"/>
                    <a:pt x="19263" y="5623"/>
                  </a:cubicBezTo>
                  <a:cubicBezTo>
                    <a:pt x="19284" y="5054"/>
                    <a:pt x="19182" y="4527"/>
                    <a:pt x="18939" y="4080"/>
                  </a:cubicBezTo>
                  <a:cubicBezTo>
                    <a:pt x="18451" y="3086"/>
                    <a:pt x="17437" y="2416"/>
                    <a:pt x="16239" y="2416"/>
                  </a:cubicBezTo>
                  <a:cubicBezTo>
                    <a:pt x="15995" y="2416"/>
                    <a:pt x="15732" y="2436"/>
                    <a:pt x="15488" y="2497"/>
                  </a:cubicBezTo>
                  <a:cubicBezTo>
                    <a:pt x="15305" y="2558"/>
                    <a:pt x="15123" y="2619"/>
                    <a:pt x="14940" y="2700"/>
                  </a:cubicBezTo>
                  <a:cubicBezTo>
                    <a:pt x="14798" y="2375"/>
                    <a:pt x="14636" y="2071"/>
                    <a:pt x="14412" y="1787"/>
                  </a:cubicBezTo>
                  <a:cubicBezTo>
                    <a:pt x="13600" y="711"/>
                    <a:pt x="12301" y="0"/>
                    <a:pt x="108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4" name="Google Shape;2604;p69"/>
          <p:cNvGrpSpPr/>
          <p:nvPr/>
        </p:nvGrpSpPr>
        <p:grpSpPr>
          <a:xfrm>
            <a:off x="6758235" y="1461724"/>
            <a:ext cx="404238" cy="438779"/>
            <a:chOff x="5567549" y="1172049"/>
            <a:chExt cx="403270" cy="437728"/>
          </a:xfrm>
        </p:grpSpPr>
        <p:sp>
          <p:nvSpPr>
            <p:cNvPr id="2605" name="Google Shape;2605;p69"/>
            <p:cNvSpPr/>
            <p:nvPr/>
          </p:nvSpPr>
          <p:spPr>
            <a:xfrm>
              <a:off x="5567549" y="1172049"/>
              <a:ext cx="403270" cy="309314"/>
            </a:xfrm>
            <a:custGeom>
              <a:rect b="b" l="l" r="r" t="t"/>
              <a:pathLst>
                <a:path extrusionOk="0" h="15305" w="19954">
                  <a:moveTo>
                    <a:pt x="9987" y="7064"/>
                  </a:moveTo>
                  <a:cubicBezTo>
                    <a:pt x="11509" y="7064"/>
                    <a:pt x="12930" y="7653"/>
                    <a:pt x="14006" y="8729"/>
                  </a:cubicBezTo>
                  <a:cubicBezTo>
                    <a:pt x="14270" y="8992"/>
                    <a:pt x="14270" y="9378"/>
                    <a:pt x="14006" y="9642"/>
                  </a:cubicBezTo>
                  <a:cubicBezTo>
                    <a:pt x="13884" y="9764"/>
                    <a:pt x="13722" y="9825"/>
                    <a:pt x="13559" y="9825"/>
                  </a:cubicBezTo>
                  <a:cubicBezTo>
                    <a:pt x="13397" y="9825"/>
                    <a:pt x="13235" y="9764"/>
                    <a:pt x="13113" y="9642"/>
                  </a:cubicBezTo>
                  <a:cubicBezTo>
                    <a:pt x="12281" y="8789"/>
                    <a:pt x="11164" y="8343"/>
                    <a:pt x="9987" y="8343"/>
                  </a:cubicBezTo>
                  <a:cubicBezTo>
                    <a:pt x="8789" y="8343"/>
                    <a:pt x="7673" y="8789"/>
                    <a:pt x="6841" y="9642"/>
                  </a:cubicBezTo>
                  <a:cubicBezTo>
                    <a:pt x="6719" y="9764"/>
                    <a:pt x="6557" y="9825"/>
                    <a:pt x="6394" y="9825"/>
                  </a:cubicBezTo>
                  <a:cubicBezTo>
                    <a:pt x="6232" y="9825"/>
                    <a:pt x="6070" y="9764"/>
                    <a:pt x="5948" y="9642"/>
                  </a:cubicBezTo>
                  <a:cubicBezTo>
                    <a:pt x="5684" y="9378"/>
                    <a:pt x="5684" y="8992"/>
                    <a:pt x="5948" y="8729"/>
                  </a:cubicBezTo>
                  <a:cubicBezTo>
                    <a:pt x="7024" y="7653"/>
                    <a:pt x="8444" y="7064"/>
                    <a:pt x="9987" y="7064"/>
                  </a:cubicBezTo>
                  <a:close/>
                  <a:moveTo>
                    <a:pt x="9987" y="9601"/>
                  </a:moveTo>
                  <a:cubicBezTo>
                    <a:pt x="10819" y="9601"/>
                    <a:pt x="11631" y="9926"/>
                    <a:pt x="12220" y="10535"/>
                  </a:cubicBezTo>
                  <a:cubicBezTo>
                    <a:pt x="12463" y="10779"/>
                    <a:pt x="12463" y="11185"/>
                    <a:pt x="12220" y="11428"/>
                  </a:cubicBezTo>
                  <a:cubicBezTo>
                    <a:pt x="12098" y="11550"/>
                    <a:pt x="11936" y="11611"/>
                    <a:pt x="11773" y="11611"/>
                  </a:cubicBezTo>
                  <a:cubicBezTo>
                    <a:pt x="11611" y="11611"/>
                    <a:pt x="11448" y="11550"/>
                    <a:pt x="11327" y="11428"/>
                  </a:cubicBezTo>
                  <a:cubicBezTo>
                    <a:pt x="10961" y="11063"/>
                    <a:pt x="10494" y="10880"/>
                    <a:pt x="9987" y="10880"/>
                  </a:cubicBezTo>
                  <a:cubicBezTo>
                    <a:pt x="9459" y="10880"/>
                    <a:pt x="8992" y="11063"/>
                    <a:pt x="8627" y="11428"/>
                  </a:cubicBezTo>
                  <a:cubicBezTo>
                    <a:pt x="8505" y="11550"/>
                    <a:pt x="8343" y="11611"/>
                    <a:pt x="8180" y="11611"/>
                  </a:cubicBezTo>
                  <a:cubicBezTo>
                    <a:pt x="8018" y="11611"/>
                    <a:pt x="7856" y="11550"/>
                    <a:pt x="7734" y="11428"/>
                  </a:cubicBezTo>
                  <a:cubicBezTo>
                    <a:pt x="7490" y="11185"/>
                    <a:pt x="7490" y="10779"/>
                    <a:pt x="7734" y="10535"/>
                  </a:cubicBezTo>
                  <a:cubicBezTo>
                    <a:pt x="8343" y="9926"/>
                    <a:pt x="9134" y="9601"/>
                    <a:pt x="9987" y="9601"/>
                  </a:cubicBezTo>
                  <a:close/>
                  <a:moveTo>
                    <a:pt x="9987" y="12139"/>
                  </a:moveTo>
                  <a:cubicBezTo>
                    <a:pt x="10332" y="12139"/>
                    <a:pt x="10616" y="12423"/>
                    <a:pt x="10616" y="12768"/>
                  </a:cubicBezTo>
                  <a:cubicBezTo>
                    <a:pt x="10616" y="13133"/>
                    <a:pt x="10332" y="13417"/>
                    <a:pt x="9987" y="13417"/>
                  </a:cubicBezTo>
                  <a:cubicBezTo>
                    <a:pt x="9622" y="13417"/>
                    <a:pt x="9337" y="13133"/>
                    <a:pt x="9337" y="12768"/>
                  </a:cubicBezTo>
                  <a:cubicBezTo>
                    <a:pt x="9337" y="12423"/>
                    <a:pt x="9622" y="12139"/>
                    <a:pt x="9987" y="12139"/>
                  </a:cubicBezTo>
                  <a:close/>
                  <a:moveTo>
                    <a:pt x="2132" y="1"/>
                  </a:moveTo>
                  <a:cubicBezTo>
                    <a:pt x="1076" y="1"/>
                    <a:pt x="224" y="853"/>
                    <a:pt x="224" y="1909"/>
                  </a:cubicBezTo>
                  <a:cubicBezTo>
                    <a:pt x="224" y="2964"/>
                    <a:pt x="1076" y="3816"/>
                    <a:pt x="2132" y="3816"/>
                  </a:cubicBezTo>
                  <a:cubicBezTo>
                    <a:pt x="2964" y="3816"/>
                    <a:pt x="3674" y="3268"/>
                    <a:pt x="3918" y="2538"/>
                  </a:cubicBezTo>
                  <a:lnTo>
                    <a:pt x="5542" y="2538"/>
                  </a:lnTo>
                  <a:lnTo>
                    <a:pt x="5542" y="5156"/>
                  </a:lnTo>
                  <a:lnTo>
                    <a:pt x="630" y="5156"/>
                  </a:lnTo>
                  <a:cubicBezTo>
                    <a:pt x="285" y="5156"/>
                    <a:pt x="1" y="5440"/>
                    <a:pt x="1" y="5806"/>
                  </a:cubicBezTo>
                  <a:lnTo>
                    <a:pt x="1" y="15305"/>
                  </a:lnTo>
                  <a:lnTo>
                    <a:pt x="19953" y="15305"/>
                  </a:lnTo>
                  <a:lnTo>
                    <a:pt x="19953" y="5806"/>
                  </a:lnTo>
                  <a:cubicBezTo>
                    <a:pt x="19953" y="5440"/>
                    <a:pt x="19669" y="5156"/>
                    <a:pt x="19324" y="5156"/>
                  </a:cubicBezTo>
                  <a:lnTo>
                    <a:pt x="14412" y="5156"/>
                  </a:lnTo>
                  <a:lnTo>
                    <a:pt x="14412" y="2538"/>
                  </a:lnTo>
                  <a:lnTo>
                    <a:pt x="16036" y="2538"/>
                  </a:lnTo>
                  <a:cubicBezTo>
                    <a:pt x="16300" y="3268"/>
                    <a:pt x="16990" y="3816"/>
                    <a:pt x="17822" y="3816"/>
                  </a:cubicBezTo>
                  <a:cubicBezTo>
                    <a:pt x="18877" y="3816"/>
                    <a:pt x="19730" y="2964"/>
                    <a:pt x="19730" y="1909"/>
                  </a:cubicBezTo>
                  <a:cubicBezTo>
                    <a:pt x="19730" y="853"/>
                    <a:pt x="18877" y="1"/>
                    <a:pt x="17822" y="1"/>
                  </a:cubicBezTo>
                  <a:cubicBezTo>
                    <a:pt x="16990" y="1"/>
                    <a:pt x="16300" y="528"/>
                    <a:pt x="16036" y="1279"/>
                  </a:cubicBezTo>
                  <a:lnTo>
                    <a:pt x="13783" y="1279"/>
                  </a:lnTo>
                  <a:cubicBezTo>
                    <a:pt x="13438" y="1279"/>
                    <a:pt x="13153" y="1563"/>
                    <a:pt x="13153" y="1909"/>
                  </a:cubicBezTo>
                  <a:lnTo>
                    <a:pt x="13153" y="5156"/>
                  </a:lnTo>
                  <a:lnTo>
                    <a:pt x="10616" y="5156"/>
                  </a:lnTo>
                  <a:lnTo>
                    <a:pt x="10616" y="3695"/>
                  </a:lnTo>
                  <a:cubicBezTo>
                    <a:pt x="11347" y="3431"/>
                    <a:pt x="11875" y="2741"/>
                    <a:pt x="11875" y="1909"/>
                  </a:cubicBezTo>
                  <a:cubicBezTo>
                    <a:pt x="11875" y="853"/>
                    <a:pt x="11022" y="1"/>
                    <a:pt x="9987" y="1"/>
                  </a:cubicBezTo>
                  <a:cubicBezTo>
                    <a:pt x="8932" y="1"/>
                    <a:pt x="8079" y="853"/>
                    <a:pt x="8079" y="1909"/>
                  </a:cubicBezTo>
                  <a:cubicBezTo>
                    <a:pt x="8079" y="2741"/>
                    <a:pt x="8607" y="3431"/>
                    <a:pt x="9337" y="3695"/>
                  </a:cubicBezTo>
                  <a:lnTo>
                    <a:pt x="9337" y="5156"/>
                  </a:lnTo>
                  <a:lnTo>
                    <a:pt x="6800" y="5156"/>
                  </a:lnTo>
                  <a:lnTo>
                    <a:pt x="6800" y="1909"/>
                  </a:lnTo>
                  <a:cubicBezTo>
                    <a:pt x="6800" y="1563"/>
                    <a:pt x="6516" y="1279"/>
                    <a:pt x="6171" y="1279"/>
                  </a:cubicBezTo>
                  <a:lnTo>
                    <a:pt x="3918" y="1279"/>
                  </a:lnTo>
                  <a:cubicBezTo>
                    <a:pt x="3674" y="528"/>
                    <a:pt x="2964" y="1"/>
                    <a:pt x="2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9"/>
            <p:cNvSpPr/>
            <p:nvPr/>
          </p:nvSpPr>
          <p:spPr>
            <a:xfrm>
              <a:off x="5567549" y="1507191"/>
              <a:ext cx="403270" cy="102586"/>
            </a:xfrm>
            <a:custGeom>
              <a:rect b="b" l="l" r="r" t="t"/>
              <a:pathLst>
                <a:path extrusionOk="0" h="5076" w="19954">
                  <a:moveTo>
                    <a:pt x="1" y="1"/>
                  </a:moveTo>
                  <a:lnTo>
                    <a:pt x="1" y="1909"/>
                  </a:lnTo>
                  <a:cubicBezTo>
                    <a:pt x="1" y="2254"/>
                    <a:pt x="285" y="2538"/>
                    <a:pt x="630" y="2538"/>
                  </a:cubicBezTo>
                  <a:lnTo>
                    <a:pt x="8079" y="2538"/>
                  </a:lnTo>
                  <a:lnTo>
                    <a:pt x="8079" y="3796"/>
                  </a:lnTo>
                  <a:lnTo>
                    <a:pt x="6516" y="3796"/>
                  </a:lnTo>
                  <a:cubicBezTo>
                    <a:pt x="6171" y="3796"/>
                    <a:pt x="5887" y="4080"/>
                    <a:pt x="5887" y="4446"/>
                  </a:cubicBezTo>
                  <a:cubicBezTo>
                    <a:pt x="5887" y="4791"/>
                    <a:pt x="6171" y="5075"/>
                    <a:pt x="6516" y="5075"/>
                  </a:cubicBezTo>
                  <a:lnTo>
                    <a:pt x="13438" y="5075"/>
                  </a:lnTo>
                  <a:cubicBezTo>
                    <a:pt x="13783" y="5075"/>
                    <a:pt x="14067" y="4791"/>
                    <a:pt x="14067" y="4446"/>
                  </a:cubicBezTo>
                  <a:cubicBezTo>
                    <a:pt x="14067" y="4080"/>
                    <a:pt x="13783" y="3796"/>
                    <a:pt x="13438" y="3796"/>
                  </a:cubicBezTo>
                  <a:lnTo>
                    <a:pt x="11875" y="3796"/>
                  </a:lnTo>
                  <a:lnTo>
                    <a:pt x="11875" y="2538"/>
                  </a:lnTo>
                  <a:lnTo>
                    <a:pt x="19324" y="2538"/>
                  </a:lnTo>
                  <a:cubicBezTo>
                    <a:pt x="19669" y="2538"/>
                    <a:pt x="19953" y="2254"/>
                    <a:pt x="19953" y="1909"/>
                  </a:cubicBezTo>
                  <a:lnTo>
                    <a:pt x="199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7" name="Google Shape;2607;p69"/>
          <p:cNvGrpSpPr/>
          <p:nvPr/>
        </p:nvGrpSpPr>
        <p:grpSpPr>
          <a:xfrm>
            <a:off x="6740975" y="2062085"/>
            <a:ext cx="438759" cy="438759"/>
            <a:chOff x="5550330" y="1770972"/>
            <a:chExt cx="437708" cy="437708"/>
          </a:xfrm>
        </p:grpSpPr>
        <p:sp>
          <p:nvSpPr>
            <p:cNvPr id="2608" name="Google Shape;2608;p69"/>
            <p:cNvSpPr/>
            <p:nvPr/>
          </p:nvSpPr>
          <p:spPr>
            <a:xfrm>
              <a:off x="5550330" y="1770972"/>
              <a:ext cx="94765" cy="94765"/>
            </a:xfrm>
            <a:custGeom>
              <a:rect b="b" l="l" r="r" t="t"/>
              <a:pathLst>
                <a:path extrusionOk="0" h="4689" w="4689">
                  <a:moveTo>
                    <a:pt x="4689" y="0"/>
                  </a:moveTo>
                  <a:cubicBezTo>
                    <a:pt x="4526" y="0"/>
                    <a:pt x="4364" y="81"/>
                    <a:pt x="4242" y="183"/>
                  </a:cubicBezTo>
                  <a:lnTo>
                    <a:pt x="203" y="4242"/>
                  </a:lnTo>
                  <a:cubicBezTo>
                    <a:pt x="61" y="4364"/>
                    <a:pt x="0" y="4526"/>
                    <a:pt x="0" y="4689"/>
                  </a:cubicBezTo>
                  <a:lnTo>
                    <a:pt x="4689" y="4689"/>
                  </a:lnTo>
                  <a:lnTo>
                    <a:pt x="46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9"/>
            <p:cNvSpPr/>
            <p:nvPr/>
          </p:nvSpPr>
          <p:spPr>
            <a:xfrm>
              <a:off x="5550330" y="1770972"/>
              <a:ext cx="322026" cy="437708"/>
            </a:xfrm>
            <a:custGeom>
              <a:rect b="b" l="l" r="r" t="t"/>
              <a:pathLst>
                <a:path extrusionOk="0" h="21658" w="15934">
                  <a:moveTo>
                    <a:pt x="5785" y="7226"/>
                  </a:moveTo>
                  <a:cubicBezTo>
                    <a:pt x="6130" y="7226"/>
                    <a:pt x="6414" y="7510"/>
                    <a:pt x="6414" y="7855"/>
                  </a:cubicBezTo>
                  <a:cubicBezTo>
                    <a:pt x="6414" y="8221"/>
                    <a:pt x="6130" y="8505"/>
                    <a:pt x="5785" y="8505"/>
                  </a:cubicBezTo>
                  <a:lnTo>
                    <a:pt x="1928" y="8505"/>
                  </a:lnTo>
                  <a:cubicBezTo>
                    <a:pt x="1583" y="8505"/>
                    <a:pt x="1299" y="8221"/>
                    <a:pt x="1299" y="7855"/>
                  </a:cubicBezTo>
                  <a:cubicBezTo>
                    <a:pt x="1299" y="7510"/>
                    <a:pt x="1583" y="7226"/>
                    <a:pt x="1928" y="7226"/>
                  </a:cubicBezTo>
                  <a:close/>
                  <a:moveTo>
                    <a:pt x="5785" y="9763"/>
                  </a:moveTo>
                  <a:cubicBezTo>
                    <a:pt x="6130" y="9763"/>
                    <a:pt x="6414" y="10047"/>
                    <a:pt x="6414" y="10392"/>
                  </a:cubicBezTo>
                  <a:cubicBezTo>
                    <a:pt x="6414" y="10758"/>
                    <a:pt x="6130" y="11042"/>
                    <a:pt x="5785" y="11042"/>
                  </a:cubicBezTo>
                  <a:lnTo>
                    <a:pt x="1928" y="11042"/>
                  </a:lnTo>
                  <a:cubicBezTo>
                    <a:pt x="1583" y="11042"/>
                    <a:pt x="1299" y="10758"/>
                    <a:pt x="1299" y="10392"/>
                  </a:cubicBezTo>
                  <a:cubicBezTo>
                    <a:pt x="1299" y="10047"/>
                    <a:pt x="1583" y="9763"/>
                    <a:pt x="1928" y="9763"/>
                  </a:cubicBezTo>
                  <a:close/>
                  <a:moveTo>
                    <a:pt x="5785" y="12300"/>
                  </a:moveTo>
                  <a:cubicBezTo>
                    <a:pt x="6130" y="12300"/>
                    <a:pt x="6414" y="12585"/>
                    <a:pt x="6414" y="12930"/>
                  </a:cubicBezTo>
                  <a:cubicBezTo>
                    <a:pt x="6414" y="13295"/>
                    <a:pt x="6130" y="13579"/>
                    <a:pt x="5785" y="13579"/>
                  </a:cubicBezTo>
                  <a:lnTo>
                    <a:pt x="1928" y="13579"/>
                  </a:lnTo>
                  <a:cubicBezTo>
                    <a:pt x="1583" y="13579"/>
                    <a:pt x="1299" y="13295"/>
                    <a:pt x="1299" y="12930"/>
                  </a:cubicBezTo>
                  <a:cubicBezTo>
                    <a:pt x="1299" y="12585"/>
                    <a:pt x="1583" y="12300"/>
                    <a:pt x="1928" y="12300"/>
                  </a:cubicBezTo>
                  <a:close/>
                  <a:moveTo>
                    <a:pt x="5785" y="14838"/>
                  </a:moveTo>
                  <a:cubicBezTo>
                    <a:pt x="6130" y="14838"/>
                    <a:pt x="6414" y="15122"/>
                    <a:pt x="6414" y="15467"/>
                  </a:cubicBezTo>
                  <a:cubicBezTo>
                    <a:pt x="6414" y="15832"/>
                    <a:pt x="6130" y="16116"/>
                    <a:pt x="5785" y="16116"/>
                  </a:cubicBezTo>
                  <a:lnTo>
                    <a:pt x="1928" y="16116"/>
                  </a:lnTo>
                  <a:cubicBezTo>
                    <a:pt x="1583" y="16116"/>
                    <a:pt x="1299" y="15832"/>
                    <a:pt x="1299" y="15467"/>
                  </a:cubicBezTo>
                  <a:cubicBezTo>
                    <a:pt x="1299" y="15122"/>
                    <a:pt x="1583" y="14838"/>
                    <a:pt x="1928" y="14838"/>
                  </a:cubicBezTo>
                  <a:close/>
                  <a:moveTo>
                    <a:pt x="5785" y="17375"/>
                  </a:moveTo>
                  <a:cubicBezTo>
                    <a:pt x="6130" y="17375"/>
                    <a:pt x="6414" y="17659"/>
                    <a:pt x="6414" y="18024"/>
                  </a:cubicBezTo>
                  <a:cubicBezTo>
                    <a:pt x="6414" y="18369"/>
                    <a:pt x="6130" y="18654"/>
                    <a:pt x="5785" y="18654"/>
                  </a:cubicBezTo>
                  <a:lnTo>
                    <a:pt x="1928" y="18654"/>
                  </a:lnTo>
                  <a:cubicBezTo>
                    <a:pt x="1583" y="18654"/>
                    <a:pt x="1299" y="18369"/>
                    <a:pt x="1299" y="18024"/>
                  </a:cubicBezTo>
                  <a:cubicBezTo>
                    <a:pt x="1299" y="17659"/>
                    <a:pt x="1583" y="17375"/>
                    <a:pt x="1928" y="17375"/>
                  </a:cubicBezTo>
                  <a:close/>
                  <a:moveTo>
                    <a:pt x="5968" y="0"/>
                  </a:moveTo>
                  <a:lnTo>
                    <a:pt x="5968" y="5318"/>
                  </a:lnTo>
                  <a:cubicBezTo>
                    <a:pt x="5968" y="5683"/>
                    <a:pt x="5683" y="5968"/>
                    <a:pt x="5318" y="5968"/>
                  </a:cubicBezTo>
                  <a:lnTo>
                    <a:pt x="0" y="5968"/>
                  </a:lnTo>
                  <a:lnTo>
                    <a:pt x="0" y="21028"/>
                  </a:lnTo>
                  <a:cubicBezTo>
                    <a:pt x="0" y="21373"/>
                    <a:pt x="284" y="21658"/>
                    <a:pt x="629" y="21658"/>
                  </a:cubicBezTo>
                  <a:lnTo>
                    <a:pt x="15284" y="21658"/>
                  </a:lnTo>
                  <a:cubicBezTo>
                    <a:pt x="15650" y="21658"/>
                    <a:pt x="15934" y="21373"/>
                    <a:pt x="15934" y="21028"/>
                  </a:cubicBezTo>
                  <a:lnTo>
                    <a:pt x="15934" y="18471"/>
                  </a:lnTo>
                  <a:lnTo>
                    <a:pt x="14229" y="18471"/>
                  </a:lnTo>
                  <a:cubicBezTo>
                    <a:pt x="13498" y="18471"/>
                    <a:pt x="12869" y="18065"/>
                    <a:pt x="12544" y="17476"/>
                  </a:cubicBezTo>
                  <a:cubicBezTo>
                    <a:pt x="12382" y="17517"/>
                    <a:pt x="12199" y="17557"/>
                    <a:pt x="12016" y="17557"/>
                  </a:cubicBezTo>
                  <a:cubicBezTo>
                    <a:pt x="11509" y="17557"/>
                    <a:pt x="11022" y="17354"/>
                    <a:pt x="10656" y="16989"/>
                  </a:cubicBezTo>
                  <a:lnTo>
                    <a:pt x="9154" y="15487"/>
                  </a:lnTo>
                  <a:cubicBezTo>
                    <a:pt x="8627" y="14980"/>
                    <a:pt x="8464" y="14229"/>
                    <a:pt x="8667" y="13579"/>
                  </a:cubicBezTo>
                  <a:cubicBezTo>
                    <a:pt x="8058" y="13254"/>
                    <a:pt x="7652" y="12625"/>
                    <a:pt x="7652" y="11894"/>
                  </a:cubicBezTo>
                  <a:lnTo>
                    <a:pt x="7652" y="9763"/>
                  </a:lnTo>
                  <a:cubicBezTo>
                    <a:pt x="7652" y="9032"/>
                    <a:pt x="8058" y="8403"/>
                    <a:pt x="8647" y="8078"/>
                  </a:cubicBezTo>
                  <a:cubicBezTo>
                    <a:pt x="8464" y="7429"/>
                    <a:pt x="8627" y="6719"/>
                    <a:pt x="9134" y="6211"/>
                  </a:cubicBezTo>
                  <a:lnTo>
                    <a:pt x="10636" y="4689"/>
                  </a:lnTo>
                  <a:cubicBezTo>
                    <a:pt x="11001" y="4323"/>
                    <a:pt x="11468" y="4120"/>
                    <a:pt x="11996" y="4120"/>
                  </a:cubicBezTo>
                  <a:cubicBezTo>
                    <a:pt x="12179" y="4120"/>
                    <a:pt x="12361" y="4161"/>
                    <a:pt x="12544" y="4202"/>
                  </a:cubicBezTo>
                  <a:cubicBezTo>
                    <a:pt x="12869" y="3593"/>
                    <a:pt x="13498" y="3187"/>
                    <a:pt x="14229" y="3187"/>
                  </a:cubicBezTo>
                  <a:lnTo>
                    <a:pt x="15934" y="3187"/>
                  </a:lnTo>
                  <a:lnTo>
                    <a:pt x="15934" y="629"/>
                  </a:lnTo>
                  <a:cubicBezTo>
                    <a:pt x="15934" y="284"/>
                    <a:pt x="15650" y="0"/>
                    <a:pt x="152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9"/>
            <p:cNvSpPr/>
            <p:nvPr/>
          </p:nvSpPr>
          <p:spPr>
            <a:xfrm>
              <a:off x="5730825" y="1861210"/>
              <a:ext cx="257213" cy="257233"/>
            </a:xfrm>
            <a:custGeom>
              <a:rect b="b" l="l" r="r" t="t"/>
              <a:pathLst>
                <a:path extrusionOk="0" h="12728" w="12727">
                  <a:moveTo>
                    <a:pt x="6353" y="3979"/>
                  </a:moveTo>
                  <a:cubicBezTo>
                    <a:pt x="7673" y="3979"/>
                    <a:pt x="8748" y="5055"/>
                    <a:pt x="8748" y="6374"/>
                  </a:cubicBezTo>
                  <a:cubicBezTo>
                    <a:pt x="8748" y="7673"/>
                    <a:pt x="7673" y="8749"/>
                    <a:pt x="6353" y="8749"/>
                  </a:cubicBezTo>
                  <a:cubicBezTo>
                    <a:pt x="5054" y="8749"/>
                    <a:pt x="3978" y="7673"/>
                    <a:pt x="3978" y="6374"/>
                  </a:cubicBezTo>
                  <a:cubicBezTo>
                    <a:pt x="3978" y="5055"/>
                    <a:pt x="5054" y="3979"/>
                    <a:pt x="6353" y="3979"/>
                  </a:cubicBezTo>
                  <a:close/>
                  <a:moveTo>
                    <a:pt x="5298" y="0"/>
                  </a:moveTo>
                  <a:cubicBezTo>
                    <a:pt x="4973" y="0"/>
                    <a:pt x="4689" y="244"/>
                    <a:pt x="4648" y="569"/>
                  </a:cubicBezTo>
                  <a:lnTo>
                    <a:pt x="4506" y="1908"/>
                  </a:lnTo>
                  <a:lnTo>
                    <a:pt x="3451" y="1076"/>
                  </a:lnTo>
                  <a:cubicBezTo>
                    <a:pt x="3338" y="982"/>
                    <a:pt x="3198" y="936"/>
                    <a:pt x="3057" y="936"/>
                  </a:cubicBezTo>
                  <a:cubicBezTo>
                    <a:pt x="2894" y="936"/>
                    <a:pt x="2729" y="997"/>
                    <a:pt x="2598" y="1117"/>
                  </a:cubicBezTo>
                  <a:lnTo>
                    <a:pt x="1096" y="2639"/>
                  </a:lnTo>
                  <a:cubicBezTo>
                    <a:pt x="873" y="2862"/>
                    <a:pt x="853" y="3228"/>
                    <a:pt x="1055" y="3471"/>
                  </a:cubicBezTo>
                  <a:lnTo>
                    <a:pt x="1888" y="4507"/>
                  </a:lnTo>
                  <a:lnTo>
                    <a:pt x="568" y="4669"/>
                  </a:lnTo>
                  <a:cubicBezTo>
                    <a:pt x="244" y="4689"/>
                    <a:pt x="0" y="4973"/>
                    <a:pt x="0" y="5298"/>
                  </a:cubicBezTo>
                  <a:lnTo>
                    <a:pt x="0" y="7429"/>
                  </a:lnTo>
                  <a:cubicBezTo>
                    <a:pt x="0" y="7754"/>
                    <a:pt x="244" y="8038"/>
                    <a:pt x="568" y="8059"/>
                  </a:cubicBezTo>
                  <a:lnTo>
                    <a:pt x="1908" y="8221"/>
                  </a:lnTo>
                  <a:lnTo>
                    <a:pt x="1055" y="9276"/>
                  </a:lnTo>
                  <a:cubicBezTo>
                    <a:pt x="853" y="9520"/>
                    <a:pt x="873" y="9885"/>
                    <a:pt x="1116" y="10129"/>
                  </a:cubicBezTo>
                  <a:lnTo>
                    <a:pt x="2639" y="11631"/>
                  </a:lnTo>
                  <a:cubicBezTo>
                    <a:pt x="2758" y="11751"/>
                    <a:pt x="2919" y="11812"/>
                    <a:pt x="3079" y="11812"/>
                  </a:cubicBezTo>
                  <a:cubicBezTo>
                    <a:pt x="3218" y="11812"/>
                    <a:pt x="3358" y="11766"/>
                    <a:pt x="3471" y="11672"/>
                  </a:cubicBezTo>
                  <a:lnTo>
                    <a:pt x="4506" y="10839"/>
                  </a:lnTo>
                  <a:lnTo>
                    <a:pt x="4648" y="12159"/>
                  </a:lnTo>
                  <a:cubicBezTo>
                    <a:pt x="4689" y="12484"/>
                    <a:pt x="4973" y="12727"/>
                    <a:pt x="5298" y="12727"/>
                  </a:cubicBezTo>
                  <a:lnTo>
                    <a:pt x="7429" y="12727"/>
                  </a:lnTo>
                  <a:cubicBezTo>
                    <a:pt x="7754" y="12727"/>
                    <a:pt x="8018" y="12484"/>
                    <a:pt x="8058" y="12159"/>
                  </a:cubicBezTo>
                  <a:lnTo>
                    <a:pt x="8221" y="10819"/>
                  </a:lnTo>
                  <a:lnTo>
                    <a:pt x="9276" y="11672"/>
                  </a:lnTo>
                  <a:cubicBezTo>
                    <a:pt x="9386" y="11754"/>
                    <a:pt x="9520" y="11795"/>
                    <a:pt x="9655" y="11795"/>
                  </a:cubicBezTo>
                  <a:cubicBezTo>
                    <a:pt x="9820" y="11795"/>
                    <a:pt x="9985" y="11734"/>
                    <a:pt x="10108" y="11611"/>
                  </a:cubicBezTo>
                  <a:lnTo>
                    <a:pt x="11631" y="10088"/>
                  </a:lnTo>
                  <a:cubicBezTo>
                    <a:pt x="11854" y="9865"/>
                    <a:pt x="11874" y="9500"/>
                    <a:pt x="11671" y="9256"/>
                  </a:cubicBezTo>
                  <a:lnTo>
                    <a:pt x="10839" y="8221"/>
                  </a:lnTo>
                  <a:lnTo>
                    <a:pt x="12158" y="8059"/>
                  </a:lnTo>
                  <a:cubicBezTo>
                    <a:pt x="12483" y="8038"/>
                    <a:pt x="12727" y="7754"/>
                    <a:pt x="12727" y="7429"/>
                  </a:cubicBezTo>
                  <a:lnTo>
                    <a:pt x="12727" y="5298"/>
                  </a:lnTo>
                  <a:cubicBezTo>
                    <a:pt x="12727" y="4973"/>
                    <a:pt x="12483" y="4689"/>
                    <a:pt x="12158" y="4669"/>
                  </a:cubicBezTo>
                  <a:lnTo>
                    <a:pt x="10819" y="4507"/>
                  </a:lnTo>
                  <a:lnTo>
                    <a:pt x="11651" y="3451"/>
                  </a:lnTo>
                  <a:cubicBezTo>
                    <a:pt x="11854" y="3208"/>
                    <a:pt x="11834" y="2842"/>
                    <a:pt x="11610" y="2619"/>
                  </a:cubicBezTo>
                  <a:lnTo>
                    <a:pt x="10088" y="1097"/>
                  </a:lnTo>
                  <a:cubicBezTo>
                    <a:pt x="9968" y="977"/>
                    <a:pt x="9808" y="916"/>
                    <a:pt x="9647" y="916"/>
                  </a:cubicBezTo>
                  <a:cubicBezTo>
                    <a:pt x="9508" y="916"/>
                    <a:pt x="9369" y="962"/>
                    <a:pt x="9256" y="1056"/>
                  </a:cubicBezTo>
                  <a:lnTo>
                    <a:pt x="8200" y="1888"/>
                  </a:lnTo>
                  <a:lnTo>
                    <a:pt x="8058" y="569"/>
                  </a:lnTo>
                  <a:cubicBezTo>
                    <a:pt x="8018" y="244"/>
                    <a:pt x="7754" y="0"/>
                    <a:pt x="7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1" name="Google Shape;2611;p69"/>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2612" name="Google Shape;2612;p69">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9">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9">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2615" name="Google Shape;2615;p69">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2616" name="Google Shape;2616;p69">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2617" name="Google Shape;2617;p69"/>
          <p:cNvGrpSpPr/>
          <p:nvPr/>
        </p:nvGrpSpPr>
        <p:grpSpPr>
          <a:xfrm>
            <a:off x="706038" y="312972"/>
            <a:ext cx="140222" cy="140409"/>
            <a:chOff x="2741000" y="199475"/>
            <a:chExt cx="191953" cy="192210"/>
          </a:xfrm>
        </p:grpSpPr>
        <p:sp>
          <p:nvSpPr>
            <p:cNvPr id="2618" name="Google Shape;2618;p69"/>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9"/>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9"/>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9"/>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9"/>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9"/>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9"/>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9"/>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9"/>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7" name="Google Shape;2627;p69">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1" name="Shape 2631"/>
        <p:cNvGrpSpPr/>
        <p:nvPr/>
      </p:nvGrpSpPr>
      <p:grpSpPr>
        <a:xfrm>
          <a:off x="0" y="0"/>
          <a:ext cx="0" cy="0"/>
          <a:chOff x="0" y="0"/>
          <a:chExt cx="0" cy="0"/>
        </a:xfrm>
      </p:grpSpPr>
      <p:sp>
        <p:nvSpPr>
          <p:cNvPr id="2632" name="Google Shape;2632;p70"/>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2633" name="Google Shape;2633;p70"/>
          <p:cNvGrpSpPr/>
          <p:nvPr/>
        </p:nvGrpSpPr>
        <p:grpSpPr>
          <a:xfrm>
            <a:off x="2908175" y="1555568"/>
            <a:ext cx="3223650" cy="2519663"/>
            <a:chOff x="5178700" y="1900588"/>
            <a:chExt cx="3223650" cy="2519663"/>
          </a:xfrm>
        </p:grpSpPr>
        <p:grpSp>
          <p:nvGrpSpPr>
            <p:cNvPr id="2634" name="Google Shape;2634;p70"/>
            <p:cNvGrpSpPr/>
            <p:nvPr/>
          </p:nvGrpSpPr>
          <p:grpSpPr>
            <a:xfrm>
              <a:off x="5308325" y="2175824"/>
              <a:ext cx="955410" cy="791843"/>
              <a:chOff x="3616600" y="2051524"/>
              <a:chExt cx="955410" cy="791843"/>
            </a:xfrm>
          </p:grpSpPr>
          <p:sp>
            <p:nvSpPr>
              <p:cNvPr id="2635" name="Google Shape;2635;p70"/>
              <p:cNvSpPr/>
              <p:nvPr/>
            </p:nvSpPr>
            <p:spPr>
              <a:xfrm>
                <a:off x="3739240" y="2051524"/>
                <a:ext cx="832770" cy="791832"/>
              </a:xfrm>
              <a:custGeom>
                <a:rect b="b" l="l" r="r" t="t"/>
                <a:pathLst>
                  <a:path extrusionOk="0" h="17447" w="18347">
                    <a:moveTo>
                      <a:pt x="16012" y="1"/>
                    </a:moveTo>
                    <a:cubicBezTo>
                      <a:pt x="14177" y="34"/>
                      <a:pt x="12476" y="935"/>
                      <a:pt x="11475" y="2436"/>
                    </a:cubicBezTo>
                    <a:lnTo>
                      <a:pt x="11042" y="3070"/>
                    </a:lnTo>
                    <a:lnTo>
                      <a:pt x="2702" y="3070"/>
                    </a:lnTo>
                    <a:cubicBezTo>
                      <a:pt x="1201" y="3070"/>
                      <a:pt x="0" y="4271"/>
                      <a:pt x="0" y="5772"/>
                    </a:cubicBezTo>
                    <a:lnTo>
                      <a:pt x="0" y="17447"/>
                    </a:lnTo>
                    <a:lnTo>
                      <a:pt x="18313" y="17447"/>
                    </a:lnTo>
                    <a:lnTo>
                      <a:pt x="18347" y="1"/>
                    </a:ln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0"/>
              <p:cNvSpPr/>
              <p:nvPr/>
            </p:nvSpPr>
            <p:spPr>
              <a:xfrm>
                <a:off x="3822483" y="2252906"/>
                <a:ext cx="685934" cy="499643"/>
              </a:xfrm>
              <a:custGeom>
                <a:rect b="b" l="l" r="r" t="t"/>
                <a:pathLst>
                  <a:path extrusionOk="0" h="11009" w="15112">
                    <a:moveTo>
                      <a:pt x="1" y="0"/>
                    </a:moveTo>
                    <a:lnTo>
                      <a:pt x="1" y="11008"/>
                    </a:lnTo>
                    <a:lnTo>
                      <a:pt x="15112" y="11008"/>
                    </a:lnTo>
                    <a:lnTo>
                      <a:pt x="15112" y="67"/>
                    </a:lnTo>
                    <a:lnTo>
                      <a:pt x="1"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0"/>
              <p:cNvSpPr/>
              <p:nvPr/>
            </p:nvSpPr>
            <p:spPr>
              <a:xfrm>
                <a:off x="3616600" y="2314995"/>
                <a:ext cx="953916" cy="528372"/>
              </a:xfrm>
              <a:custGeom>
                <a:rect b="b" l="l" r="r" t="t"/>
                <a:pathLst>
                  <a:path extrusionOk="0" h="11642" w="21016">
                    <a:moveTo>
                      <a:pt x="3069" y="0"/>
                    </a:moveTo>
                    <a:cubicBezTo>
                      <a:pt x="1268" y="0"/>
                      <a:pt x="0" y="1668"/>
                      <a:pt x="467" y="3369"/>
                    </a:cubicBezTo>
                    <a:lnTo>
                      <a:pt x="2702" y="11642"/>
                    </a:lnTo>
                    <a:lnTo>
                      <a:pt x="21015" y="11642"/>
                    </a:lnTo>
                    <a:lnTo>
                      <a:pt x="17846" y="67"/>
                    </a:lnTo>
                    <a:lnTo>
                      <a:pt x="3069" y="0"/>
                    </a:ln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8" name="Google Shape;2638;p70"/>
            <p:cNvGrpSpPr/>
            <p:nvPr/>
          </p:nvGrpSpPr>
          <p:grpSpPr>
            <a:xfrm>
              <a:off x="5547091" y="2722146"/>
              <a:ext cx="2129895" cy="1316036"/>
              <a:chOff x="2918225" y="1793675"/>
              <a:chExt cx="2518500" cy="1556150"/>
            </a:xfrm>
          </p:grpSpPr>
          <p:sp>
            <p:nvSpPr>
              <p:cNvPr id="2639" name="Google Shape;2639;p70"/>
              <p:cNvSpPr/>
              <p:nvPr/>
            </p:nvSpPr>
            <p:spPr>
              <a:xfrm>
                <a:off x="3012450" y="1793675"/>
                <a:ext cx="2329200" cy="1391875"/>
              </a:xfrm>
              <a:custGeom>
                <a:rect b="b" l="l" r="r" t="t"/>
                <a:pathLst>
                  <a:path extrusionOk="0" h="55675" w="93168">
                    <a:moveTo>
                      <a:pt x="3370" y="1"/>
                    </a:moveTo>
                    <a:cubicBezTo>
                      <a:pt x="1502" y="1"/>
                      <a:pt x="1" y="1502"/>
                      <a:pt x="1" y="3370"/>
                    </a:cubicBezTo>
                    <a:lnTo>
                      <a:pt x="1" y="55674"/>
                    </a:lnTo>
                    <a:lnTo>
                      <a:pt x="93167" y="55674"/>
                    </a:lnTo>
                    <a:lnTo>
                      <a:pt x="93167" y="3370"/>
                    </a:lnTo>
                    <a:cubicBezTo>
                      <a:pt x="93167" y="1502"/>
                      <a:pt x="91666" y="1"/>
                      <a:pt x="89832" y="1"/>
                    </a:cubicBez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0"/>
              <p:cNvSpPr/>
              <p:nvPr/>
            </p:nvSpPr>
            <p:spPr>
              <a:xfrm>
                <a:off x="3012450" y="3136325"/>
                <a:ext cx="2329200" cy="49225"/>
              </a:xfrm>
              <a:custGeom>
                <a:rect b="b" l="l" r="r" t="t"/>
                <a:pathLst>
                  <a:path extrusionOk="0" h="1969" w="93168">
                    <a:moveTo>
                      <a:pt x="1" y="0"/>
                    </a:moveTo>
                    <a:lnTo>
                      <a:pt x="1" y="1968"/>
                    </a:lnTo>
                    <a:lnTo>
                      <a:pt x="93167" y="1968"/>
                    </a:lnTo>
                    <a:lnTo>
                      <a:pt x="93167" y="0"/>
                    </a:ln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0"/>
              <p:cNvSpPr/>
              <p:nvPr/>
            </p:nvSpPr>
            <p:spPr>
              <a:xfrm>
                <a:off x="2918225" y="3185525"/>
                <a:ext cx="2518500" cy="164300"/>
              </a:xfrm>
              <a:custGeom>
                <a:rect b="b" l="l" r="r" t="t"/>
                <a:pathLst>
                  <a:path extrusionOk="0" h="6572" w="100740">
                    <a:moveTo>
                      <a:pt x="0" y="0"/>
                    </a:moveTo>
                    <a:lnTo>
                      <a:pt x="0" y="1768"/>
                    </a:lnTo>
                    <a:cubicBezTo>
                      <a:pt x="0" y="4437"/>
                      <a:pt x="2169" y="6572"/>
                      <a:pt x="4837" y="6572"/>
                    </a:cubicBezTo>
                    <a:lnTo>
                      <a:pt x="95902" y="6572"/>
                    </a:lnTo>
                    <a:cubicBezTo>
                      <a:pt x="98571" y="6572"/>
                      <a:pt x="100739" y="4403"/>
                      <a:pt x="100739" y="1768"/>
                    </a:cubicBezTo>
                    <a:lnTo>
                      <a:pt x="100739" y="0"/>
                    </a:ln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0"/>
              <p:cNvSpPr/>
              <p:nvPr/>
            </p:nvSpPr>
            <p:spPr>
              <a:xfrm>
                <a:off x="3961475" y="3185525"/>
                <a:ext cx="431150" cy="59225"/>
              </a:xfrm>
              <a:custGeom>
                <a:rect b="b" l="l" r="r" t="t"/>
                <a:pathLst>
                  <a:path extrusionOk="0" h="2369" w="17246">
                    <a:moveTo>
                      <a:pt x="0" y="0"/>
                    </a:moveTo>
                    <a:lnTo>
                      <a:pt x="0" y="334"/>
                    </a:lnTo>
                    <a:cubicBezTo>
                      <a:pt x="0" y="1468"/>
                      <a:pt x="934" y="2369"/>
                      <a:pt x="2068" y="2369"/>
                    </a:cubicBezTo>
                    <a:lnTo>
                      <a:pt x="15211" y="2369"/>
                    </a:lnTo>
                    <a:cubicBezTo>
                      <a:pt x="16312" y="2369"/>
                      <a:pt x="17246" y="1468"/>
                      <a:pt x="17246" y="334"/>
                    </a:cubicBezTo>
                    <a:lnTo>
                      <a:pt x="17246"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0"/>
              <p:cNvSpPr/>
              <p:nvPr/>
            </p:nvSpPr>
            <p:spPr>
              <a:xfrm>
                <a:off x="3092525" y="1903775"/>
                <a:ext cx="2169900" cy="1170025"/>
              </a:xfrm>
              <a:custGeom>
                <a:rect b="b" l="l" r="r" t="t"/>
                <a:pathLst>
                  <a:path extrusionOk="0" h="46801" w="86796">
                    <a:moveTo>
                      <a:pt x="0" y="0"/>
                    </a:moveTo>
                    <a:lnTo>
                      <a:pt x="86795" y="0"/>
                    </a:lnTo>
                    <a:lnTo>
                      <a:pt x="86795" y="46800"/>
                    </a:lnTo>
                    <a:lnTo>
                      <a:pt x="0" y="46800"/>
                    </a:ln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0"/>
              <p:cNvSpPr/>
              <p:nvPr/>
            </p:nvSpPr>
            <p:spPr>
              <a:xfrm>
                <a:off x="3092525" y="1903775"/>
                <a:ext cx="2169900" cy="140125"/>
              </a:xfrm>
              <a:custGeom>
                <a:rect b="b" l="l" r="r" t="t"/>
                <a:pathLst>
                  <a:path extrusionOk="0" h="5605" w="86796">
                    <a:moveTo>
                      <a:pt x="0" y="0"/>
                    </a:moveTo>
                    <a:lnTo>
                      <a:pt x="0" y="5604"/>
                    </a:lnTo>
                    <a:lnTo>
                      <a:pt x="86795" y="5604"/>
                    </a:lnTo>
                    <a:lnTo>
                      <a:pt x="86795" y="0"/>
                    </a:lnTo>
                    <a:close/>
                  </a:path>
                </a:pathLst>
              </a:custGeom>
              <a:gradFill>
                <a:gsLst>
                  <a:gs pos="0">
                    <a:schemeClr val="accent1"/>
                  </a:gs>
                  <a:gs pos="100000">
                    <a:schemeClr val="lt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0"/>
              <p:cNvSpPr/>
              <p:nvPr/>
            </p:nvSpPr>
            <p:spPr>
              <a:xfrm>
                <a:off x="3178350" y="1943700"/>
                <a:ext cx="59100" cy="59100"/>
              </a:xfrm>
              <a:prstGeom prst="ellipse">
                <a:avLst/>
              </a:prstGeom>
              <a:gradFill>
                <a:gsLst>
                  <a:gs pos="0">
                    <a:schemeClr val="accent2"/>
                  </a:gs>
                  <a:gs pos="100000">
                    <a:schemeClr val="dk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0"/>
              <p:cNvSpPr/>
              <p:nvPr/>
            </p:nvSpPr>
            <p:spPr>
              <a:xfrm>
                <a:off x="3286500" y="1943700"/>
                <a:ext cx="59100" cy="59100"/>
              </a:xfrm>
              <a:prstGeom prst="ellipse">
                <a:avLst/>
              </a:prstGeom>
              <a:gradFill>
                <a:gsLst>
                  <a:gs pos="0">
                    <a:schemeClr val="accent2"/>
                  </a:gs>
                  <a:gs pos="100000">
                    <a:schemeClr val="dk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0"/>
              <p:cNvSpPr/>
              <p:nvPr/>
            </p:nvSpPr>
            <p:spPr>
              <a:xfrm>
                <a:off x="3394650" y="1943700"/>
                <a:ext cx="59100" cy="59100"/>
              </a:xfrm>
              <a:prstGeom prst="ellipse">
                <a:avLst/>
              </a:prstGeom>
              <a:gradFill>
                <a:gsLst>
                  <a:gs pos="0">
                    <a:schemeClr val="accent2"/>
                  </a:gs>
                  <a:gs pos="100000">
                    <a:schemeClr val="dk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0"/>
              <p:cNvSpPr/>
              <p:nvPr/>
            </p:nvSpPr>
            <p:spPr>
              <a:xfrm>
                <a:off x="3388650" y="2195750"/>
                <a:ext cx="687900" cy="687900"/>
              </a:xfrm>
              <a:prstGeom prst="pie">
                <a:avLst>
                  <a:gd fmla="val 0"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49" name="Google Shape;2649;p70"/>
              <p:cNvCxnSpPr/>
              <p:nvPr/>
            </p:nvCxnSpPr>
            <p:spPr>
              <a:xfrm>
                <a:off x="3950475" y="2270850"/>
                <a:ext cx="480900" cy="0"/>
              </a:xfrm>
              <a:prstGeom prst="straightConnector1">
                <a:avLst/>
              </a:prstGeom>
              <a:noFill/>
              <a:ln cap="flat" cmpd="sng" w="9525">
                <a:solidFill>
                  <a:schemeClr val="dk1"/>
                </a:solidFill>
                <a:prstDash val="solid"/>
                <a:round/>
                <a:headEnd len="med" w="med" type="none"/>
                <a:tailEnd len="med" w="med" type="oval"/>
              </a:ln>
            </p:spPr>
          </p:cxnSp>
          <p:cxnSp>
            <p:nvCxnSpPr>
              <p:cNvPr id="2650" name="Google Shape;2650;p70"/>
              <p:cNvCxnSpPr/>
              <p:nvPr/>
            </p:nvCxnSpPr>
            <p:spPr>
              <a:xfrm>
                <a:off x="4572000" y="2270850"/>
                <a:ext cx="387600" cy="0"/>
              </a:xfrm>
              <a:prstGeom prst="straightConnector1">
                <a:avLst/>
              </a:prstGeom>
              <a:noFill/>
              <a:ln cap="flat" cmpd="sng" w="9525">
                <a:solidFill>
                  <a:schemeClr val="dk1"/>
                </a:solidFill>
                <a:prstDash val="solid"/>
                <a:round/>
                <a:headEnd len="med" w="med" type="none"/>
                <a:tailEnd len="med" w="med" type="none"/>
              </a:ln>
            </p:spPr>
          </p:cxnSp>
          <p:cxnSp>
            <p:nvCxnSpPr>
              <p:cNvPr id="2651" name="Google Shape;2651;p70"/>
              <p:cNvCxnSpPr/>
              <p:nvPr/>
            </p:nvCxnSpPr>
            <p:spPr>
              <a:xfrm>
                <a:off x="4572000" y="2321913"/>
                <a:ext cx="387600" cy="0"/>
              </a:xfrm>
              <a:prstGeom prst="straightConnector1">
                <a:avLst/>
              </a:prstGeom>
              <a:noFill/>
              <a:ln cap="flat" cmpd="sng" w="9525">
                <a:solidFill>
                  <a:schemeClr val="dk1"/>
                </a:solidFill>
                <a:prstDash val="solid"/>
                <a:round/>
                <a:headEnd len="med" w="med" type="none"/>
                <a:tailEnd len="med" w="med" type="none"/>
              </a:ln>
            </p:spPr>
          </p:cxnSp>
          <p:cxnSp>
            <p:nvCxnSpPr>
              <p:cNvPr id="2652" name="Google Shape;2652;p70"/>
              <p:cNvCxnSpPr/>
              <p:nvPr/>
            </p:nvCxnSpPr>
            <p:spPr>
              <a:xfrm>
                <a:off x="4572000" y="2372975"/>
                <a:ext cx="387600" cy="0"/>
              </a:xfrm>
              <a:prstGeom prst="straightConnector1">
                <a:avLst/>
              </a:prstGeom>
              <a:noFill/>
              <a:ln cap="flat" cmpd="sng" w="9525">
                <a:solidFill>
                  <a:schemeClr val="dk1"/>
                </a:solidFill>
                <a:prstDash val="solid"/>
                <a:round/>
                <a:headEnd len="med" w="med" type="none"/>
                <a:tailEnd len="med" w="med" type="none"/>
              </a:ln>
            </p:spPr>
          </p:cxnSp>
          <p:cxnSp>
            <p:nvCxnSpPr>
              <p:cNvPr id="2653" name="Google Shape;2653;p70"/>
              <p:cNvCxnSpPr/>
              <p:nvPr/>
            </p:nvCxnSpPr>
            <p:spPr>
              <a:xfrm>
                <a:off x="3665075" y="2703588"/>
                <a:ext cx="766200" cy="0"/>
              </a:xfrm>
              <a:prstGeom prst="straightConnector1">
                <a:avLst/>
              </a:prstGeom>
              <a:noFill/>
              <a:ln cap="flat" cmpd="sng" w="9525">
                <a:solidFill>
                  <a:schemeClr val="dk1"/>
                </a:solidFill>
                <a:prstDash val="solid"/>
                <a:round/>
                <a:headEnd len="med" w="med" type="none"/>
                <a:tailEnd len="med" w="med" type="oval"/>
              </a:ln>
            </p:spPr>
          </p:cxnSp>
          <p:cxnSp>
            <p:nvCxnSpPr>
              <p:cNvPr id="2654" name="Google Shape;2654;p70"/>
              <p:cNvCxnSpPr/>
              <p:nvPr/>
            </p:nvCxnSpPr>
            <p:spPr>
              <a:xfrm>
                <a:off x="4572000" y="2703588"/>
                <a:ext cx="387600" cy="0"/>
              </a:xfrm>
              <a:prstGeom prst="straightConnector1">
                <a:avLst/>
              </a:prstGeom>
              <a:noFill/>
              <a:ln cap="flat" cmpd="sng" w="9525">
                <a:solidFill>
                  <a:schemeClr val="dk1"/>
                </a:solidFill>
                <a:prstDash val="solid"/>
                <a:round/>
                <a:headEnd len="med" w="med" type="none"/>
                <a:tailEnd len="med" w="med" type="none"/>
              </a:ln>
            </p:spPr>
          </p:cxnSp>
          <p:cxnSp>
            <p:nvCxnSpPr>
              <p:cNvPr id="2655" name="Google Shape;2655;p70"/>
              <p:cNvCxnSpPr/>
              <p:nvPr/>
            </p:nvCxnSpPr>
            <p:spPr>
              <a:xfrm>
                <a:off x="4572000" y="2754650"/>
                <a:ext cx="387600" cy="0"/>
              </a:xfrm>
              <a:prstGeom prst="straightConnector1">
                <a:avLst/>
              </a:prstGeom>
              <a:noFill/>
              <a:ln cap="flat" cmpd="sng" w="9525">
                <a:solidFill>
                  <a:schemeClr val="dk1"/>
                </a:solidFill>
                <a:prstDash val="solid"/>
                <a:round/>
                <a:headEnd len="med" w="med" type="none"/>
                <a:tailEnd len="med" w="med" type="none"/>
              </a:ln>
            </p:spPr>
          </p:cxnSp>
          <p:cxnSp>
            <p:nvCxnSpPr>
              <p:cNvPr id="2656" name="Google Shape;2656;p70"/>
              <p:cNvCxnSpPr/>
              <p:nvPr/>
            </p:nvCxnSpPr>
            <p:spPr>
              <a:xfrm>
                <a:off x="4572000" y="2805713"/>
                <a:ext cx="387600" cy="0"/>
              </a:xfrm>
              <a:prstGeom prst="straightConnector1">
                <a:avLst/>
              </a:prstGeom>
              <a:noFill/>
              <a:ln cap="flat" cmpd="sng" w="9525">
                <a:solidFill>
                  <a:schemeClr val="dk1"/>
                </a:solidFill>
                <a:prstDash val="solid"/>
                <a:round/>
                <a:headEnd len="med" w="med" type="none"/>
                <a:tailEnd len="med" w="med" type="none"/>
              </a:ln>
            </p:spPr>
          </p:cxnSp>
          <p:sp>
            <p:nvSpPr>
              <p:cNvPr id="2657" name="Google Shape;2657;p70"/>
              <p:cNvSpPr/>
              <p:nvPr/>
            </p:nvSpPr>
            <p:spPr>
              <a:xfrm rot="5400000">
                <a:off x="3453750" y="2144838"/>
                <a:ext cx="687900" cy="687900"/>
              </a:xfrm>
              <a:prstGeom prst="pie">
                <a:avLst>
                  <a:gd fmla="val 10777963"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8" name="Google Shape;2658;p70"/>
            <p:cNvGrpSpPr/>
            <p:nvPr/>
          </p:nvGrpSpPr>
          <p:grpSpPr>
            <a:xfrm>
              <a:off x="7320116" y="3611724"/>
              <a:ext cx="730793" cy="605681"/>
              <a:chOff x="3616600" y="2051524"/>
              <a:chExt cx="955410" cy="791843"/>
            </a:xfrm>
          </p:grpSpPr>
          <p:sp>
            <p:nvSpPr>
              <p:cNvPr id="2659" name="Google Shape;2659;p70"/>
              <p:cNvSpPr/>
              <p:nvPr/>
            </p:nvSpPr>
            <p:spPr>
              <a:xfrm>
                <a:off x="3739240" y="2051524"/>
                <a:ext cx="832770" cy="791832"/>
              </a:xfrm>
              <a:custGeom>
                <a:rect b="b" l="l" r="r" t="t"/>
                <a:pathLst>
                  <a:path extrusionOk="0" h="17447" w="18347">
                    <a:moveTo>
                      <a:pt x="16012" y="1"/>
                    </a:moveTo>
                    <a:cubicBezTo>
                      <a:pt x="14177" y="34"/>
                      <a:pt x="12476" y="935"/>
                      <a:pt x="11475" y="2436"/>
                    </a:cubicBezTo>
                    <a:lnTo>
                      <a:pt x="11042" y="3070"/>
                    </a:lnTo>
                    <a:lnTo>
                      <a:pt x="2702" y="3070"/>
                    </a:lnTo>
                    <a:cubicBezTo>
                      <a:pt x="1201" y="3070"/>
                      <a:pt x="0" y="4271"/>
                      <a:pt x="0" y="5772"/>
                    </a:cubicBezTo>
                    <a:lnTo>
                      <a:pt x="0" y="17447"/>
                    </a:lnTo>
                    <a:lnTo>
                      <a:pt x="18313" y="17447"/>
                    </a:lnTo>
                    <a:lnTo>
                      <a:pt x="18347" y="1"/>
                    </a:ln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0"/>
              <p:cNvSpPr/>
              <p:nvPr/>
            </p:nvSpPr>
            <p:spPr>
              <a:xfrm>
                <a:off x="3822483" y="2252906"/>
                <a:ext cx="685934" cy="499643"/>
              </a:xfrm>
              <a:custGeom>
                <a:rect b="b" l="l" r="r" t="t"/>
                <a:pathLst>
                  <a:path extrusionOk="0" h="11009" w="15112">
                    <a:moveTo>
                      <a:pt x="1" y="0"/>
                    </a:moveTo>
                    <a:lnTo>
                      <a:pt x="1" y="11008"/>
                    </a:lnTo>
                    <a:lnTo>
                      <a:pt x="15112" y="11008"/>
                    </a:lnTo>
                    <a:lnTo>
                      <a:pt x="15112" y="67"/>
                    </a:lnTo>
                    <a:lnTo>
                      <a:pt x="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0"/>
              <p:cNvSpPr/>
              <p:nvPr/>
            </p:nvSpPr>
            <p:spPr>
              <a:xfrm>
                <a:off x="3616600" y="2314995"/>
                <a:ext cx="953916" cy="528372"/>
              </a:xfrm>
              <a:custGeom>
                <a:rect b="b" l="l" r="r" t="t"/>
                <a:pathLst>
                  <a:path extrusionOk="0" h="11642" w="21016">
                    <a:moveTo>
                      <a:pt x="3069" y="0"/>
                    </a:moveTo>
                    <a:cubicBezTo>
                      <a:pt x="1268" y="0"/>
                      <a:pt x="0" y="1668"/>
                      <a:pt x="467" y="3369"/>
                    </a:cubicBezTo>
                    <a:lnTo>
                      <a:pt x="2702" y="11642"/>
                    </a:lnTo>
                    <a:lnTo>
                      <a:pt x="21015" y="11642"/>
                    </a:lnTo>
                    <a:lnTo>
                      <a:pt x="17846" y="67"/>
                    </a:lnTo>
                    <a:lnTo>
                      <a:pt x="3069" y="0"/>
                    </a:ln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2" name="Google Shape;2662;p70"/>
            <p:cNvGrpSpPr/>
            <p:nvPr/>
          </p:nvGrpSpPr>
          <p:grpSpPr>
            <a:xfrm>
              <a:off x="6782088" y="2389650"/>
              <a:ext cx="1425859" cy="691841"/>
              <a:chOff x="7010688" y="2460575"/>
              <a:chExt cx="1425859" cy="691841"/>
            </a:xfrm>
          </p:grpSpPr>
          <p:sp>
            <p:nvSpPr>
              <p:cNvPr id="2663" name="Google Shape;2663;p70"/>
              <p:cNvSpPr/>
              <p:nvPr/>
            </p:nvSpPr>
            <p:spPr>
              <a:xfrm>
                <a:off x="7010688" y="2460575"/>
                <a:ext cx="1425859" cy="691841"/>
              </a:xfrm>
              <a:custGeom>
                <a:rect b="b" l="l" r="r" t="t"/>
                <a:pathLst>
                  <a:path extrusionOk="0" h="26787" w="55207">
                    <a:moveTo>
                      <a:pt x="0" y="0"/>
                    </a:moveTo>
                    <a:lnTo>
                      <a:pt x="0" y="26786"/>
                    </a:lnTo>
                    <a:lnTo>
                      <a:pt x="0" y="26786"/>
                    </a:lnTo>
                    <a:lnTo>
                      <a:pt x="55206" y="26786"/>
                    </a:lnTo>
                    <a:lnTo>
                      <a:pt x="55206" y="0"/>
                    </a:lnTo>
                    <a:close/>
                  </a:path>
                </a:pathLst>
              </a:custGeom>
              <a:gradFill>
                <a:gsLst>
                  <a:gs pos="0">
                    <a:schemeClr val="accent2"/>
                  </a:gs>
                  <a:gs pos="100000">
                    <a:schemeClr val="dk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0"/>
              <p:cNvSpPr/>
              <p:nvPr/>
            </p:nvSpPr>
            <p:spPr>
              <a:xfrm>
                <a:off x="7056351" y="2509673"/>
                <a:ext cx="1335385" cy="101683"/>
              </a:xfrm>
              <a:custGeom>
                <a:rect b="b" l="l" r="r" t="t"/>
                <a:pathLst>
                  <a:path extrusionOk="0" h="3937" w="51704">
                    <a:moveTo>
                      <a:pt x="49736" y="1"/>
                    </a:moveTo>
                    <a:lnTo>
                      <a:pt x="1968" y="1"/>
                    </a:lnTo>
                    <a:cubicBezTo>
                      <a:pt x="868" y="1"/>
                      <a:pt x="0" y="868"/>
                      <a:pt x="0" y="1969"/>
                    </a:cubicBezTo>
                    <a:lnTo>
                      <a:pt x="0" y="1969"/>
                    </a:lnTo>
                    <a:cubicBezTo>
                      <a:pt x="0" y="3036"/>
                      <a:pt x="868" y="3937"/>
                      <a:pt x="1968" y="3937"/>
                    </a:cubicBezTo>
                    <a:lnTo>
                      <a:pt x="49736" y="3937"/>
                    </a:lnTo>
                    <a:cubicBezTo>
                      <a:pt x="50803" y="3937"/>
                      <a:pt x="51704" y="3036"/>
                      <a:pt x="51704" y="1969"/>
                    </a:cubicBezTo>
                    <a:lnTo>
                      <a:pt x="51704" y="1969"/>
                    </a:lnTo>
                    <a:cubicBezTo>
                      <a:pt x="51704" y="868"/>
                      <a:pt x="50803" y="1"/>
                      <a:pt x="49736" y="1"/>
                    </a:cubicBezTo>
                    <a:close/>
                  </a:path>
                </a:pathLst>
              </a:custGeom>
              <a:gradFill>
                <a:gsLst>
                  <a:gs pos="0">
                    <a:schemeClr val="dk2"/>
                  </a:gs>
                  <a:gs pos="100000">
                    <a:schemeClr val="l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0"/>
              <p:cNvSpPr/>
              <p:nvPr/>
            </p:nvSpPr>
            <p:spPr>
              <a:xfrm>
                <a:off x="7110615" y="2539840"/>
                <a:ext cx="47419" cy="40678"/>
              </a:xfrm>
              <a:custGeom>
                <a:rect b="b" l="l" r="r" t="t"/>
                <a:pathLst>
                  <a:path extrusionOk="0" h="1575" w="1836">
                    <a:moveTo>
                      <a:pt x="1035" y="0"/>
                    </a:moveTo>
                    <a:cubicBezTo>
                      <a:pt x="368" y="0"/>
                      <a:pt x="1" y="867"/>
                      <a:pt x="501" y="1334"/>
                    </a:cubicBezTo>
                    <a:cubicBezTo>
                      <a:pt x="667" y="1500"/>
                      <a:pt x="868" y="1574"/>
                      <a:pt x="1065" y="1574"/>
                    </a:cubicBezTo>
                    <a:cubicBezTo>
                      <a:pt x="1462" y="1574"/>
                      <a:pt x="1835" y="1270"/>
                      <a:pt x="1835" y="801"/>
                    </a:cubicBezTo>
                    <a:cubicBezTo>
                      <a:pt x="1835" y="367"/>
                      <a:pt x="1469" y="0"/>
                      <a:pt x="1035"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0"/>
              <p:cNvSpPr/>
              <p:nvPr/>
            </p:nvSpPr>
            <p:spPr>
              <a:xfrm>
                <a:off x="7201942" y="2539840"/>
                <a:ext cx="46541" cy="40678"/>
              </a:xfrm>
              <a:custGeom>
                <a:rect b="b" l="l" r="r" t="t"/>
                <a:pathLst>
                  <a:path extrusionOk="0" h="1575" w="1802">
                    <a:moveTo>
                      <a:pt x="1035" y="0"/>
                    </a:moveTo>
                    <a:cubicBezTo>
                      <a:pt x="334" y="0"/>
                      <a:pt x="1" y="834"/>
                      <a:pt x="468" y="1334"/>
                    </a:cubicBezTo>
                    <a:cubicBezTo>
                      <a:pt x="633" y="1500"/>
                      <a:pt x="835" y="1574"/>
                      <a:pt x="1031" y="1574"/>
                    </a:cubicBezTo>
                    <a:cubicBezTo>
                      <a:pt x="1428" y="1574"/>
                      <a:pt x="1802" y="1270"/>
                      <a:pt x="1802" y="801"/>
                    </a:cubicBezTo>
                    <a:cubicBezTo>
                      <a:pt x="1802" y="367"/>
                      <a:pt x="1468" y="0"/>
                      <a:pt x="1035"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0"/>
              <p:cNvSpPr/>
              <p:nvPr/>
            </p:nvSpPr>
            <p:spPr>
              <a:xfrm>
                <a:off x="7293269" y="2539840"/>
                <a:ext cx="47419" cy="40678"/>
              </a:xfrm>
              <a:custGeom>
                <a:rect b="b" l="l" r="r" t="t"/>
                <a:pathLst>
                  <a:path extrusionOk="0" h="1575" w="1836">
                    <a:moveTo>
                      <a:pt x="1035" y="0"/>
                    </a:moveTo>
                    <a:cubicBezTo>
                      <a:pt x="367" y="0"/>
                      <a:pt x="1" y="867"/>
                      <a:pt x="501" y="1334"/>
                    </a:cubicBezTo>
                    <a:cubicBezTo>
                      <a:pt x="666" y="1500"/>
                      <a:pt x="868" y="1574"/>
                      <a:pt x="1064" y="1574"/>
                    </a:cubicBezTo>
                    <a:cubicBezTo>
                      <a:pt x="1461" y="1574"/>
                      <a:pt x="1835" y="1270"/>
                      <a:pt x="1835" y="801"/>
                    </a:cubicBezTo>
                    <a:cubicBezTo>
                      <a:pt x="1835" y="367"/>
                      <a:pt x="1468" y="0"/>
                      <a:pt x="1035"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0"/>
              <p:cNvSpPr/>
              <p:nvPr/>
            </p:nvSpPr>
            <p:spPr>
              <a:xfrm>
                <a:off x="7096849" y="2704389"/>
                <a:ext cx="761601" cy="342059"/>
              </a:xfrm>
              <a:custGeom>
                <a:rect b="b" l="l" r="r" t="t"/>
                <a:pathLst>
                  <a:path extrusionOk="0" fill="none" h="13244" w="29488">
                    <a:moveTo>
                      <a:pt x="0" y="8173"/>
                    </a:moveTo>
                    <a:lnTo>
                      <a:pt x="7072" y="0"/>
                    </a:lnTo>
                    <a:lnTo>
                      <a:pt x="13076" y="4304"/>
                    </a:lnTo>
                    <a:lnTo>
                      <a:pt x="18013" y="768"/>
                    </a:lnTo>
                    <a:lnTo>
                      <a:pt x="29488" y="13243"/>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0"/>
              <p:cNvSpPr/>
              <p:nvPr/>
            </p:nvSpPr>
            <p:spPr>
              <a:xfrm>
                <a:off x="7096849" y="2700076"/>
                <a:ext cx="764184" cy="314501"/>
              </a:xfrm>
              <a:custGeom>
                <a:rect b="b" l="l" r="r" t="t"/>
                <a:pathLst>
                  <a:path extrusionOk="0" fill="none" h="12177" w="29588">
                    <a:moveTo>
                      <a:pt x="0" y="1"/>
                    </a:moveTo>
                    <a:lnTo>
                      <a:pt x="6938" y="7439"/>
                    </a:lnTo>
                    <a:lnTo>
                      <a:pt x="9640" y="3403"/>
                    </a:lnTo>
                    <a:lnTo>
                      <a:pt x="18647" y="12176"/>
                    </a:lnTo>
                    <a:lnTo>
                      <a:pt x="29588" y="1668"/>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0"/>
              <p:cNvSpPr/>
              <p:nvPr/>
            </p:nvSpPr>
            <p:spPr>
              <a:xfrm>
                <a:off x="7096849" y="2662160"/>
                <a:ext cx="755584" cy="413576"/>
              </a:xfrm>
              <a:custGeom>
                <a:rect b="b" l="l" r="r" t="t"/>
                <a:pathLst>
                  <a:path extrusionOk="0" fill="none" h="16013" w="29255">
                    <a:moveTo>
                      <a:pt x="0" y="16012"/>
                    </a:moveTo>
                    <a:lnTo>
                      <a:pt x="7639" y="10709"/>
                    </a:lnTo>
                    <a:lnTo>
                      <a:pt x="12776" y="15779"/>
                    </a:lnTo>
                    <a:lnTo>
                      <a:pt x="29254"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0"/>
              <p:cNvSpPr/>
              <p:nvPr/>
            </p:nvSpPr>
            <p:spPr>
              <a:xfrm>
                <a:off x="7085640" y="2907162"/>
                <a:ext cx="19836" cy="16943"/>
              </a:xfrm>
              <a:custGeom>
                <a:rect b="b" l="l" r="r" t="t"/>
                <a:pathLst>
                  <a:path extrusionOk="0" h="656" w="768">
                    <a:moveTo>
                      <a:pt x="431" y="0"/>
                    </a:moveTo>
                    <a:cubicBezTo>
                      <a:pt x="353" y="0"/>
                      <a:pt x="272" y="27"/>
                      <a:pt x="201" y="88"/>
                    </a:cubicBezTo>
                    <a:cubicBezTo>
                      <a:pt x="0" y="289"/>
                      <a:pt x="167" y="656"/>
                      <a:pt x="434" y="656"/>
                    </a:cubicBezTo>
                    <a:cubicBezTo>
                      <a:pt x="634" y="656"/>
                      <a:pt x="768" y="489"/>
                      <a:pt x="768" y="322"/>
                    </a:cubicBezTo>
                    <a:cubicBezTo>
                      <a:pt x="768" y="137"/>
                      <a:pt x="607" y="0"/>
                      <a:pt x="431" y="0"/>
                    </a:cubicBezTo>
                    <a:close/>
                  </a:path>
                </a:pathLst>
              </a:custGeom>
              <a:solidFill>
                <a:srgbClr val="E040FB"/>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0"/>
              <p:cNvSpPr/>
              <p:nvPr/>
            </p:nvSpPr>
            <p:spPr>
              <a:xfrm>
                <a:off x="7085640" y="3067398"/>
                <a:ext cx="19836" cy="16943"/>
              </a:xfrm>
              <a:custGeom>
                <a:rect b="b" l="l" r="r" t="t"/>
                <a:pathLst>
                  <a:path extrusionOk="0" h="656" w="768">
                    <a:moveTo>
                      <a:pt x="431" y="1"/>
                    </a:moveTo>
                    <a:cubicBezTo>
                      <a:pt x="353" y="1"/>
                      <a:pt x="272" y="27"/>
                      <a:pt x="201" y="89"/>
                    </a:cubicBezTo>
                    <a:cubicBezTo>
                      <a:pt x="0" y="289"/>
                      <a:pt x="167" y="656"/>
                      <a:pt x="434" y="656"/>
                    </a:cubicBezTo>
                    <a:cubicBezTo>
                      <a:pt x="634" y="656"/>
                      <a:pt x="768" y="489"/>
                      <a:pt x="768" y="322"/>
                    </a:cubicBezTo>
                    <a:cubicBezTo>
                      <a:pt x="768" y="137"/>
                      <a:pt x="607" y="1"/>
                      <a:pt x="431" y="1"/>
                    </a:cubicBezTo>
                    <a:close/>
                  </a:path>
                </a:pathLst>
              </a:custGeom>
              <a:solidFill>
                <a:srgbClr val="E040FB"/>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0"/>
              <p:cNvSpPr/>
              <p:nvPr/>
            </p:nvSpPr>
            <p:spPr>
              <a:xfrm>
                <a:off x="7281207" y="2931931"/>
                <a:ext cx="19836" cy="16297"/>
              </a:xfrm>
              <a:custGeom>
                <a:rect b="b" l="l" r="r" t="t"/>
                <a:pathLst>
                  <a:path extrusionOk="0" h="631" w="768">
                    <a:moveTo>
                      <a:pt x="437" y="0"/>
                    </a:moveTo>
                    <a:cubicBezTo>
                      <a:pt x="353" y="0"/>
                      <a:pt x="267" y="30"/>
                      <a:pt x="201" y="97"/>
                    </a:cubicBezTo>
                    <a:cubicBezTo>
                      <a:pt x="1" y="297"/>
                      <a:pt x="167" y="631"/>
                      <a:pt x="434" y="631"/>
                    </a:cubicBezTo>
                    <a:cubicBezTo>
                      <a:pt x="601" y="631"/>
                      <a:pt x="768" y="497"/>
                      <a:pt x="768" y="297"/>
                    </a:cubicBezTo>
                    <a:cubicBezTo>
                      <a:pt x="768" y="119"/>
                      <a:pt x="605" y="0"/>
                      <a:pt x="437" y="0"/>
                    </a:cubicBezTo>
                    <a:close/>
                  </a:path>
                </a:pathLst>
              </a:custGeom>
              <a:solidFill>
                <a:srgbClr val="E040FB"/>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0"/>
              <p:cNvSpPr/>
              <p:nvPr/>
            </p:nvSpPr>
            <p:spPr>
              <a:xfrm>
                <a:off x="7415615" y="3059650"/>
                <a:ext cx="18983" cy="16943"/>
              </a:xfrm>
              <a:custGeom>
                <a:rect b="b" l="l" r="r" t="t"/>
                <a:pathLst>
                  <a:path extrusionOk="0" h="656" w="735">
                    <a:moveTo>
                      <a:pt x="409" y="0"/>
                    </a:moveTo>
                    <a:cubicBezTo>
                      <a:pt x="336" y="0"/>
                      <a:pt x="262" y="27"/>
                      <a:pt x="200" y="89"/>
                    </a:cubicBezTo>
                    <a:cubicBezTo>
                      <a:pt x="0" y="322"/>
                      <a:pt x="134" y="656"/>
                      <a:pt x="401" y="656"/>
                    </a:cubicBezTo>
                    <a:cubicBezTo>
                      <a:pt x="601" y="656"/>
                      <a:pt x="734" y="522"/>
                      <a:pt x="734" y="322"/>
                    </a:cubicBezTo>
                    <a:cubicBezTo>
                      <a:pt x="734" y="137"/>
                      <a:pt x="574" y="0"/>
                      <a:pt x="409" y="0"/>
                    </a:cubicBezTo>
                    <a:close/>
                  </a:path>
                </a:pathLst>
              </a:custGeom>
              <a:solidFill>
                <a:srgbClr val="E040FB"/>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0"/>
              <p:cNvSpPr/>
              <p:nvPr/>
            </p:nvSpPr>
            <p:spPr>
              <a:xfrm>
                <a:off x="7843787" y="2653560"/>
                <a:ext cx="16400" cy="17253"/>
              </a:xfrm>
              <a:custGeom>
                <a:rect b="b" l="l" r="r" t="t"/>
                <a:pathLst>
                  <a:path extrusionOk="0" h="668" w="635">
                    <a:moveTo>
                      <a:pt x="334" y="0"/>
                    </a:moveTo>
                    <a:cubicBezTo>
                      <a:pt x="134" y="0"/>
                      <a:pt x="1" y="167"/>
                      <a:pt x="1" y="334"/>
                    </a:cubicBezTo>
                    <a:cubicBezTo>
                      <a:pt x="1" y="501"/>
                      <a:pt x="134" y="667"/>
                      <a:pt x="334" y="667"/>
                    </a:cubicBezTo>
                    <a:cubicBezTo>
                      <a:pt x="501" y="667"/>
                      <a:pt x="635" y="501"/>
                      <a:pt x="635" y="334"/>
                    </a:cubicBezTo>
                    <a:cubicBezTo>
                      <a:pt x="635" y="167"/>
                      <a:pt x="501" y="0"/>
                      <a:pt x="334" y="0"/>
                    </a:cubicBezTo>
                    <a:close/>
                  </a:path>
                </a:pathLst>
              </a:custGeom>
              <a:solidFill>
                <a:srgbClr val="E040FB"/>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0"/>
              <p:cNvSpPr/>
              <p:nvPr/>
            </p:nvSpPr>
            <p:spPr>
              <a:xfrm>
                <a:off x="7269146" y="2696072"/>
                <a:ext cx="19836" cy="16943"/>
              </a:xfrm>
              <a:custGeom>
                <a:rect b="b" l="l" r="r" t="t"/>
                <a:pathLst>
                  <a:path extrusionOk="0" h="656" w="768">
                    <a:moveTo>
                      <a:pt x="431" y="1"/>
                    </a:moveTo>
                    <a:cubicBezTo>
                      <a:pt x="353" y="1"/>
                      <a:pt x="272" y="27"/>
                      <a:pt x="201" y="89"/>
                    </a:cubicBezTo>
                    <a:cubicBezTo>
                      <a:pt x="1" y="322"/>
                      <a:pt x="167" y="656"/>
                      <a:pt x="434" y="656"/>
                    </a:cubicBezTo>
                    <a:cubicBezTo>
                      <a:pt x="634" y="656"/>
                      <a:pt x="768" y="523"/>
                      <a:pt x="768" y="322"/>
                    </a:cubicBezTo>
                    <a:cubicBezTo>
                      <a:pt x="768" y="137"/>
                      <a:pt x="608" y="1"/>
                      <a:pt x="431" y="1"/>
                    </a:cubicBezTo>
                    <a:close/>
                  </a:path>
                </a:pathLst>
              </a:custGeom>
              <a:solidFill>
                <a:srgbClr val="E040FB"/>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0"/>
              <p:cNvSpPr/>
              <p:nvPr/>
            </p:nvSpPr>
            <p:spPr>
              <a:xfrm>
                <a:off x="7089075" y="2692327"/>
                <a:ext cx="16400" cy="16400"/>
              </a:xfrm>
              <a:custGeom>
                <a:rect b="b" l="l" r="r" t="t"/>
                <a:pathLst>
                  <a:path extrusionOk="0" h="635" w="635">
                    <a:moveTo>
                      <a:pt x="301" y="0"/>
                    </a:moveTo>
                    <a:cubicBezTo>
                      <a:pt x="134" y="0"/>
                      <a:pt x="1" y="134"/>
                      <a:pt x="1" y="301"/>
                    </a:cubicBezTo>
                    <a:cubicBezTo>
                      <a:pt x="1" y="501"/>
                      <a:pt x="134" y="634"/>
                      <a:pt x="301" y="634"/>
                    </a:cubicBezTo>
                    <a:cubicBezTo>
                      <a:pt x="501" y="634"/>
                      <a:pt x="635" y="501"/>
                      <a:pt x="635" y="301"/>
                    </a:cubicBezTo>
                    <a:cubicBezTo>
                      <a:pt x="635" y="134"/>
                      <a:pt x="501" y="0"/>
                      <a:pt x="301" y="0"/>
                    </a:cubicBezTo>
                    <a:close/>
                  </a:path>
                </a:pathLst>
              </a:custGeom>
              <a:solidFill>
                <a:srgbClr val="0288D1"/>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0"/>
              <p:cNvSpPr/>
              <p:nvPr/>
            </p:nvSpPr>
            <p:spPr>
              <a:xfrm>
                <a:off x="7264833" y="2888205"/>
                <a:ext cx="19836" cy="16943"/>
              </a:xfrm>
              <a:custGeom>
                <a:rect b="b" l="l" r="r" t="t"/>
                <a:pathLst>
                  <a:path extrusionOk="0" h="656" w="768">
                    <a:moveTo>
                      <a:pt x="417" y="0"/>
                    </a:moveTo>
                    <a:cubicBezTo>
                      <a:pt x="339" y="0"/>
                      <a:pt x="262" y="27"/>
                      <a:pt x="201" y="89"/>
                    </a:cubicBezTo>
                    <a:cubicBezTo>
                      <a:pt x="1" y="289"/>
                      <a:pt x="134" y="656"/>
                      <a:pt x="434" y="656"/>
                    </a:cubicBezTo>
                    <a:cubicBezTo>
                      <a:pt x="601" y="656"/>
                      <a:pt x="768" y="489"/>
                      <a:pt x="768" y="322"/>
                    </a:cubicBezTo>
                    <a:cubicBezTo>
                      <a:pt x="768" y="137"/>
                      <a:pt x="592" y="0"/>
                      <a:pt x="417" y="0"/>
                    </a:cubicBezTo>
                    <a:close/>
                  </a:path>
                </a:pathLst>
              </a:custGeom>
              <a:solidFill>
                <a:srgbClr val="0288D1"/>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0"/>
              <p:cNvSpPr/>
              <p:nvPr/>
            </p:nvSpPr>
            <p:spPr>
              <a:xfrm>
                <a:off x="7334619" y="2778618"/>
                <a:ext cx="18983" cy="17124"/>
              </a:xfrm>
              <a:custGeom>
                <a:rect b="b" l="l" r="r" t="t"/>
                <a:pathLst>
                  <a:path extrusionOk="0" h="663" w="735">
                    <a:moveTo>
                      <a:pt x="423" y="0"/>
                    </a:moveTo>
                    <a:cubicBezTo>
                      <a:pt x="346" y="0"/>
                      <a:pt x="266" y="30"/>
                      <a:pt x="201" y="95"/>
                    </a:cubicBezTo>
                    <a:cubicBezTo>
                      <a:pt x="1" y="295"/>
                      <a:pt x="134" y="662"/>
                      <a:pt x="434" y="662"/>
                    </a:cubicBezTo>
                    <a:cubicBezTo>
                      <a:pt x="601" y="662"/>
                      <a:pt x="735" y="496"/>
                      <a:pt x="735" y="329"/>
                    </a:cubicBezTo>
                    <a:cubicBezTo>
                      <a:pt x="735" y="127"/>
                      <a:pt x="583" y="0"/>
                      <a:pt x="423" y="0"/>
                    </a:cubicBezTo>
                    <a:close/>
                  </a:path>
                </a:pathLst>
              </a:custGeom>
              <a:solidFill>
                <a:srgbClr val="0288D1"/>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0"/>
              <p:cNvSpPr/>
              <p:nvPr/>
            </p:nvSpPr>
            <p:spPr>
              <a:xfrm>
                <a:off x="7567250" y="3006057"/>
                <a:ext cx="18957" cy="16271"/>
              </a:xfrm>
              <a:custGeom>
                <a:rect b="b" l="l" r="r" t="t"/>
                <a:pathLst>
                  <a:path extrusionOk="0" h="630" w="734">
                    <a:moveTo>
                      <a:pt x="423" y="0"/>
                    </a:moveTo>
                    <a:cubicBezTo>
                      <a:pt x="345" y="0"/>
                      <a:pt x="266" y="30"/>
                      <a:pt x="200" y="96"/>
                    </a:cubicBezTo>
                    <a:cubicBezTo>
                      <a:pt x="0" y="296"/>
                      <a:pt x="134" y="629"/>
                      <a:pt x="434" y="629"/>
                    </a:cubicBezTo>
                    <a:cubicBezTo>
                      <a:pt x="601" y="629"/>
                      <a:pt x="734" y="496"/>
                      <a:pt x="734" y="329"/>
                    </a:cubicBezTo>
                    <a:cubicBezTo>
                      <a:pt x="734" y="127"/>
                      <a:pt x="583" y="0"/>
                      <a:pt x="423" y="0"/>
                    </a:cubicBezTo>
                    <a:close/>
                  </a:path>
                </a:pathLst>
              </a:custGeom>
              <a:solidFill>
                <a:srgbClr val="0288D1"/>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0"/>
              <p:cNvSpPr/>
              <p:nvPr/>
            </p:nvSpPr>
            <p:spPr>
              <a:xfrm>
                <a:off x="7852414" y="2734530"/>
                <a:ext cx="16400" cy="17279"/>
              </a:xfrm>
              <a:custGeom>
                <a:rect b="b" l="l" r="r" t="t"/>
                <a:pathLst>
                  <a:path extrusionOk="0" h="669" w="635">
                    <a:moveTo>
                      <a:pt x="334" y="1"/>
                    </a:moveTo>
                    <a:cubicBezTo>
                      <a:pt x="134" y="1"/>
                      <a:pt x="0" y="168"/>
                      <a:pt x="0" y="334"/>
                    </a:cubicBezTo>
                    <a:cubicBezTo>
                      <a:pt x="0" y="501"/>
                      <a:pt x="134" y="668"/>
                      <a:pt x="334" y="668"/>
                    </a:cubicBezTo>
                    <a:cubicBezTo>
                      <a:pt x="501" y="668"/>
                      <a:pt x="634" y="501"/>
                      <a:pt x="634" y="334"/>
                    </a:cubicBezTo>
                    <a:cubicBezTo>
                      <a:pt x="634" y="168"/>
                      <a:pt x="501" y="1"/>
                      <a:pt x="334" y="1"/>
                    </a:cubicBezTo>
                    <a:close/>
                  </a:path>
                </a:pathLst>
              </a:custGeom>
              <a:solidFill>
                <a:srgbClr val="0288D1"/>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0"/>
              <p:cNvSpPr/>
              <p:nvPr/>
            </p:nvSpPr>
            <p:spPr>
              <a:xfrm>
                <a:off x="7423363" y="2808759"/>
                <a:ext cx="18983" cy="16271"/>
              </a:xfrm>
              <a:custGeom>
                <a:rect b="b" l="l" r="r" t="t"/>
                <a:pathLst>
                  <a:path extrusionOk="0" h="630" w="735">
                    <a:moveTo>
                      <a:pt x="423" y="1"/>
                    </a:moveTo>
                    <a:cubicBezTo>
                      <a:pt x="346" y="1"/>
                      <a:pt x="266" y="30"/>
                      <a:pt x="201" y="96"/>
                    </a:cubicBezTo>
                    <a:cubicBezTo>
                      <a:pt x="0" y="296"/>
                      <a:pt x="134" y="629"/>
                      <a:pt x="434" y="629"/>
                    </a:cubicBezTo>
                    <a:cubicBezTo>
                      <a:pt x="601" y="629"/>
                      <a:pt x="734" y="496"/>
                      <a:pt x="734" y="329"/>
                    </a:cubicBezTo>
                    <a:cubicBezTo>
                      <a:pt x="734" y="127"/>
                      <a:pt x="583" y="1"/>
                      <a:pt x="423" y="1"/>
                    </a:cubicBezTo>
                    <a:close/>
                  </a:path>
                </a:pathLst>
              </a:custGeom>
              <a:solidFill>
                <a:srgbClr val="E040FB"/>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0"/>
              <p:cNvSpPr/>
              <p:nvPr/>
            </p:nvSpPr>
            <p:spPr>
              <a:xfrm>
                <a:off x="7551727" y="2717303"/>
                <a:ext cx="16400" cy="14902"/>
              </a:xfrm>
              <a:custGeom>
                <a:rect b="b" l="l" r="r" t="t"/>
                <a:pathLst>
                  <a:path extrusionOk="0" h="577" w="635">
                    <a:moveTo>
                      <a:pt x="318" y="1"/>
                    </a:moveTo>
                    <a:cubicBezTo>
                      <a:pt x="167" y="1"/>
                      <a:pt x="17" y="101"/>
                      <a:pt x="1" y="301"/>
                    </a:cubicBezTo>
                    <a:cubicBezTo>
                      <a:pt x="17" y="484"/>
                      <a:pt x="167" y="576"/>
                      <a:pt x="318" y="576"/>
                    </a:cubicBezTo>
                    <a:cubicBezTo>
                      <a:pt x="468" y="576"/>
                      <a:pt x="618" y="484"/>
                      <a:pt x="634" y="301"/>
                    </a:cubicBezTo>
                    <a:cubicBezTo>
                      <a:pt x="618" y="101"/>
                      <a:pt x="468" y="1"/>
                      <a:pt x="318" y="1"/>
                    </a:cubicBezTo>
                    <a:close/>
                  </a:path>
                </a:pathLst>
              </a:custGeom>
              <a:solidFill>
                <a:srgbClr val="E040FB"/>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0"/>
              <p:cNvSpPr/>
              <p:nvPr/>
            </p:nvSpPr>
            <p:spPr>
              <a:xfrm>
                <a:off x="7850683" y="3038032"/>
                <a:ext cx="16400" cy="16814"/>
              </a:xfrm>
              <a:custGeom>
                <a:rect b="b" l="l" r="r" t="t"/>
                <a:pathLst>
                  <a:path extrusionOk="0" h="651" w="635">
                    <a:moveTo>
                      <a:pt x="317" y="0"/>
                    </a:moveTo>
                    <a:cubicBezTo>
                      <a:pt x="159" y="0"/>
                      <a:pt x="1" y="108"/>
                      <a:pt x="1" y="325"/>
                    </a:cubicBezTo>
                    <a:cubicBezTo>
                      <a:pt x="1" y="542"/>
                      <a:pt x="159" y="650"/>
                      <a:pt x="317" y="650"/>
                    </a:cubicBezTo>
                    <a:cubicBezTo>
                      <a:pt x="476" y="650"/>
                      <a:pt x="634" y="542"/>
                      <a:pt x="634" y="325"/>
                    </a:cubicBezTo>
                    <a:cubicBezTo>
                      <a:pt x="634" y="108"/>
                      <a:pt x="476" y="0"/>
                      <a:pt x="317" y="0"/>
                    </a:cubicBezTo>
                    <a:close/>
                  </a:path>
                </a:pathLst>
              </a:custGeom>
              <a:solidFill>
                <a:srgbClr val="E040FB"/>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0"/>
              <p:cNvSpPr/>
              <p:nvPr/>
            </p:nvSpPr>
            <p:spPr>
              <a:xfrm>
                <a:off x="7936845" y="2670787"/>
                <a:ext cx="485919" cy="446299"/>
              </a:xfrm>
              <a:custGeom>
                <a:rect b="b" l="l" r="r" t="t"/>
                <a:pathLst>
                  <a:path extrusionOk="0" fill="none" h="17280" w="18814">
                    <a:moveTo>
                      <a:pt x="16179" y="4671"/>
                    </a:moveTo>
                    <a:cubicBezTo>
                      <a:pt x="18814" y="10942"/>
                      <a:pt x="12476" y="17280"/>
                      <a:pt x="6205" y="14644"/>
                    </a:cubicBezTo>
                    <a:cubicBezTo>
                      <a:pt x="4370" y="13877"/>
                      <a:pt x="2902" y="12409"/>
                      <a:pt x="2135" y="10575"/>
                    </a:cubicBezTo>
                    <a:cubicBezTo>
                      <a:pt x="0" y="5571"/>
                      <a:pt x="3703" y="0"/>
                      <a:pt x="9140" y="0"/>
                    </a:cubicBezTo>
                  </a:path>
                </a:pathLst>
              </a:custGeom>
              <a:no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0"/>
              <p:cNvSpPr/>
              <p:nvPr/>
            </p:nvSpPr>
            <p:spPr>
              <a:xfrm>
                <a:off x="7994570" y="2718181"/>
                <a:ext cx="284335" cy="329972"/>
              </a:xfrm>
              <a:custGeom>
                <a:rect b="b" l="l" r="r" t="t"/>
                <a:pathLst>
                  <a:path extrusionOk="0" fill="none" h="12776" w="11009">
                    <a:moveTo>
                      <a:pt x="11008" y="9874"/>
                    </a:moveTo>
                    <a:cubicBezTo>
                      <a:pt x="8106" y="12776"/>
                      <a:pt x="3169" y="11809"/>
                      <a:pt x="1568" y="8006"/>
                    </a:cubicBezTo>
                    <a:cubicBezTo>
                      <a:pt x="0" y="4203"/>
                      <a:pt x="2802" y="0"/>
                      <a:pt x="6905" y="0"/>
                    </a:cubicBezTo>
                  </a:path>
                </a:pathLst>
              </a:custGeom>
              <a:no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7" name="Google Shape;2687;p70"/>
            <p:cNvSpPr/>
            <p:nvPr/>
          </p:nvSpPr>
          <p:spPr>
            <a:xfrm>
              <a:off x="6429925" y="2074500"/>
              <a:ext cx="194400" cy="19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0"/>
            <p:cNvSpPr/>
            <p:nvPr/>
          </p:nvSpPr>
          <p:spPr>
            <a:xfrm>
              <a:off x="5178700" y="3340113"/>
              <a:ext cx="80100" cy="80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0"/>
            <p:cNvSpPr/>
            <p:nvPr/>
          </p:nvSpPr>
          <p:spPr>
            <a:xfrm>
              <a:off x="5450550" y="4183550"/>
              <a:ext cx="42300" cy="42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0"/>
            <p:cNvSpPr/>
            <p:nvPr/>
          </p:nvSpPr>
          <p:spPr>
            <a:xfrm>
              <a:off x="8207950" y="3282975"/>
              <a:ext cx="194400" cy="194400"/>
            </a:xfrm>
            <a:prstGeom prst="ellipse">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0"/>
            <p:cNvSpPr/>
            <p:nvPr/>
          </p:nvSpPr>
          <p:spPr>
            <a:xfrm>
              <a:off x="5764875" y="2032200"/>
              <a:ext cx="42300" cy="423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0"/>
            <p:cNvSpPr/>
            <p:nvPr/>
          </p:nvSpPr>
          <p:spPr>
            <a:xfrm>
              <a:off x="6782100" y="1900588"/>
              <a:ext cx="80100" cy="80100"/>
            </a:xfrm>
            <a:prstGeom prst="ellipse">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0"/>
            <p:cNvSpPr/>
            <p:nvPr/>
          </p:nvSpPr>
          <p:spPr>
            <a:xfrm>
              <a:off x="6334675" y="4225850"/>
              <a:ext cx="194400" cy="19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0"/>
            <p:cNvSpPr/>
            <p:nvPr/>
          </p:nvSpPr>
          <p:spPr>
            <a:xfrm>
              <a:off x="5231988" y="3759213"/>
              <a:ext cx="80100" cy="80100"/>
            </a:xfrm>
            <a:prstGeom prst="ellipse">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0"/>
            <p:cNvSpPr/>
            <p:nvPr/>
          </p:nvSpPr>
          <p:spPr>
            <a:xfrm>
              <a:off x="7858100" y="2122804"/>
              <a:ext cx="97800" cy="978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0"/>
            <p:cNvSpPr/>
            <p:nvPr/>
          </p:nvSpPr>
          <p:spPr>
            <a:xfrm>
              <a:off x="7676975" y="1900588"/>
              <a:ext cx="80100" cy="80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7" name="Google Shape;2697;p70"/>
          <p:cNvGrpSpPr/>
          <p:nvPr/>
        </p:nvGrpSpPr>
        <p:grpSpPr>
          <a:xfrm>
            <a:off x="6489550" y="1553875"/>
            <a:ext cx="2059600" cy="2523048"/>
            <a:chOff x="2962600" y="1787438"/>
            <a:chExt cx="2059600" cy="2523048"/>
          </a:xfrm>
        </p:grpSpPr>
        <p:sp>
          <p:nvSpPr>
            <p:cNvPr id="2698" name="Google Shape;2698;p70"/>
            <p:cNvSpPr/>
            <p:nvPr/>
          </p:nvSpPr>
          <p:spPr>
            <a:xfrm>
              <a:off x="3488800" y="2222313"/>
              <a:ext cx="1161675" cy="555400"/>
            </a:xfrm>
            <a:custGeom>
              <a:rect b="b" l="l" r="r" t="t"/>
              <a:pathLst>
                <a:path extrusionOk="0" h="22216" w="46467">
                  <a:moveTo>
                    <a:pt x="24418" y="0"/>
                  </a:moveTo>
                  <a:cubicBezTo>
                    <a:pt x="17713" y="33"/>
                    <a:pt x="12042" y="5004"/>
                    <a:pt x="11175" y="11675"/>
                  </a:cubicBezTo>
                  <a:cubicBezTo>
                    <a:pt x="10975" y="11675"/>
                    <a:pt x="10808" y="11642"/>
                    <a:pt x="10608" y="11642"/>
                  </a:cubicBezTo>
                  <a:cubicBezTo>
                    <a:pt x="4737" y="11642"/>
                    <a:pt x="0" y="16378"/>
                    <a:pt x="0" y="22216"/>
                  </a:cubicBezTo>
                  <a:lnTo>
                    <a:pt x="46233" y="22216"/>
                  </a:lnTo>
                  <a:cubicBezTo>
                    <a:pt x="46367" y="21582"/>
                    <a:pt x="46467" y="20915"/>
                    <a:pt x="46467" y="20248"/>
                  </a:cubicBezTo>
                  <a:cubicBezTo>
                    <a:pt x="46467" y="15511"/>
                    <a:pt x="42598" y="11642"/>
                    <a:pt x="37827" y="11642"/>
                  </a:cubicBezTo>
                  <a:lnTo>
                    <a:pt x="37694" y="11642"/>
                  </a:lnTo>
                  <a:cubicBezTo>
                    <a:pt x="36827" y="4970"/>
                    <a:pt x="31156" y="0"/>
                    <a:pt x="24418"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0"/>
            <p:cNvSpPr/>
            <p:nvPr/>
          </p:nvSpPr>
          <p:spPr>
            <a:xfrm>
              <a:off x="4188475" y="2631763"/>
              <a:ext cx="74225" cy="467850"/>
            </a:xfrm>
            <a:custGeom>
              <a:rect b="b" l="l" r="r" t="t"/>
              <a:pathLst>
                <a:path extrusionOk="0" h="18714" w="2969">
                  <a:moveTo>
                    <a:pt x="0" y="0"/>
                  </a:moveTo>
                  <a:lnTo>
                    <a:pt x="0" y="15245"/>
                  </a:lnTo>
                  <a:lnTo>
                    <a:pt x="1468" y="18714"/>
                  </a:lnTo>
                  <a:lnTo>
                    <a:pt x="2969" y="15245"/>
                  </a:lnTo>
                  <a:lnTo>
                    <a:pt x="2969" y="0"/>
                  </a:ln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0"/>
            <p:cNvSpPr/>
            <p:nvPr/>
          </p:nvSpPr>
          <p:spPr>
            <a:xfrm>
              <a:off x="3904100" y="2545038"/>
              <a:ext cx="75075" cy="467850"/>
            </a:xfrm>
            <a:custGeom>
              <a:rect b="b" l="l" r="r" t="t"/>
              <a:pathLst>
                <a:path extrusionOk="0" h="18714" w="3003">
                  <a:moveTo>
                    <a:pt x="1501" y="0"/>
                  </a:moveTo>
                  <a:lnTo>
                    <a:pt x="0" y="3469"/>
                  </a:lnTo>
                  <a:lnTo>
                    <a:pt x="0" y="18714"/>
                  </a:lnTo>
                  <a:lnTo>
                    <a:pt x="3002" y="18714"/>
                  </a:lnTo>
                  <a:lnTo>
                    <a:pt x="3002" y="3469"/>
                  </a:lnTo>
                  <a:lnTo>
                    <a:pt x="1501" y="0"/>
                  </a:ln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0"/>
            <p:cNvSpPr/>
            <p:nvPr/>
          </p:nvSpPr>
          <p:spPr>
            <a:xfrm>
              <a:off x="2962600" y="2574213"/>
              <a:ext cx="1161675" cy="555425"/>
            </a:xfrm>
            <a:custGeom>
              <a:rect b="b" l="l" r="r" t="t"/>
              <a:pathLst>
                <a:path extrusionOk="0" h="22217" w="46467">
                  <a:moveTo>
                    <a:pt x="24417" y="1"/>
                  </a:moveTo>
                  <a:cubicBezTo>
                    <a:pt x="17713" y="1"/>
                    <a:pt x="12042" y="4971"/>
                    <a:pt x="11175" y="11609"/>
                  </a:cubicBezTo>
                  <a:lnTo>
                    <a:pt x="10574" y="11609"/>
                  </a:lnTo>
                  <a:cubicBezTo>
                    <a:pt x="4737" y="11609"/>
                    <a:pt x="0" y="16346"/>
                    <a:pt x="0" y="22217"/>
                  </a:cubicBezTo>
                  <a:lnTo>
                    <a:pt x="46233" y="22217"/>
                  </a:lnTo>
                  <a:cubicBezTo>
                    <a:pt x="46366" y="21583"/>
                    <a:pt x="46433" y="20916"/>
                    <a:pt x="46467" y="20249"/>
                  </a:cubicBezTo>
                  <a:cubicBezTo>
                    <a:pt x="46467" y="15479"/>
                    <a:pt x="42597" y="11609"/>
                    <a:pt x="37827" y="11609"/>
                  </a:cubicBezTo>
                  <a:lnTo>
                    <a:pt x="37694" y="11609"/>
                  </a:lnTo>
                  <a:cubicBezTo>
                    <a:pt x="36826" y="4971"/>
                    <a:pt x="31156" y="1"/>
                    <a:pt x="24417" y="1"/>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0"/>
            <p:cNvSpPr/>
            <p:nvPr/>
          </p:nvSpPr>
          <p:spPr>
            <a:xfrm>
              <a:off x="3491300" y="2730163"/>
              <a:ext cx="194325" cy="158475"/>
            </a:xfrm>
            <a:custGeom>
              <a:rect b="b" l="l" r="r" t="t"/>
              <a:pathLst>
                <a:path extrusionOk="0" fill="none" h="6339" w="7773">
                  <a:moveTo>
                    <a:pt x="0" y="2302"/>
                  </a:moveTo>
                  <a:cubicBezTo>
                    <a:pt x="3269" y="1"/>
                    <a:pt x="7773" y="2302"/>
                    <a:pt x="7773" y="6339"/>
                  </a:cubicBezTo>
                </a:path>
              </a:pathLst>
            </a:custGeom>
            <a:solidFill>
              <a:schemeClr val="lt1"/>
            </a:solidFill>
            <a:ln cap="flat" cmpd="sng" w="31700">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0"/>
            <p:cNvSpPr/>
            <p:nvPr/>
          </p:nvSpPr>
          <p:spPr>
            <a:xfrm>
              <a:off x="3452100" y="2751838"/>
              <a:ext cx="80075" cy="82600"/>
            </a:xfrm>
            <a:custGeom>
              <a:rect b="b" l="l" r="r" t="t"/>
              <a:pathLst>
                <a:path extrusionOk="0" h="3304" w="3203">
                  <a:moveTo>
                    <a:pt x="735" y="1"/>
                  </a:moveTo>
                  <a:lnTo>
                    <a:pt x="1" y="3303"/>
                  </a:lnTo>
                  <a:lnTo>
                    <a:pt x="3203" y="2303"/>
                  </a:lnTo>
                  <a:lnTo>
                    <a:pt x="7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0"/>
            <p:cNvSpPr/>
            <p:nvPr/>
          </p:nvSpPr>
          <p:spPr>
            <a:xfrm>
              <a:off x="3452100" y="2875263"/>
              <a:ext cx="194325" cy="158475"/>
            </a:xfrm>
            <a:custGeom>
              <a:rect b="b" l="l" r="r" t="t"/>
              <a:pathLst>
                <a:path extrusionOk="0" fill="none" h="6339" w="7773">
                  <a:moveTo>
                    <a:pt x="7773" y="4037"/>
                  </a:moveTo>
                  <a:cubicBezTo>
                    <a:pt x="4504" y="6339"/>
                    <a:pt x="1" y="4037"/>
                    <a:pt x="1" y="1"/>
                  </a:cubicBezTo>
                </a:path>
              </a:pathLst>
            </a:custGeom>
            <a:solidFill>
              <a:schemeClr val="lt1"/>
            </a:solidFill>
            <a:ln cap="flat" cmpd="sng" w="31700">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0"/>
            <p:cNvSpPr/>
            <p:nvPr/>
          </p:nvSpPr>
          <p:spPr>
            <a:xfrm>
              <a:off x="3605550" y="2929488"/>
              <a:ext cx="80075" cy="82575"/>
            </a:xfrm>
            <a:custGeom>
              <a:rect b="b" l="l" r="r" t="t"/>
              <a:pathLst>
                <a:path extrusionOk="0" h="3303" w="3203">
                  <a:moveTo>
                    <a:pt x="3203" y="0"/>
                  </a:moveTo>
                  <a:lnTo>
                    <a:pt x="0" y="1001"/>
                  </a:lnTo>
                  <a:lnTo>
                    <a:pt x="2469" y="3302"/>
                  </a:lnTo>
                  <a:lnTo>
                    <a:pt x="32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0"/>
            <p:cNvSpPr/>
            <p:nvPr/>
          </p:nvSpPr>
          <p:spPr>
            <a:xfrm>
              <a:off x="3481113" y="3343700"/>
              <a:ext cx="381000" cy="495625"/>
            </a:xfrm>
            <a:custGeom>
              <a:rect b="b" l="l" r="r" t="t"/>
              <a:pathLst>
                <a:path extrusionOk="0" h="19825" w="15240">
                  <a:moveTo>
                    <a:pt x="13597" y="1"/>
                  </a:moveTo>
                  <a:cubicBezTo>
                    <a:pt x="13347" y="1"/>
                    <a:pt x="13085" y="89"/>
                    <a:pt x="12843" y="294"/>
                  </a:cubicBezTo>
                  <a:lnTo>
                    <a:pt x="4404" y="8733"/>
                  </a:lnTo>
                  <a:lnTo>
                    <a:pt x="4404" y="5698"/>
                  </a:lnTo>
                  <a:cubicBezTo>
                    <a:pt x="4404" y="5298"/>
                    <a:pt x="4304" y="4931"/>
                    <a:pt x="4137" y="4564"/>
                  </a:cubicBezTo>
                  <a:cubicBezTo>
                    <a:pt x="4003" y="4297"/>
                    <a:pt x="3837" y="4063"/>
                    <a:pt x="3636" y="3863"/>
                  </a:cubicBezTo>
                  <a:lnTo>
                    <a:pt x="2702" y="2929"/>
                  </a:lnTo>
                  <a:cubicBezTo>
                    <a:pt x="2452" y="2690"/>
                    <a:pt x="2149" y="2582"/>
                    <a:pt x="1854" y="2582"/>
                  </a:cubicBezTo>
                  <a:cubicBezTo>
                    <a:pt x="1243" y="2582"/>
                    <a:pt x="668" y="3044"/>
                    <a:pt x="668" y="3763"/>
                  </a:cubicBezTo>
                  <a:cubicBezTo>
                    <a:pt x="668" y="4063"/>
                    <a:pt x="801" y="4364"/>
                    <a:pt x="1035" y="4597"/>
                  </a:cubicBezTo>
                  <a:lnTo>
                    <a:pt x="1268" y="4831"/>
                  </a:lnTo>
                  <a:cubicBezTo>
                    <a:pt x="1735" y="5331"/>
                    <a:pt x="2035" y="5998"/>
                    <a:pt x="2035" y="6699"/>
                  </a:cubicBezTo>
                  <a:lnTo>
                    <a:pt x="0" y="14104"/>
                  </a:lnTo>
                  <a:cubicBezTo>
                    <a:pt x="0" y="14704"/>
                    <a:pt x="234" y="15271"/>
                    <a:pt x="668" y="15705"/>
                  </a:cubicBezTo>
                  <a:lnTo>
                    <a:pt x="4137" y="19174"/>
                  </a:lnTo>
                  <a:cubicBezTo>
                    <a:pt x="4587" y="19608"/>
                    <a:pt x="5171" y="19825"/>
                    <a:pt x="5750" y="19825"/>
                  </a:cubicBezTo>
                  <a:cubicBezTo>
                    <a:pt x="6330" y="19825"/>
                    <a:pt x="6905" y="19608"/>
                    <a:pt x="7339" y="19174"/>
                  </a:cubicBezTo>
                  <a:lnTo>
                    <a:pt x="13177" y="13337"/>
                  </a:lnTo>
                  <a:cubicBezTo>
                    <a:pt x="13410" y="13103"/>
                    <a:pt x="13510" y="12803"/>
                    <a:pt x="13510" y="12503"/>
                  </a:cubicBezTo>
                  <a:cubicBezTo>
                    <a:pt x="13510" y="11784"/>
                    <a:pt x="12935" y="11307"/>
                    <a:pt x="12335" y="11307"/>
                  </a:cubicBezTo>
                  <a:cubicBezTo>
                    <a:pt x="12044" y="11307"/>
                    <a:pt x="11748" y="11418"/>
                    <a:pt x="11509" y="11669"/>
                  </a:cubicBezTo>
                  <a:lnTo>
                    <a:pt x="12176" y="10968"/>
                  </a:lnTo>
                  <a:cubicBezTo>
                    <a:pt x="13186" y="10135"/>
                    <a:pt x="12361" y="8843"/>
                    <a:pt x="11408" y="8843"/>
                  </a:cubicBezTo>
                  <a:cubicBezTo>
                    <a:pt x="11210" y="8843"/>
                    <a:pt x="11006" y="8899"/>
                    <a:pt x="10811" y="9027"/>
                  </a:cubicBezTo>
                  <a:lnTo>
                    <a:pt x="10811" y="9027"/>
                  </a:lnTo>
                  <a:lnTo>
                    <a:pt x="10842" y="9000"/>
                  </a:lnTo>
                  <a:cubicBezTo>
                    <a:pt x="11542" y="8119"/>
                    <a:pt x="10811" y="7035"/>
                    <a:pt x="9933" y="7035"/>
                  </a:cubicBezTo>
                  <a:cubicBezTo>
                    <a:pt x="9682" y="7035"/>
                    <a:pt x="9419" y="7124"/>
                    <a:pt x="9174" y="7332"/>
                  </a:cubicBezTo>
                  <a:lnTo>
                    <a:pt x="14511" y="1962"/>
                  </a:lnTo>
                  <a:cubicBezTo>
                    <a:pt x="15239" y="1103"/>
                    <a:pt x="14486" y="1"/>
                    <a:pt x="13597"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7" name="Google Shape;2707;p70"/>
            <p:cNvGrpSpPr/>
            <p:nvPr/>
          </p:nvGrpSpPr>
          <p:grpSpPr>
            <a:xfrm>
              <a:off x="4068550" y="3518650"/>
              <a:ext cx="503452" cy="791836"/>
              <a:chOff x="6398413" y="1345150"/>
              <a:chExt cx="503452" cy="791836"/>
            </a:xfrm>
          </p:grpSpPr>
          <p:sp>
            <p:nvSpPr>
              <p:cNvPr id="2708" name="Google Shape;2708;p70"/>
              <p:cNvSpPr/>
              <p:nvPr/>
            </p:nvSpPr>
            <p:spPr>
              <a:xfrm>
                <a:off x="6450067" y="1345150"/>
                <a:ext cx="402560" cy="348494"/>
              </a:xfrm>
              <a:custGeom>
                <a:rect b="b" l="l" r="r" t="t"/>
                <a:pathLst>
                  <a:path extrusionOk="0" h="9675" w="11176">
                    <a:moveTo>
                      <a:pt x="5571" y="0"/>
                    </a:moveTo>
                    <a:cubicBezTo>
                      <a:pt x="2569" y="0"/>
                      <a:pt x="67" y="2402"/>
                      <a:pt x="1" y="5438"/>
                    </a:cubicBezTo>
                    <a:lnTo>
                      <a:pt x="1" y="9674"/>
                    </a:lnTo>
                    <a:lnTo>
                      <a:pt x="1969" y="9674"/>
                    </a:lnTo>
                    <a:lnTo>
                      <a:pt x="1969" y="5438"/>
                    </a:lnTo>
                    <a:cubicBezTo>
                      <a:pt x="1969" y="3436"/>
                      <a:pt x="3603" y="1835"/>
                      <a:pt x="5571" y="1835"/>
                    </a:cubicBezTo>
                    <a:cubicBezTo>
                      <a:pt x="7573" y="1835"/>
                      <a:pt x="9174" y="3436"/>
                      <a:pt x="9207" y="5438"/>
                    </a:cubicBezTo>
                    <a:lnTo>
                      <a:pt x="9207" y="9674"/>
                    </a:lnTo>
                    <a:lnTo>
                      <a:pt x="11175" y="9674"/>
                    </a:lnTo>
                    <a:lnTo>
                      <a:pt x="11175" y="5438"/>
                    </a:lnTo>
                    <a:cubicBezTo>
                      <a:pt x="11075" y="2402"/>
                      <a:pt x="8607" y="0"/>
                      <a:pt x="5571" y="0"/>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0"/>
              <p:cNvSpPr/>
              <p:nvPr/>
            </p:nvSpPr>
            <p:spPr>
              <a:xfrm>
                <a:off x="6398413" y="1633534"/>
                <a:ext cx="503452" cy="503452"/>
              </a:xfrm>
              <a:custGeom>
                <a:rect b="b" l="l" r="r" t="t"/>
                <a:pathLst>
                  <a:path extrusionOk="0" h="13977" w="13977">
                    <a:moveTo>
                      <a:pt x="0" y="0"/>
                    </a:moveTo>
                    <a:lnTo>
                      <a:pt x="0" y="13977"/>
                    </a:lnTo>
                    <a:lnTo>
                      <a:pt x="13977" y="13977"/>
                    </a:lnTo>
                    <a:lnTo>
                      <a:pt x="13977" y="0"/>
                    </a:ln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0"/>
              <p:cNvSpPr/>
              <p:nvPr/>
            </p:nvSpPr>
            <p:spPr>
              <a:xfrm>
                <a:off x="6559426" y="1757302"/>
                <a:ext cx="159821" cy="136696"/>
              </a:xfrm>
              <a:custGeom>
                <a:rect b="b" l="l" r="r" t="t"/>
                <a:pathLst>
                  <a:path extrusionOk="0" h="3795" w="4437">
                    <a:moveTo>
                      <a:pt x="2535" y="0"/>
                    </a:moveTo>
                    <a:cubicBezTo>
                      <a:pt x="834" y="0"/>
                      <a:pt x="0" y="2035"/>
                      <a:pt x="1168" y="3236"/>
                    </a:cubicBezTo>
                    <a:cubicBezTo>
                      <a:pt x="1554" y="3622"/>
                      <a:pt x="2031" y="3795"/>
                      <a:pt x="2500" y="3795"/>
                    </a:cubicBezTo>
                    <a:cubicBezTo>
                      <a:pt x="3486" y="3795"/>
                      <a:pt x="4437" y="3032"/>
                      <a:pt x="4437" y="1901"/>
                    </a:cubicBezTo>
                    <a:cubicBezTo>
                      <a:pt x="4437" y="834"/>
                      <a:pt x="3569" y="0"/>
                      <a:pt x="25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0"/>
              <p:cNvSpPr/>
              <p:nvPr/>
            </p:nvSpPr>
            <p:spPr>
              <a:xfrm>
                <a:off x="6625489" y="1836585"/>
                <a:ext cx="50500" cy="159857"/>
              </a:xfrm>
              <a:custGeom>
                <a:rect b="b" l="l" r="r" t="t"/>
                <a:pathLst>
                  <a:path extrusionOk="0" h="4438" w="1402">
                    <a:moveTo>
                      <a:pt x="1" y="1"/>
                    </a:moveTo>
                    <a:lnTo>
                      <a:pt x="1" y="3837"/>
                    </a:lnTo>
                    <a:cubicBezTo>
                      <a:pt x="1" y="4170"/>
                      <a:pt x="268" y="4437"/>
                      <a:pt x="568" y="4437"/>
                    </a:cubicBezTo>
                    <a:lnTo>
                      <a:pt x="801" y="4437"/>
                    </a:lnTo>
                    <a:cubicBezTo>
                      <a:pt x="1135" y="4437"/>
                      <a:pt x="1402" y="4170"/>
                      <a:pt x="1402" y="3837"/>
                    </a:cubicBezTo>
                    <a:lnTo>
                      <a:pt x="140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2" name="Google Shape;2712;p70"/>
            <p:cNvSpPr/>
            <p:nvPr/>
          </p:nvSpPr>
          <p:spPr>
            <a:xfrm>
              <a:off x="3257525" y="3245904"/>
              <a:ext cx="97800" cy="978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0"/>
            <p:cNvSpPr/>
            <p:nvPr/>
          </p:nvSpPr>
          <p:spPr>
            <a:xfrm>
              <a:off x="4650475" y="2222325"/>
              <a:ext cx="194400" cy="194400"/>
            </a:xfrm>
            <a:prstGeom prst="ellipse">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0"/>
            <p:cNvSpPr/>
            <p:nvPr/>
          </p:nvSpPr>
          <p:spPr>
            <a:xfrm>
              <a:off x="3063125" y="2222313"/>
              <a:ext cx="194400" cy="19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0"/>
            <p:cNvSpPr/>
            <p:nvPr/>
          </p:nvSpPr>
          <p:spPr>
            <a:xfrm>
              <a:off x="3979175" y="3518650"/>
              <a:ext cx="42300" cy="42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0"/>
            <p:cNvSpPr/>
            <p:nvPr/>
          </p:nvSpPr>
          <p:spPr>
            <a:xfrm>
              <a:off x="4924400" y="4183554"/>
              <a:ext cx="97800" cy="97800"/>
            </a:xfrm>
            <a:prstGeom prst="ellipse">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0"/>
            <p:cNvSpPr/>
            <p:nvPr/>
          </p:nvSpPr>
          <p:spPr>
            <a:xfrm>
              <a:off x="3740425" y="1787438"/>
              <a:ext cx="80100" cy="80100"/>
            </a:xfrm>
            <a:prstGeom prst="ellipse">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0"/>
            <p:cNvSpPr/>
            <p:nvPr/>
          </p:nvSpPr>
          <p:spPr>
            <a:xfrm>
              <a:off x="3276975" y="4043338"/>
              <a:ext cx="80100" cy="80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9" name="Google Shape;2719;p70"/>
          <p:cNvGrpSpPr/>
          <p:nvPr/>
        </p:nvGrpSpPr>
        <p:grpSpPr>
          <a:xfrm>
            <a:off x="575800" y="1677593"/>
            <a:ext cx="1885938" cy="2275613"/>
            <a:chOff x="818300" y="1811250"/>
            <a:chExt cx="1885938" cy="2275613"/>
          </a:xfrm>
        </p:grpSpPr>
        <p:grpSp>
          <p:nvGrpSpPr>
            <p:cNvPr id="2720" name="Google Shape;2720;p70"/>
            <p:cNvGrpSpPr/>
            <p:nvPr/>
          </p:nvGrpSpPr>
          <p:grpSpPr>
            <a:xfrm>
              <a:off x="818300" y="1811250"/>
              <a:ext cx="1616075" cy="2275613"/>
              <a:chOff x="818300" y="2144625"/>
              <a:chExt cx="1616075" cy="2275613"/>
            </a:xfrm>
          </p:grpSpPr>
          <p:grpSp>
            <p:nvGrpSpPr>
              <p:cNvPr id="2721" name="Google Shape;2721;p70"/>
              <p:cNvGrpSpPr/>
              <p:nvPr/>
            </p:nvGrpSpPr>
            <p:grpSpPr>
              <a:xfrm>
                <a:off x="818300" y="2470076"/>
                <a:ext cx="1616065" cy="1564413"/>
                <a:chOff x="867250" y="2531276"/>
                <a:chExt cx="1616065" cy="1564413"/>
              </a:xfrm>
            </p:grpSpPr>
            <p:sp>
              <p:nvSpPr>
                <p:cNvPr id="2722" name="Google Shape;2722;p70"/>
                <p:cNvSpPr/>
                <p:nvPr/>
              </p:nvSpPr>
              <p:spPr>
                <a:xfrm>
                  <a:off x="867250" y="3173775"/>
                  <a:ext cx="916982" cy="921914"/>
                </a:xfrm>
                <a:custGeom>
                  <a:rect b="b" l="l" r="r" t="t"/>
                  <a:pathLst>
                    <a:path extrusionOk="0" h="18882" w="18781">
                      <a:moveTo>
                        <a:pt x="9274" y="3801"/>
                      </a:moveTo>
                      <a:cubicBezTo>
                        <a:pt x="12166" y="3801"/>
                        <a:pt x="14944" y="6056"/>
                        <a:pt x="14944" y="9441"/>
                      </a:cubicBezTo>
                      <a:cubicBezTo>
                        <a:pt x="14944" y="12543"/>
                        <a:pt x="12442" y="15078"/>
                        <a:pt x="9340" y="15078"/>
                      </a:cubicBezTo>
                      <a:lnTo>
                        <a:pt x="9307" y="15078"/>
                      </a:lnTo>
                      <a:cubicBezTo>
                        <a:pt x="4303" y="15078"/>
                        <a:pt x="1801" y="9007"/>
                        <a:pt x="5337" y="5471"/>
                      </a:cubicBezTo>
                      <a:cubicBezTo>
                        <a:pt x="6481" y="4317"/>
                        <a:pt x="7891" y="3801"/>
                        <a:pt x="9274" y="3801"/>
                      </a:cubicBezTo>
                      <a:close/>
                      <a:moveTo>
                        <a:pt x="9674" y="1"/>
                      </a:moveTo>
                      <a:cubicBezTo>
                        <a:pt x="9674" y="1"/>
                        <a:pt x="9440" y="468"/>
                        <a:pt x="9240" y="968"/>
                      </a:cubicBezTo>
                      <a:cubicBezTo>
                        <a:pt x="9173" y="1168"/>
                        <a:pt x="9107" y="1368"/>
                        <a:pt x="9040" y="1569"/>
                      </a:cubicBezTo>
                      <a:cubicBezTo>
                        <a:pt x="8873" y="1569"/>
                        <a:pt x="8706" y="1569"/>
                        <a:pt x="8540" y="1602"/>
                      </a:cubicBezTo>
                      <a:lnTo>
                        <a:pt x="8339" y="1635"/>
                      </a:lnTo>
                      <a:lnTo>
                        <a:pt x="8139" y="1669"/>
                      </a:lnTo>
                      <a:cubicBezTo>
                        <a:pt x="7973" y="1669"/>
                        <a:pt x="7806" y="1702"/>
                        <a:pt x="7639" y="1769"/>
                      </a:cubicBezTo>
                      <a:cubicBezTo>
                        <a:pt x="7539" y="1602"/>
                        <a:pt x="7405" y="1435"/>
                        <a:pt x="7272" y="1235"/>
                      </a:cubicBezTo>
                      <a:cubicBezTo>
                        <a:pt x="7139" y="1068"/>
                        <a:pt x="6938" y="835"/>
                        <a:pt x="6838" y="668"/>
                      </a:cubicBezTo>
                      <a:cubicBezTo>
                        <a:pt x="6705" y="535"/>
                        <a:pt x="6605" y="434"/>
                        <a:pt x="6605" y="434"/>
                      </a:cubicBezTo>
                      <a:lnTo>
                        <a:pt x="6271" y="568"/>
                      </a:lnTo>
                      <a:cubicBezTo>
                        <a:pt x="6004" y="635"/>
                        <a:pt x="5771" y="735"/>
                        <a:pt x="5537" y="835"/>
                      </a:cubicBezTo>
                      <a:cubicBezTo>
                        <a:pt x="5271" y="968"/>
                        <a:pt x="5004" y="1102"/>
                        <a:pt x="4837" y="1202"/>
                      </a:cubicBezTo>
                      <a:lnTo>
                        <a:pt x="4537" y="1402"/>
                      </a:lnTo>
                      <a:cubicBezTo>
                        <a:pt x="4537" y="1402"/>
                        <a:pt x="4570" y="1902"/>
                        <a:pt x="4704" y="2403"/>
                      </a:cubicBezTo>
                      <a:cubicBezTo>
                        <a:pt x="4737" y="2636"/>
                        <a:pt x="4804" y="2870"/>
                        <a:pt x="4837" y="3036"/>
                      </a:cubicBezTo>
                      <a:lnTo>
                        <a:pt x="4437" y="3337"/>
                      </a:lnTo>
                      <a:lnTo>
                        <a:pt x="4270" y="3470"/>
                      </a:lnTo>
                      <a:lnTo>
                        <a:pt x="4136" y="3603"/>
                      </a:lnTo>
                      <a:cubicBezTo>
                        <a:pt x="4003" y="3703"/>
                        <a:pt x="3870" y="3837"/>
                        <a:pt x="3770" y="3970"/>
                      </a:cubicBezTo>
                      <a:cubicBezTo>
                        <a:pt x="3603" y="3904"/>
                        <a:pt x="3403" y="3804"/>
                        <a:pt x="3169" y="3737"/>
                      </a:cubicBezTo>
                      <a:cubicBezTo>
                        <a:pt x="2702" y="3537"/>
                        <a:pt x="2202" y="3403"/>
                        <a:pt x="2202" y="3403"/>
                      </a:cubicBezTo>
                      <a:cubicBezTo>
                        <a:pt x="2168" y="3437"/>
                        <a:pt x="2135" y="3437"/>
                        <a:pt x="2135" y="3470"/>
                      </a:cubicBezTo>
                      <a:cubicBezTo>
                        <a:pt x="2102" y="3537"/>
                        <a:pt x="2035" y="3603"/>
                        <a:pt x="1968" y="3703"/>
                      </a:cubicBezTo>
                      <a:cubicBezTo>
                        <a:pt x="1801" y="3904"/>
                        <a:pt x="1668" y="4104"/>
                        <a:pt x="1501" y="4337"/>
                      </a:cubicBezTo>
                      <a:cubicBezTo>
                        <a:pt x="1368" y="4571"/>
                        <a:pt x="1201" y="4804"/>
                        <a:pt x="1101" y="5004"/>
                      </a:cubicBezTo>
                      <a:lnTo>
                        <a:pt x="934" y="5338"/>
                      </a:lnTo>
                      <a:cubicBezTo>
                        <a:pt x="934" y="5338"/>
                        <a:pt x="1268" y="5738"/>
                        <a:pt x="1635" y="6105"/>
                      </a:cubicBezTo>
                      <a:cubicBezTo>
                        <a:pt x="1801" y="6272"/>
                        <a:pt x="1968" y="6405"/>
                        <a:pt x="2102" y="6539"/>
                      </a:cubicBezTo>
                      <a:cubicBezTo>
                        <a:pt x="2035" y="6739"/>
                        <a:pt x="1968" y="6906"/>
                        <a:pt x="1902" y="7039"/>
                      </a:cubicBezTo>
                      <a:cubicBezTo>
                        <a:pt x="1902" y="7073"/>
                        <a:pt x="1868" y="7106"/>
                        <a:pt x="1868" y="7173"/>
                      </a:cubicBezTo>
                      <a:lnTo>
                        <a:pt x="1868" y="7206"/>
                      </a:lnTo>
                      <a:cubicBezTo>
                        <a:pt x="1868" y="7206"/>
                        <a:pt x="1801" y="7473"/>
                        <a:pt x="1701" y="7907"/>
                      </a:cubicBezTo>
                      <a:cubicBezTo>
                        <a:pt x="1535" y="7940"/>
                        <a:pt x="1301" y="7973"/>
                        <a:pt x="1101" y="8007"/>
                      </a:cubicBezTo>
                      <a:cubicBezTo>
                        <a:pt x="601" y="8140"/>
                        <a:pt x="67" y="8307"/>
                        <a:pt x="67" y="8307"/>
                      </a:cubicBezTo>
                      <a:cubicBezTo>
                        <a:pt x="67" y="8407"/>
                        <a:pt x="34" y="8540"/>
                        <a:pt x="34" y="8640"/>
                      </a:cubicBezTo>
                      <a:cubicBezTo>
                        <a:pt x="34" y="8874"/>
                        <a:pt x="34" y="9141"/>
                        <a:pt x="0" y="9441"/>
                      </a:cubicBezTo>
                      <a:cubicBezTo>
                        <a:pt x="0" y="9741"/>
                        <a:pt x="34" y="10008"/>
                        <a:pt x="34" y="10242"/>
                      </a:cubicBezTo>
                      <a:cubicBezTo>
                        <a:pt x="34" y="10342"/>
                        <a:pt x="67" y="10475"/>
                        <a:pt x="67" y="10575"/>
                      </a:cubicBezTo>
                      <a:cubicBezTo>
                        <a:pt x="67" y="10575"/>
                        <a:pt x="601" y="10742"/>
                        <a:pt x="1101" y="10842"/>
                      </a:cubicBezTo>
                      <a:cubicBezTo>
                        <a:pt x="1301" y="10909"/>
                        <a:pt x="1535" y="10942"/>
                        <a:pt x="1701" y="10975"/>
                      </a:cubicBezTo>
                      <a:cubicBezTo>
                        <a:pt x="1801" y="11376"/>
                        <a:pt x="1868" y="11676"/>
                        <a:pt x="1868" y="11676"/>
                      </a:cubicBezTo>
                      <a:lnTo>
                        <a:pt x="1868" y="11709"/>
                      </a:lnTo>
                      <a:cubicBezTo>
                        <a:pt x="1868" y="11743"/>
                        <a:pt x="1902" y="11809"/>
                        <a:pt x="1902" y="11843"/>
                      </a:cubicBezTo>
                      <a:cubicBezTo>
                        <a:pt x="1968" y="11976"/>
                        <a:pt x="2035" y="12143"/>
                        <a:pt x="2102" y="12343"/>
                      </a:cubicBezTo>
                      <a:cubicBezTo>
                        <a:pt x="1968" y="12443"/>
                        <a:pt x="1801" y="12610"/>
                        <a:pt x="1635" y="12777"/>
                      </a:cubicBezTo>
                      <a:cubicBezTo>
                        <a:pt x="1268" y="13144"/>
                        <a:pt x="934" y="13544"/>
                        <a:pt x="934" y="13544"/>
                      </a:cubicBezTo>
                      <a:lnTo>
                        <a:pt x="1101" y="13877"/>
                      </a:lnTo>
                      <a:cubicBezTo>
                        <a:pt x="1201" y="14044"/>
                        <a:pt x="1334" y="14278"/>
                        <a:pt x="1501" y="14545"/>
                      </a:cubicBezTo>
                      <a:cubicBezTo>
                        <a:pt x="1668" y="14778"/>
                        <a:pt x="1801" y="14978"/>
                        <a:pt x="1968" y="15178"/>
                      </a:cubicBezTo>
                      <a:cubicBezTo>
                        <a:pt x="2035" y="15278"/>
                        <a:pt x="2102" y="15345"/>
                        <a:pt x="2135" y="15379"/>
                      </a:cubicBezTo>
                      <a:cubicBezTo>
                        <a:pt x="2135" y="15412"/>
                        <a:pt x="2168" y="15445"/>
                        <a:pt x="2202" y="15479"/>
                      </a:cubicBezTo>
                      <a:cubicBezTo>
                        <a:pt x="2202" y="15479"/>
                        <a:pt x="2702" y="15312"/>
                        <a:pt x="3169" y="15145"/>
                      </a:cubicBezTo>
                      <a:cubicBezTo>
                        <a:pt x="3403" y="15078"/>
                        <a:pt x="3603" y="14978"/>
                        <a:pt x="3770" y="14912"/>
                      </a:cubicBezTo>
                      <a:cubicBezTo>
                        <a:pt x="3903" y="15078"/>
                        <a:pt x="4036" y="15178"/>
                        <a:pt x="4136" y="15278"/>
                      </a:cubicBezTo>
                      <a:lnTo>
                        <a:pt x="4270" y="15412"/>
                      </a:lnTo>
                      <a:lnTo>
                        <a:pt x="4437" y="15545"/>
                      </a:lnTo>
                      <a:lnTo>
                        <a:pt x="4837" y="15846"/>
                      </a:lnTo>
                      <a:cubicBezTo>
                        <a:pt x="4804" y="16012"/>
                        <a:pt x="4737" y="16246"/>
                        <a:pt x="4704" y="16479"/>
                      </a:cubicBezTo>
                      <a:cubicBezTo>
                        <a:pt x="4570" y="16946"/>
                        <a:pt x="4537" y="17480"/>
                        <a:pt x="4537" y="17480"/>
                      </a:cubicBezTo>
                      <a:lnTo>
                        <a:pt x="4837" y="17680"/>
                      </a:lnTo>
                      <a:cubicBezTo>
                        <a:pt x="5004" y="17780"/>
                        <a:pt x="5271" y="17880"/>
                        <a:pt x="5537" y="18014"/>
                      </a:cubicBezTo>
                      <a:cubicBezTo>
                        <a:pt x="5771" y="18147"/>
                        <a:pt x="6004" y="18247"/>
                        <a:pt x="6271" y="18314"/>
                      </a:cubicBezTo>
                      <a:lnTo>
                        <a:pt x="6605" y="18447"/>
                      </a:lnTo>
                      <a:cubicBezTo>
                        <a:pt x="6605" y="18447"/>
                        <a:pt x="6705" y="18347"/>
                        <a:pt x="6838" y="18181"/>
                      </a:cubicBezTo>
                      <a:cubicBezTo>
                        <a:pt x="6938" y="18047"/>
                        <a:pt x="7105" y="17847"/>
                        <a:pt x="7272" y="17647"/>
                      </a:cubicBezTo>
                      <a:cubicBezTo>
                        <a:pt x="7439" y="17413"/>
                        <a:pt x="7539" y="17280"/>
                        <a:pt x="7639" y="17113"/>
                      </a:cubicBezTo>
                      <a:cubicBezTo>
                        <a:pt x="7806" y="17180"/>
                        <a:pt x="7973" y="17213"/>
                        <a:pt x="8139" y="17213"/>
                      </a:cubicBezTo>
                      <a:lnTo>
                        <a:pt x="8339" y="17247"/>
                      </a:lnTo>
                      <a:lnTo>
                        <a:pt x="8540" y="17280"/>
                      </a:lnTo>
                      <a:cubicBezTo>
                        <a:pt x="8706" y="17313"/>
                        <a:pt x="8873" y="17313"/>
                        <a:pt x="9040" y="17313"/>
                      </a:cubicBezTo>
                      <a:cubicBezTo>
                        <a:pt x="9107" y="17480"/>
                        <a:pt x="9173" y="17714"/>
                        <a:pt x="9240" y="17914"/>
                      </a:cubicBezTo>
                      <a:cubicBezTo>
                        <a:pt x="9440" y="18414"/>
                        <a:pt x="9674" y="18881"/>
                        <a:pt x="9674" y="18881"/>
                      </a:cubicBezTo>
                      <a:lnTo>
                        <a:pt x="10041" y="18881"/>
                      </a:lnTo>
                      <a:lnTo>
                        <a:pt x="10408" y="18848"/>
                      </a:lnTo>
                      <a:cubicBezTo>
                        <a:pt x="10541" y="18848"/>
                        <a:pt x="10674" y="18814"/>
                        <a:pt x="10808" y="18781"/>
                      </a:cubicBezTo>
                      <a:cubicBezTo>
                        <a:pt x="11075" y="18748"/>
                        <a:pt x="11342" y="18714"/>
                        <a:pt x="11575" y="18648"/>
                      </a:cubicBezTo>
                      <a:lnTo>
                        <a:pt x="11942" y="18581"/>
                      </a:lnTo>
                      <a:cubicBezTo>
                        <a:pt x="11942" y="18581"/>
                        <a:pt x="12009" y="18047"/>
                        <a:pt x="12075" y="17547"/>
                      </a:cubicBezTo>
                      <a:cubicBezTo>
                        <a:pt x="12075" y="17313"/>
                        <a:pt x="12075" y="17080"/>
                        <a:pt x="12075" y="16913"/>
                      </a:cubicBezTo>
                      <a:cubicBezTo>
                        <a:pt x="12276" y="16813"/>
                        <a:pt x="12442" y="16780"/>
                        <a:pt x="12576" y="16713"/>
                      </a:cubicBezTo>
                      <a:lnTo>
                        <a:pt x="12743" y="16646"/>
                      </a:lnTo>
                      <a:lnTo>
                        <a:pt x="12909" y="16546"/>
                      </a:lnTo>
                      <a:cubicBezTo>
                        <a:pt x="13076" y="16479"/>
                        <a:pt x="13243" y="16413"/>
                        <a:pt x="13376" y="16313"/>
                      </a:cubicBezTo>
                      <a:cubicBezTo>
                        <a:pt x="13510" y="16413"/>
                        <a:pt x="13677" y="16579"/>
                        <a:pt x="13877" y="16713"/>
                      </a:cubicBezTo>
                      <a:cubicBezTo>
                        <a:pt x="14277" y="17013"/>
                        <a:pt x="14744" y="17280"/>
                        <a:pt x="14744" y="17280"/>
                      </a:cubicBezTo>
                      <a:lnTo>
                        <a:pt x="15011" y="17080"/>
                      </a:lnTo>
                      <a:cubicBezTo>
                        <a:pt x="15178" y="16946"/>
                        <a:pt x="15445" y="16780"/>
                        <a:pt x="15645" y="16579"/>
                      </a:cubicBezTo>
                      <a:cubicBezTo>
                        <a:pt x="15845" y="16379"/>
                        <a:pt x="16045" y="16212"/>
                        <a:pt x="16212" y="16046"/>
                      </a:cubicBezTo>
                      <a:lnTo>
                        <a:pt x="16445" y="15779"/>
                      </a:lnTo>
                      <a:cubicBezTo>
                        <a:pt x="16445" y="15779"/>
                        <a:pt x="16245" y="15312"/>
                        <a:pt x="16012" y="14845"/>
                      </a:cubicBezTo>
                      <a:cubicBezTo>
                        <a:pt x="15912" y="14645"/>
                        <a:pt x="15778" y="14445"/>
                        <a:pt x="15711" y="14311"/>
                      </a:cubicBezTo>
                      <a:lnTo>
                        <a:pt x="16012" y="13877"/>
                      </a:lnTo>
                      <a:lnTo>
                        <a:pt x="16112" y="13711"/>
                      </a:lnTo>
                      <a:lnTo>
                        <a:pt x="16212" y="13544"/>
                      </a:lnTo>
                      <a:cubicBezTo>
                        <a:pt x="16278" y="13444"/>
                        <a:pt x="16379" y="13310"/>
                        <a:pt x="16479" y="13110"/>
                      </a:cubicBezTo>
                      <a:cubicBezTo>
                        <a:pt x="16645" y="13110"/>
                        <a:pt x="16846" y="13144"/>
                        <a:pt x="17079" y="13144"/>
                      </a:cubicBezTo>
                      <a:cubicBezTo>
                        <a:pt x="17346" y="13177"/>
                        <a:pt x="17613" y="13185"/>
                        <a:pt x="17813" y="13185"/>
                      </a:cubicBezTo>
                      <a:cubicBezTo>
                        <a:pt x="18013" y="13185"/>
                        <a:pt x="18146" y="13177"/>
                        <a:pt x="18146" y="13177"/>
                      </a:cubicBezTo>
                      <a:cubicBezTo>
                        <a:pt x="18146" y="13144"/>
                        <a:pt x="18146" y="13144"/>
                        <a:pt x="18180" y="13110"/>
                      </a:cubicBezTo>
                      <a:cubicBezTo>
                        <a:pt x="18213" y="13044"/>
                        <a:pt x="18213" y="12943"/>
                        <a:pt x="18280" y="12843"/>
                      </a:cubicBezTo>
                      <a:cubicBezTo>
                        <a:pt x="18347" y="12643"/>
                        <a:pt x="18447" y="12376"/>
                        <a:pt x="18513" y="12110"/>
                      </a:cubicBezTo>
                      <a:lnTo>
                        <a:pt x="18714" y="11342"/>
                      </a:lnTo>
                      <a:cubicBezTo>
                        <a:pt x="18747" y="11109"/>
                        <a:pt x="18780" y="10975"/>
                        <a:pt x="18780" y="10975"/>
                      </a:cubicBezTo>
                      <a:cubicBezTo>
                        <a:pt x="18780" y="10975"/>
                        <a:pt x="18347" y="10675"/>
                        <a:pt x="17880" y="10442"/>
                      </a:cubicBezTo>
                      <a:cubicBezTo>
                        <a:pt x="17679" y="10375"/>
                        <a:pt x="17479" y="10242"/>
                        <a:pt x="17313" y="10175"/>
                      </a:cubicBezTo>
                      <a:lnTo>
                        <a:pt x="17346" y="9441"/>
                      </a:lnTo>
                      <a:lnTo>
                        <a:pt x="17313" y="8740"/>
                      </a:lnTo>
                      <a:cubicBezTo>
                        <a:pt x="17479" y="8674"/>
                        <a:pt x="17679" y="8540"/>
                        <a:pt x="17880" y="8440"/>
                      </a:cubicBezTo>
                      <a:cubicBezTo>
                        <a:pt x="18313" y="8207"/>
                        <a:pt x="18747" y="7907"/>
                        <a:pt x="18747" y="7907"/>
                      </a:cubicBezTo>
                      <a:cubicBezTo>
                        <a:pt x="18747" y="7907"/>
                        <a:pt x="18747" y="7773"/>
                        <a:pt x="18714" y="7540"/>
                      </a:cubicBezTo>
                      <a:lnTo>
                        <a:pt x="18513" y="6772"/>
                      </a:lnTo>
                      <a:cubicBezTo>
                        <a:pt x="18447" y="6505"/>
                        <a:pt x="18313" y="6239"/>
                        <a:pt x="18247" y="6038"/>
                      </a:cubicBezTo>
                      <a:cubicBezTo>
                        <a:pt x="18213" y="5938"/>
                        <a:pt x="18180" y="5838"/>
                        <a:pt x="18146" y="5805"/>
                      </a:cubicBezTo>
                      <a:cubicBezTo>
                        <a:pt x="18146" y="5772"/>
                        <a:pt x="18146" y="5738"/>
                        <a:pt x="18113" y="5705"/>
                      </a:cubicBezTo>
                      <a:cubicBezTo>
                        <a:pt x="18113" y="5705"/>
                        <a:pt x="17579" y="5705"/>
                        <a:pt x="17079" y="5738"/>
                      </a:cubicBezTo>
                      <a:cubicBezTo>
                        <a:pt x="16846" y="5738"/>
                        <a:pt x="16645" y="5772"/>
                        <a:pt x="16445" y="5772"/>
                      </a:cubicBezTo>
                      <a:cubicBezTo>
                        <a:pt x="16345" y="5605"/>
                        <a:pt x="16245" y="5438"/>
                        <a:pt x="16178" y="5338"/>
                      </a:cubicBezTo>
                      <a:lnTo>
                        <a:pt x="16112" y="5171"/>
                      </a:lnTo>
                      <a:lnTo>
                        <a:pt x="16012" y="5004"/>
                      </a:lnTo>
                      <a:lnTo>
                        <a:pt x="15711" y="4571"/>
                      </a:lnTo>
                      <a:cubicBezTo>
                        <a:pt x="15778" y="4404"/>
                        <a:pt x="15912" y="4237"/>
                        <a:pt x="16012" y="4037"/>
                      </a:cubicBezTo>
                      <a:cubicBezTo>
                        <a:pt x="16245" y="3570"/>
                        <a:pt x="16445" y="3103"/>
                        <a:pt x="16445" y="3103"/>
                      </a:cubicBezTo>
                      <a:lnTo>
                        <a:pt x="16212" y="2836"/>
                      </a:lnTo>
                      <a:cubicBezTo>
                        <a:pt x="16078" y="2669"/>
                        <a:pt x="15845" y="2469"/>
                        <a:pt x="15645" y="2302"/>
                      </a:cubicBezTo>
                      <a:cubicBezTo>
                        <a:pt x="15445" y="2102"/>
                        <a:pt x="15211" y="1936"/>
                        <a:pt x="15011" y="1802"/>
                      </a:cubicBezTo>
                      <a:lnTo>
                        <a:pt x="14744" y="1569"/>
                      </a:lnTo>
                      <a:cubicBezTo>
                        <a:pt x="14744" y="1569"/>
                        <a:pt x="14277" y="1869"/>
                        <a:pt x="13877" y="2169"/>
                      </a:cubicBezTo>
                      <a:cubicBezTo>
                        <a:pt x="13677" y="2302"/>
                        <a:pt x="13510" y="2436"/>
                        <a:pt x="13376" y="2569"/>
                      </a:cubicBezTo>
                      <a:cubicBezTo>
                        <a:pt x="13243" y="2469"/>
                        <a:pt x="13076" y="2403"/>
                        <a:pt x="12909" y="2336"/>
                      </a:cubicBezTo>
                      <a:lnTo>
                        <a:pt x="12743" y="2236"/>
                      </a:lnTo>
                      <a:lnTo>
                        <a:pt x="12576" y="2169"/>
                      </a:lnTo>
                      <a:cubicBezTo>
                        <a:pt x="12442" y="2102"/>
                        <a:pt x="12276" y="2036"/>
                        <a:pt x="12075" y="1969"/>
                      </a:cubicBezTo>
                      <a:cubicBezTo>
                        <a:pt x="12075" y="1802"/>
                        <a:pt x="12075" y="1569"/>
                        <a:pt x="12075" y="1335"/>
                      </a:cubicBezTo>
                      <a:cubicBezTo>
                        <a:pt x="12009" y="835"/>
                        <a:pt x="11942" y="301"/>
                        <a:pt x="11942" y="301"/>
                      </a:cubicBezTo>
                      <a:lnTo>
                        <a:pt x="11575" y="234"/>
                      </a:lnTo>
                      <a:cubicBezTo>
                        <a:pt x="11342" y="168"/>
                        <a:pt x="11075" y="101"/>
                        <a:pt x="10808" y="68"/>
                      </a:cubicBezTo>
                      <a:cubicBezTo>
                        <a:pt x="10674" y="68"/>
                        <a:pt x="10541" y="34"/>
                        <a:pt x="10408" y="34"/>
                      </a:cubicBezTo>
                      <a:lnTo>
                        <a:pt x="10041" y="1"/>
                      </a:ln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0"/>
                <p:cNvSpPr/>
                <p:nvPr/>
              </p:nvSpPr>
              <p:spPr>
                <a:xfrm rot="-1490104">
                  <a:off x="1611679" y="2635340"/>
                  <a:ext cx="636418" cy="639841"/>
                </a:xfrm>
                <a:custGeom>
                  <a:rect b="b" l="l" r="r" t="t"/>
                  <a:pathLst>
                    <a:path extrusionOk="0" h="18882" w="18781">
                      <a:moveTo>
                        <a:pt x="9274" y="3801"/>
                      </a:moveTo>
                      <a:cubicBezTo>
                        <a:pt x="12166" y="3801"/>
                        <a:pt x="14944" y="6056"/>
                        <a:pt x="14944" y="9441"/>
                      </a:cubicBezTo>
                      <a:cubicBezTo>
                        <a:pt x="14944" y="12543"/>
                        <a:pt x="12442" y="15078"/>
                        <a:pt x="9340" y="15078"/>
                      </a:cubicBezTo>
                      <a:lnTo>
                        <a:pt x="9307" y="15078"/>
                      </a:lnTo>
                      <a:cubicBezTo>
                        <a:pt x="4303" y="15078"/>
                        <a:pt x="1801" y="9007"/>
                        <a:pt x="5337" y="5471"/>
                      </a:cubicBezTo>
                      <a:cubicBezTo>
                        <a:pt x="6481" y="4317"/>
                        <a:pt x="7891" y="3801"/>
                        <a:pt x="9274" y="3801"/>
                      </a:cubicBezTo>
                      <a:close/>
                      <a:moveTo>
                        <a:pt x="9674" y="1"/>
                      </a:moveTo>
                      <a:cubicBezTo>
                        <a:pt x="9674" y="1"/>
                        <a:pt x="9440" y="468"/>
                        <a:pt x="9240" y="968"/>
                      </a:cubicBezTo>
                      <a:cubicBezTo>
                        <a:pt x="9173" y="1168"/>
                        <a:pt x="9107" y="1368"/>
                        <a:pt x="9040" y="1569"/>
                      </a:cubicBezTo>
                      <a:cubicBezTo>
                        <a:pt x="8873" y="1569"/>
                        <a:pt x="8706" y="1569"/>
                        <a:pt x="8540" y="1602"/>
                      </a:cubicBezTo>
                      <a:lnTo>
                        <a:pt x="8339" y="1635"/>
                      </a:lnTo>
                      <a:lnTo>
                        <a:pt x="8139" y="1669"/>
                      </a:lnTo>
                      <a:cubicBezTo>
                        <a:pt x="7973" y="1669"/>
                        <a:pt x="7806" y="1702"/>
                        <a:pt x="7639" y="1769"/>
                      </a:cubicBezTo>
                      <a:cubicBezTo>
                        <a:pt x="7539" y="1602"/>
                        <a:pt x="7405" y="1435"/>
                        <a:pt x="7272" y="1235"/>
                      </a:cubicBezTo>
                      <a:cubicBezTo>
                        <a:pt x="7139" y="1068"/>
                        <a:pt x="6938" y="835"/>
                        <a:pt x="6838" y="668"/>
                      </a:cubicBezTo>
                      <a:cubicBezTo>
                        <a:pt x="6705" y="535"/>
                        <a:pt x="6605" y="434"/>
                        <a:pt x="6605" y="434"/>
                      </a:cubicBezTo>
                      <a:lnTo>
                        <a:pt x="6271" y="568"/>
                      </a:lnTo>
                      <a:cubicBezTo>
                        <a:pt x="6004" y="635"/>
                        <a:pt x="5771" y="735"/>
                        <a:pt x="5537" y="835"/>
                      </a:cubicBezTo>
                      <a:cubicBezTo>
                        <a:pt x="5271" y="968"/>
                        <a:pt x="5004" y="1102"/>
                        <a:pt x="4837" y="1202"/>
                      </a:cubicBezTo>
                      <a:lnTo>
                        <a:pt x="4537" y="1402"/>
                      </a:lnTo>
                      <a:cubicBezTo>
                        <a:pt x="4537" y="1402"/>
                        <a:pt x="4570" y="1902"/>
                        <a:pt x="4704" y="2403"/>
                      </a:cubicBezTo>
                      <a:cubicBezTo>
                        <a:pt x="4737" y="2636"/>
                        <a:pt x="4804" y="2870"/>
                        <a:pt x="4837" y="3036"/>
                      </a:cubicBezTo>
                      <a:lnTo>
                        <a:pt x="4437" y="3337"/>
                      </a:lnTo>
                      <a:lnTo>
                        <a:pt x="4270" y="3470"/>
                      </a:lnTo>
                      <a:lnTo>
                        <a:pt x="4136" y="3603"/>
                      </a:lnTo>
                      <a:cubicBezTo>
                        <a:pt x="4003" y="3703"/>
                        <a:pt x="3870" y="3837"/>
                        <a:pt x="3770" y="3970"/>
                      </a:cubicBezTo>
                      <a:cubicBezTo>
                        <a:pt x="3603" y="3904"/>
                        <a:pt x="3403" y="3804"/>
                        <a:pt x="3169" y="3737"/>
                      </a:cubicBezTo>
                      <a:cubicBezTo>
                        <a:pt x="2702" y="3537"/>
                        <a:pt x="2202" y="3403"/>
                        <a:pt x="2202" y="3403"/>
                      </a:cubicBezTo>
                      <a:cubicBezTo>
                        <a:pt x="2168" y="3437"/>
                        <a:pt x="2135" y="3437"/>
                        <a:pt x="2135" y="3470"/>
                      </a:cubicBezTo>
                      <a:cubicBezTo>
                        <a:pt x="2102" y="3537"/>
                        <a:pt x="2035" y="3603"/>
                        <a:pt x="1968" y="3703"/>
                      </a:cubicBezTo>
                      <a:cubicBezTo>
                        <a:pt x="1801" y="3904"/>
                        <a:pt x="1668" y="4104"/>
                        <a:pt x="1501" y="4337"/>
                      </a:cubicBezTo>
                      <a:cubicBezTo>
                        <a:pt x="1368" y="4571"/>
                        <a:pt x="1201" y="4804"/>
                        <a:pt x="1101" y="5004"/>
                      </a:cubicBezTo>
                      <a:lnTo>
                        <a:pt x="934" y="5338"/>
                      </a:lnTo>
                      <a:cubicBezTo>
                        <a:pt x="934" y="5338"/>
                        <a:pt x="1268" y="5738"/>
                        <a:pt x="1635" y="6105"/>
                      </a:cubicBezTo>
                      <a:cubicBezTo>
                        <a:pt x="1801" y="6272"/>
                        <a:pt x="1968" y="6405"/>
                        <a:pt x="2102" y="6539"/>
                      </a:cubicBezTo>
                      <a:cubicBezTo>
                        <a:pt x="2035" y="6739"/>
                        <a:pt x="1968" y="6906"/>
                        <a:pt x="1902" y="7039"/>
                      </a:cubicBezTo>
                      <a:cubicBezTo>
                        <a:pt x="1902" y="7073"/>
                        <a:pt x="1868" y="7106"/>
                        <a:pt x="1868" y="7173"/>
                      </a:cubicBezTo>
                      <a:lnTo>
                        <a:pt x="1868" y="7206"/>
                      </a:lnTo>
                      <a:cubicBezTo>
                        <a:pt x="1868" y="7206"/>
                        <a:pt x="1801" y="7473"/>
                        <a:pt x="1701" y="7907"/>
                      </a:cubicBezTo>
                      <a:cubicBezTo>
                        <a:pt x="1535" y="7940"/>
                        <a:pt x="1301" y="7973"/>
                        <a:pt x="1101" y="8007"/>
                      </a:cubicBezTo>
                      <a:cubicBezTo>
                        <a:pt x="601" y="8140"/>
                        <a:pt x="67" y="8307"/>
                        <a:pt x="67" y="8307"/>
                      </a:cubicBezTo>
                      <a:cubicBezTo>
                        <a:pt x="67" y="8407"/>
                        <a:pt x="34" y="8540"/>
                        <a:pt x="34" y="8640"/>
                      </a:cubicBezTo>
                      <a:cubicBezTo>
                        <a:pt x="34" y="8874"/>
                        <a:pt x="34" y="9141"/>
                        <a:pt x="0" y="9441"/>
                      </a:cubicBezTo>
                      <a:cubicBezTo>
                        <a:pt x="0" y="9741"/>
                        <a:pt x="34" y="10008"/>
                        <a:pt x="34" y="10242"/>
                      </a:cubicBezTo>
                      <a:cubicBezTo>
                        <a:pt x="34" y="10342"/>
                        <a:pt x="67" y="10475"/>
                        <a:pt x="67" y="10575"/>
                      </a:cubicBezTo>
                      <a:cubicBezTo>
                        <a:pt x="67" y="10575"/>
                        <a:pt x="601" y="10742"/>
                        <a:pt x="1101" y="10842"/>
                      </a:cubicBezTo>
                      <a:cubicBezTo>
                        <a:pt x="1301" y="10909"/>
                        <a:pt x="1535" y="10942"/>
                        <a:pt x="1701" y="10975"/>
                      </a:cubicBezTo>
                      <a:cubicBezTo>
                        <a:pt x="1801" y="11376"/>
                        <a:pt x="1868" y="11676"/>
                        <a:pt x="1868" y="11676"/>
                      </a:cubicBezTo>
                      <a:lnTo>
                        <a:pt x="1868" y="11709"/>
                      </a:lnTo>
                      <a:cubicBezTo>
                        <a:pt x="1868" y="11743"/>
                        <a:pt x="1902" y="11809"/>
                        <a:pt x="1902" y="11843"/>
                      </a:cubicBezTo>
                      <a:cubicBezTo>
                        <a:pt x="1968" y="11976"/>
                        <a:pt x="2035" y="12143"/>
                        <a:pt x="2102" y="12343"/>
                      </a:cubicBezTo>
                      <a:cubicBezTo>
                        <a:pt x="1968" y="12443"/>
                        <a:pt x="1801" y="12610"/>
                        <a:pt x="1635" y="12777"/>
                      </a:cubicBezTo>
                      <a:cubicBezTo>
                        <a:pt x="1268" y="13144"/>
                        <a:pt x="934" y="13544"/>
                        <a:pt x="934" y="13544"/>
                      </a:cubicBezTo>
                      <a:lnTo>
                        <a:pt x="1101" y="13877"/>
                      </a:lnTo>
                      <a:cubicBezTo>
                        <a:pt x="1201" y="14044"/>
                        <a:pt x="1334" y="14278"/>
                        <a:pt x="1501" y="14545"/>
                      </a:cubicBezTo>
                      <a:cubicBezTo>
                        <a:pt x="1668" y="14778"/>
                        <a:pt x="1801" y="14978"/>
                        <a:pt x="1968" y="15178"/>
                      </a:cubicBezTo>
                      <a:cubicBezTo>
                        <a:pt x="2035" y="15278"/>
                        <a:pt x="2102" y="15345"/>
                        <a:pt x="2135" y="15379"/>
                      </a:cubicBezTo>
                      <a:cubicBezTo>
                        <a:pt x="2135" y="15412"/>
                        <a:pt x="2168" y="15445"/>
                        <a:pt x="2202" y="15479"/>
                      </a:cubicBezTo>
                      <a:cubicBezTo>
                        <a:pt x="2202" y="15479"/>
                        <a:pt x="2702" y="15312"/>
                        <a:pt x="3169" y="15145"/>
                      </a:cubicBezTo>
                      <a:cubicBezTo>
                        <a:pt x="3403" y="15078"/>
                        <a:pt x="3603" y="14978"/>
                        <a:pt x="3770" y="14912"/>
                      </a:cubicBezTo>
                      <a:cubicBezTo>
                        <a:pt x="3903" y="15078"/>
                        <a:pt x="4036" y="15178"/>
                        <a:pt x="4136" y="15278"/>
                      </a:cubicBezTo>
                      <a:lnTo>
                        <a:pt x="4270" y="15412"/>
                      </a:lnTo>
                      <a:lnTo>
                        <a:pt x="4437" y="15545"/>
                      </a:lnTo>
                      <a:lnTo>
                        <a:pt x="4837" y="15846"/>
                      </a:lnTo>
                      <a:cubicBezTo>
                        <a:pt x="4804" y="16012"/>
                        <a:pt x="4737" y="16246"/>
                        <a:pt x="4704" y="16479"/>
                      </a:cubicBezTo>
                      <a:cubicBezTo>
                        <a:pt x="4570" y="16946"/>
                        <a:pt x="4537" y="17480"/>
                        <a:pt x="4537" y="17480"/>
                      </a:cubicBezTo>
                      <a:lnTo>
                        <a:pt x="4837" y="17680"/>
                      </a:lnTo>
                      <a:cubicBezTo>
                        <a:pt x="5004" y="17780"/>
                        <a:pt x="5271" y="17880"/>
                        <a:pt x="5537" y="18014"/>
                      </a:cubicBezTo>
                      <a:cubicBezTo>
                        <a:pt x="5771" y="18147"/>
                        <a:pt x="6004" y="18247"/>
                        <a:pt x="6271" y="18314"/>
                      </a:cubicBezTo>
                      <a:lnTo>
                        <a:pt x="6605" y="18447"/>
                      </a:lnTo>
                      <a:cubicBezTo>
                        <a:pt x="6605" y="18447"/>
                        <a:pt x="6705" y="18347"/>
                        <a:pt x="6838" y="18181"/>
                      </a:cubicBezTo>
                      <a:cubicBezTo>
                        <a:pt x="6938" y="18047"/>
                        <a:pt x="7105" y="17847"/>
                        <a:pt x="7272" y="17647"/>
                      </a:cubicBezTo>
                      <a:cubicBezTo>
                        <a:pt x="7439" y="17413"/>
                        <a:pt x="7539" y="17280"/>
                        <a:pt x="7639" y="17113"/>
                      </a:cubicBezTo>
                      <a:cubicBezTo>
                        <a:pt x="7806" y="17180"/>
                        <a:pt x="7973" y="17213"/>
                        <a:pt x="8139" y="17213"/>
                      </a:cubicBezTo>
                      <a:lnTo>
                        <a:pt x="8339" y="17247"/>
                      </a:lnTo>
                      <a:lnTo>
                        <a:pt x="8540" y="17280"/>
                      </a:lnTo>
                      <a:cubicBezTo>
                        <a:pt x="8706" y="17313"/>
                        <a:pt x="8873" y="17313"/>
                        <a:pt x="9040" y="17313"/>
                      </a:cubicBezTo>
                      <a:cubicBezTo>
                        <a:pt x="9107" y="17480"/>
                        <a:pt x="9173" y="17714"/>
                        <a:pt x="9240" y="17914"/>
                      </a:cubicBezTo>
                      <a:cubicBezTo>
                        <a:pt x="9440" y="18414"/>
                        <a:pt x="9674" y="18881"/>
                        <a:pt x="9674" y="18881"/>
                      </a:cubicBezTo>
                      <a:lnTo>
                        <a:pt x="10041" y="18881"/>
                      </a:lnTo>
                      <a:lnTo>
                        <a:pt x="10408" y="18848"/>
                      </a:lnTo>
                      <a:cubicBezTo>
                        <a:pt x="10541" y="18848"/>
                        <a:pt x="10674" y="18814"/>
                        <a:pt x="10808" y="18781"/>
                      </a:cubicBezTo>
                      <a:cubicBezTo>
                        <a:pt x="11075" y="18748"/>
                        <a:pt x="11342" y="18714"/>
                        <a:pt x="11575" y="18648"/>
                      </a:cubicBezTo>
                      <a:lnTo>
                        <a:pt x="11942" y="18581"/>
                      </a:lnTo>
                      <a:cubicBezTo>
                        <a:pt x="11942" y="18581"/>
                        <a:pt x="12009" y="18047"/>
                        <a:pt x="12075" y="17547"/>
                      </a:cubicBezTo>
                      <a:cubicBezTo>
                        <a:pt x="12075" y="17313"/>
                        <a:pt x="12075" y="17080"/>
                        <a:pt x="12075" y="16913"/>
                      </a:cubicBezTo>
                      <a:cubicBezTo>
                        <a:pt x="12276" y="16813"/>
                        <a:pt x="12442" y="16780"/>
                        <a:pt x="12576" y="16713"/>
                      </a:cubicBezTo>
                      <a:lnTo>
                        <a:pt x="12743" y="16646"/>
                      </a:lnTo>
                      <a:lnTo>
                        <a:pt x="12909" y="16546"/>
                      </a:lnTo>
                      <a:cubicBezTo>
                        <a:pt x="13076" y="16479"/>
                        <a:pt x="13243" y="16413"/>
                        <a:pt x="13376" y="16313"/>
                      </a:cubicBezTo>
                      <a:cubicBezTo>
                        <a:pt x="13510" y="16413"/>
                        <a:pt x="13677" y="16579"/>
                        <a:pt x="13877" y="16713"/>
                      </a:cubicBezTo>
                      <a:cubicBezTo>
                        <a:pt x="14277" y="17013"/>
                        <a:pt x="14744" y="17280"/>
                        <a:pt x="14744" y="17280"/>
                      </a:cubicBezTo>
                      <a:lnTo>
                        <a:pt x="15011" y="17080"/>
                      </a:lnTo>
                      <a:cubicBezTo>
                        <a:pt x="15178" y="16946"/>
                        <a:pt x="15445" y="16780"/>
                        <a:pt x="15645" y="16579"/>
                      </a:cubicBezTo>
                      <a:cubicBezTo>
                        <a:pt x="15845" y="16379"/>
                        <a:pt x="16045" y="16212"/>
                        <a:pt x="16212" y="16046"/>
                      </a:cubicBezTo>
                      <a:lnTo>
                        <a:pt x="16445" y="15779"/>
                      </a:lnTo>
                      <a:cubicBezTo>
                        <a:pt x="16445" y="15779"/>
                        <a:pt x="16245" y="15312"/>
                        <a:pt x="16012" y="14845"/>
                      </a:cubicBezTo>
                      <a:cubicBezTo>
                        <a:pt x="15912" y="14645"/>
                        <a:pt x="15778" y="14445"/>
                        <a:pt x="15711" y="14311"/>
                      </a:cubicBezTo>
                      <a:lnTo>
                        <a:pt x="16012" y="13877"/>
                      </a:lnTo>
                      <a:lnTo>
                        <a:pt x="16112" y="13711"/>
                      </a:lnTo>
                      <a:lnTo>
                        <a:pt x="16212" y="13544"/>
                      </a:lnTo>
                      <a:cubicBezTo>
                        <a:pt x="16278" y="13444"/>
                        <a:pt x="16379" y="13310"/>
                        <a:pt x="16479" y="13110"/>
                      </a:cubicBezTo>
                      <a:cubicBezTo>
                        <a:pt x="16645" y="13110"/>
                        <a:pt x="16846" y="13144"/>
                        <a:pt x="17079" y="13144"/>
                      </a:cubicBezTo>
                      <a:cubicBezTo>
                        <a:pt x="17346" y="13177"/>
                        <a:pt x="17613" y="13185"/>
                        <a:pt x="17813" y="13185"/>
                      </a:cubicBezTo>
                      <a:cubicBezTo>
                        <a:pt x="18013" y="13185"/>
                        <a:pt x="18146" y="13177"/>
                        <a:pt x="18146" y="13177"/>
                      </a:cubicBezTo>
                      <a:cubicBezTo>
                        <a:pt x="18146" y="13144"/>
                        <a:pt x="18146" y="13144"/>
                        <a:pt x="18180" y="13110"/>
                      </a:cubicBezTo>
                      <a:cubicBezTo>
                        <a:pt x="18213" y="13044"/>
                        <a:pt x="18213" y="12943"/>
                        <a:pt x="18280" y="12843"/>
                      </a:cubicBezTo>
                      <a:cubicBezTo>
                        <a:pt x="18347" y="12643"/>
                        <a:pt x="18447" y="12376"/>
                        <a:pt x="18513" y="12110"/>
                      </a:cubicBezTo>
                      <a:lnTo>
                        <a:pt x="18714" y="11342"/>
                      </a:lnTo>
                      <a:cubicBezTo>
                        <a:pt x="18747" y="11109"/>
                        <a:pt x="18780" y="10975"/>
                        <a:pt x="18780" y="10975"/>
                      </a:cubicBezTo>
                      <a:cubicBezTo>
                        <a:pt x="18780" y="10975"/>
                        <a:pt x="18347" y="10675"/>
                        <a:pt x="17880" y="10442"/>
                      </a:cubicBezTo>
                      <a:cubicBezTo>
                        <a:pt x="17679" y="10375"/>
                        <a:pt x="17479" y="10242"/>
                        <a:pt x="17313" y="10175"/>
                      </a:cubicBezTo>
                      <a:lnTo>
                        <a:pt x="17346" y="9441"/>
                      </a:lnTo>
                      <a:lnTo>
                        <a:pt x="17313" y="8740"/>
                      </a:lnTo>
                      <a:cubicBezTo>
                        <a:pt x="17479" y="8674"/>
                        <a:pt x="17679" y="8540"/>
                        <a:pt x="17880" y="8440"/>
                      </a:cubicBezTo>
                      <a:cubicBezTo>
                        <a:pt x="18313" y="8207"/>
                        <a:pt x="18747" y="7907"/>
                        <a:pt x="18747" y="7907"/>
                      </a:cubicBezTo>
                      <a:cubicBezTo>
                        <a:pt x="18747" y="7907"/>
                        <a:pt x="18747" y="7773"/>
                        <a:pt x="18714" y="7540"/>
                      </a:cubicBezTo>
                      <a:lnTo>
                        <a:pt x="18513" y="6772"/>
                      </a:lnTo>
                      <a:cubicBezTo>
                        <a:pt x="18447" y="6505"/>
                        <a:pt x="18313" y="6239"/>
                        <a:pt x="18247" y="6038"/>
                      </a:cubicBezTo>
                      <a:cubicBezTo>
                        <a:pt x="18213" y="5938"/>
                        <a:pt x="18180" y="5838"/>
                        <a:pt x="18146" y="5805"/>
                      </a:cubicBezTo>
                      <a:cubicBezTo>
                        <a:pt x="18146" y="5772"/>
                        <a:pt x="18146" y="5738"/>
                        <a:pt x="18113" y="5705"/>
                      </a:cubicBezTo>
                      <a:cubicBezTo>
                        <a:pt x="18113" y="5705"/>
                        <a:pt x="17579" y="5705"/>
                        <a:pt x="17079" y="5738"/>
                      </a:cubicBezTo>
                      <a:cubicBezTo>
                        <a:pt x="16846" y="5738"/>
                        <a:pt x="16645" y="5772"/>
                        <a:pt x="16445" y="5772"/>
                      </a:cubicBezTo>
                      <a:cubicBezTo>
                        <a:pt x="16345" y="5605"/>
                        <a:pt x="16245" y="5438"/>
                        <a:pt x="16178" y="5338"/>
                      </a:cubicBezTo>
                      <a:lnTo>
                        <a:pt x="16112" y="5171"/>
                      </a:lnTo>
                      <a:lnTo>
                        <a:pt x="16012" y="5004"/>
                      </a:lnTo>
                      <a:lnTo>
                        <a:pt x="15711" y="4571"/>
                      </a:lnTo>
                      <a:cubicBezTo>
                        <a:pt x="15778" y="4404"/>
                        <a:pt x="15912" y="4237"/>
                        <a:pt x="16012" y="4037"/>
                      </a:cubicBezTo>
                      <a:cubicBezTo>
                        <a:pt x="16245" y="3570"/>
                        <a:pt x="16445" y="3103"/>
                        <a:pt x="16445" y="3103"/>
                      </a:cubicBezTo>
                      <a:lnTo>
                        <a:pt x="16212" y="2836"/>
                      </a:lnTo>
                      <a:cubicBezTo>
                        <a:pt x="16078" y="2669"/>
                        <a:pt x="15845" y="2469"/>
                        <a:pt x="15645" y="2302"/>
                      </a:cubicBezTo>
                      <a:cubicBezTo>
                        <a:pt x="15445" y="2102"/>
                        <a:pt x="15211" y="1936"/>
                        <a:pt x="15011" y="1802"/>
                      </a:cubicBezTo>
                      <a:lnTo>
                        <a:pt x="14744" y="1569"/>
                      </a:lnTo>
                      <a:cubicBezTo>
                        <a:pt x="14744" y="1569"/>
                        <a:pt x="14277" y="1869"/>
                        <a:pt x="13877" y="2169"/>
                      </a:cubicBezTo>
                      <a:cubicBezTo>
                        <a:pt x="13677" y="2302"/>
                        <a:pt x="13510" y="2436"/>
                        <a:pt x="13376" y="2569"/>
                      </a:cubicBezTo>
                      <a:cubicBezTo>
                        <a:pt x="13243" y="2469"/>
                        <a:pt x="13076" y="2403"/>
                        <a:pt x="12909" y="2336"/>
                      </a:cubicBezTo>
                      <a:lnTo>
                        <a:pt x="12743" y="2236"/>
                      </a:lnTo>
                      <a:lnTo>
                        <a:pt x="12576" y="2169"/>
                      </a:lnTo>
                      <a:cubicBezTo>
                        <a:pt x="12442" y="2102"/>
                        <a:pt x="12276" y="2036"/>
                        <a:pt x="12075" y="1969"/>
                      </a:cubicBezTo>
                      <a:cubicBezTo>
                        <a:pt x="12075" y="1802"/>
                        <a:pt x="12075" y="1569"/>
                        <a:pt x="12075" y="1335"/>
                      </a:cubicBezTo>
                      <a:cubicBezTo>
                        <a:pt x="12009" y="835"/>
                        <a:pt x="11942" y="301"/>
                        <a:pt x="11942" y="301"/>
                      </a:cubicBezTo>
                      <a:lnTo>
                        <a:pt x="11575" y="234"/>
                      </a:lnTo>
                      <a:cubicBezTo>
                        <a:pt x="11342" y="168"/>
                        <a:pt x="11075" y="101"/>
                        <a:pt x="10808" y="68"/>
                      </a:cubicBezTo>
                      <a:cubicBezTo>
                        <a:pt x="10674" y="68"/>
                        <a:pt x="10541" y="34"/>
                        <a:pt x="10408" y="34"/>
                      </a:cubicBezTo>
                      <a:lnTo>
                        <a:pt x="10041" y="1"/>
                      </a:ln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0"/>
                <p:cNvSpPr/>
                <p:nvPr/>
              </p:nvSpPr>
              <p:spPr>
                <a:xfrm rot="-1490218">
                  <a:off x="1870916" y="3323079"/>
                  <a:ext cx="525709" cy="528536"/>
                </a:xfrm>
                <a:custGeom>
                  <a:rect b="b" l="l" r="r" t="t"/>
                  <a:pathLst>
                    <a:path extrusionOk="0" h="18882" w="18781">
                      <a:moveTo>
                        <a:pt x="9274" y="3801"/>
                      </a:moveTo>
                      <a:cubicBezTo>
                        <a:pt x="12166" y="3801"/>
                        <a:pt x="14944" y="6056"/>
                        <a:pt x="14944" y="9441"/>
                      </a:cubicBezTo>
                      <a:cubicBezTo>
                        <a:pt x="14944" y="12543"/>
                        <a:pt x="12442" y="15078"/>
                        <a:pt x="9340" y="15078"/>
                      </a:cubicBezTo>
                      <a:lnTo>
                        <a:pt x="9307" y="15078"/>
                      </a:lnTo>
                      <a:cubicBezTo>
                        <a:pt x="4303" y="15078"/>
                        <a:pt x="1801" y="9007"/>
                        <a:pt x="5337" y="5471"/>
                      </a:cubicBezTo>
                      <a:cubicBezTo>
                        <a:pt x="6481" y="4317"/>
                        <a:pt x="7891" y="3801"/>
                        <a:pt x="9274" y="3801"/>
                      </a:cubicBezTo>
                      <a:close/>
                      <a:moveTo>
                        <a:pt x="9674" y="1"/>
                      </a:moveTo>
                      <a:cubicBezTo>
                        <a:pt x="9674" y="1"/>
                        <a:pt x="9440" y="468"/>
                        <a:pt x="9240" y="968"/>
                      </a:cubicBezTo>
                      <a:cubicBezTo>
                        <a:pt x="9173" y="1168"/>
                        <a:pt x="9107" y="1368"/>
                        <a:pt x="9040" y="1569"/>
                      </a:cubicBezTo>
                      <a:cubicBezTo>
                        <a:pt x="8873" y="1569"/>
                        <a:pt x="8706" y="1569"/>
                        <a:pt x="8540" y="1602"/>
                      </a:cubicBezTo>
                      <a:lnTo>
                        <a:pt x="8339" y="1635"/>
                      </a:lnTo>
                      <a:lnTo>
                        <a:pt x="8139" y="1669"/>
                      </a:lnTo>
                      <a:cubicBezTo>
                        <a:pt x="7973" y="1669"/>
                        <a:pt x="7806" y="1702"/>
                        <a:pt x="7639" y="1769"/>
                      </a:cubicBezTo>
                      <a:cubicBezTo>
                        <a:pt x="7539" y="1602"/>
                        <a:pt x="7405" y="1435"/>
                        <a:pt x="7272" y="1235"/>
                      </a:cubicBezTo>
                      <a:cubicBezTo>
                        <a:pt x="7139" y="1068"/>
                        <a:pt x="6938" y="835"/>
                        <a:pt x="6838" y="668"/>
                      </a:cubicBezTo>
                      <a:cubicBezTo>
                        <a:pt x="6705" y="535"/>
                        <a:pt x="6605" y="434"/>
                        <a:pt x="6605" y="434"/>
                      </a:cubicBezTo>
                      <a:lnTo>
                        <a:pt x="6271" y="568"/>
                      </a:lnTo>
                      <a:cubicBezTo>
                        <a:pt x="6004" y="635"/>
                        <a:pt x="5771" y="735"/>
                        <a:pt x="5537" y="835"/>
                      </a:cubicBezTo>
                      <a:cubicBezTo>
                        <a:pt x="5271" y="968"/>
                        <a:pt x="5004" y="1102"/>
                        <a:pt x="4837" y="1202"/>
                      </a:cubicBezTo>
                      <a:lnTo>
                        <a:pt x="4537" y="1402"/>
                      </a:lnTo>
                      <a:cubicBezTo>
                        <a:pt x="4537" y="1402"/>
                        <a:pt x="4570" y="1902"/>
                        <a:pt x="4704" y="2403"/>
                      </a:cubicBezTo>
                      <a:cubicBezTo>
                        <a:pt x="4737" y="2636"/>
                        <a:pt x="4804" y="2870"/>
                        <a:pt x="4837" y="3036"/>
                      </a:cubicBezTo>
                      <a:lnTo>
                        <a:pt x="4437" y="3337"/>
                      </a:lnTo>
                      <a:lnTo>
                        <a:pt x="4270" y="3470"/>
                      </a:lnTo>
                      <a:lnTo>
                        <a:pt x="4136" y="3603"/>
                      </a:lnTo>
                      <a:cubicBezTo>
                        <a:pt x="4003" y="3703"/>
                        <a:pt x="3870" y="3837"/>
                        <a:pt x="3770" y="3970"/>
                      </a:cubicBezTo>
                      <a:cubicBezTo>
                        <a:pt x="3603" y="3904"/>
                        <a:pt x="3403" y="3804"/>
                        <a:pt x="3169" y="3737"/>
                      </a:cubicBezTo>
                      <a:cubicBezTo>
                        <a:pt x="2702" y="3537"/>
                        <a:pt x="2202" y="3403"/>
                        <a:pt x="2202" y="3403"/>
                      </a:cubicBezTo>
                      <a:cubicBezTo>
                        <a:pt x="2168" y="3437"/>
                        <a:pt x="2135" y="3437"/>
                        <a:pt x="2135" y="3470"/>
                      </a:cubicBezTo>
                      <a:cubicBezTo>
                        <a:pt x="2102" y="3537"/>
                        <a:pt x="2035" y="3603"/>
                        <a:pt x="1968" y="3703"/>
                      </a:cubicBezTo>
                      <a:cubicBezTo>
                        <a:pt x="1801" y="3904"/>
                        <a:pt x="1668" y="4104"/>
                        <a:pt x="1501" y="4337"/>
                      </a:cubicBezTo>
                      <a:cubicBezTo>
                        <a:pt x="1368" y="4571"/>
                        <a:pt x="1201" y="4804"/>
                        <a:pt x="1101" y="5004"/>
                      </a:cubicBezTo>
                      <a:lnTo>
                        <a:pt x="934" y="5338"/>
                      </a:lnTo>
                      <a:cubicBezTo>
                        <a:pt x="934" y="5338"/>
                        <a:pt x="1268" y="5738"/>
                        <a:pt x="1635" y="6105"/>
                      </a:cubicBezTo>
                      <a:cubicBezTo>
                        <a:pt x="1801" y="6272"/>
                        <a:pt x="1968" y="6405"/>
                        <a:pt x="2102" y="6539"/>
                      </a:cubicBezTo>
                      <a:cubicBezTo>
                        <a:pt x="2035" y="6739"/>
                        <a:pt x="1968" y="6906"/>
                        <a:pt x="1902" y="7039"/>
                      </a:cubicBezTo>
                      <a:cubicBezTo>
                        <a:pt x="1902" y="7073"/>
                        <a:pt x="1868" y="7106"/>
                        <a:pt x="1868" y="7173"/>
                      </a:cubicBezTo>
                      <a:lnTo>
                        <a:pt x="1868" y="7206"/>
                      </a:lnTo>
                      <a:cubicBezTo>
                        <a:pt x="1868" y="7206"/>
                        <a:pt x="1801" y="7473"/>
                        <a:pt x="1701" y="7907"/>
                      </a:cubicBezTo>
                      <a:cubicBezTo>
                        <a:pt x="1535" y="7940"/>
                        <a:pt x="1301" y="7973"/>
                        <a:pt x="1101" y="8007"/>
                      </a:cubicBezTo>
                      <a:cubicBezTo>
                        <a:pt x="601" y="8140"/>
                        <a:pt x="67" y="8307"/>
                        <a:pt x="67" y="8307"/>
                      </a:cubicBezTo>
                      <a:cubicBezTo>
                        <a:pt x="67" y="8407"/>
                        <a:pt x="34" y="8540"/>
                        <a:pt x="34" y="8640"/>
                      </a:cubicBezTo>
                      <a:cubicBezTo>
                        <a:pt x="34" y="8874"/>
                        <a:pt x="34" y="9141"/>
                        <a:pt x="0" y="9441"/>
                      </a:cubicBezTo>
                      <a:cubicBezTo>
                        <a:pt x="0" y="9741"/>
                        <a:pt x="34" y="10008"/>
                        <a:pt x="34" y="10242"/>
                      </a:cubicBezTo>
                      <a:cubicBezTo>
                        <a:pt x="34" y="10342"/>
                        <a:pt x="67" y="10475"/>
                        <a:pt x="67" y="10575"/>
                      </a:cubicBezTo>
                      <a:cubicBezTo>
                        <a:pt x="67" y="10575"/>
                        <a:pt x="601" y="10742"/>
                        <a:pt x="1101" y="10842"/>
                      </a:cubicBezTo>
                      <a:cubicBezTo>
                        <a:pt x="1301" y="10909"/>
                        <a:pt x="1535" y="10942"/>
                        <a:pt x="1701" y="10975"/>
                      </a:cubicBezTo>
                      <a:cubicBezTo>
                        <a:pt x="1801" y="11376"/>
                        <a:pt x="1868" y="11676"/>
                        <a:pt x="1868" y="11676"/>
                      </a:cubicBezTo>
                      <a:lnTo>
                        <a:pt x="1868" y="11709"/>
                      </a:lnTo>
                      <a:cubicBezTo>
                        <a:pt x="1868" y="11743"/>
                        <a:pt x="1902" y="11809"/>
                        <a:pt x="1902" y="11843"/>
                      </a:cubicBezTo>
                      <a:cubicBezTo>
                        <a:pt x="1968" y="11976"/>
                        <a:pt x="2035" y="12143"/>
                        <a:pt x="2102" y="12343"/>
                      </a:cubicBezTo>
                      <a:cubicBezTo>
                        <a:pt x="1968" y="12443"/>
                        <a:pt x="1801" y="12610"/>
                        <a:pt x="1635" y="12777"/>
                      </a:cubicBezTo>
                      <a:cubicBezTo>
                        <a:pt x="1268" y="13144"/>
                        <a:pt x="934" y="13544"/>
                        <a:pt x="934" y="13544"/>
                      </a:cubicBezTo>
                      <a:lnTo>
                        <a:pt x="1101" y="13877"/>
                      </a:lnTo>
                      <a:cubicBezTo>
                        <a:pt x="1201" y="14044"/>
                        <a:pt x="1334" y="14278"/>
                        <a:pt x="1501" y="14545"/>
                      </a:cubicBezTo>
                      <a:cubicBezTo>
                        <a:pt x="1668" y="14778"/>
                        <a:pt x="1801" y="14978"/>
                        <a:pt x="1968" y="15178"/>
                      </a:cubicBezTo>
                      <a:cubicBezTo>
                        <a:pt x="2035" y="15278"/>
                        <a:pt x="2102" y="15345"/>
                        <a:pt x="2135" y="15379"/>
                      </a:cubicBezTo>
                      <a:cubicBezTo>
                        <a:pt x="2135" y="15412"/>
                        <a:pt x="2168" y="15445"/>
                        <a:pt x="2202" y="15479"/>
                      </a:cubicBezTo>
                      <a:cubicBezTo>
                        <a:pt x="2202" y="15479"/>
                        <a:pt x="2702" y="15312"/>
                        <a:pt x="3169" y="15145"/>
                      </a:cubicBezTo>
                      <a:cubicBezTo>
                        <a:pt x="3403" y="15078"/>
                        <a:pt x="3603" y="14978"/>
                        <a:pt x="3770" y="14912"/>
                      </a:cubicBezTo>
                      <a:cubicBezTo>
                        <a:pt x="3903" y="15078"/>
                        <a:pt x="4036" y="15178"/>
                        <a:pt x="4136" y="15278"/>
                      </a:cubicBezTo>
                      <a:lnTo>
                        <a:pt x="4270" y="15412"/>
                      </a:lnTo>
                      <a:lnTo>
                        <a:pt x="4437" y="15545"/>
                      </a:lnTo>
                      <a:lnTo>
                        <a:pt x="4837" y="15846"/>
                      </a:lnTo>
                      <a:cubicBezTo>
                        <a:pt x="4804" y="16012"/>
                        <a:pt x="4737" y="16246"/>
                        <a:pt x="4704" y="16479"/>
                      </a:cubicBezTo>
                      <a:cubicBezTo>
                        <a:pt x="4570" y="16946"/>
                        <a:pt x="4537" y="17480"/>
                        <a:pt x="4537" y="17480"/>
                      </a:cubicBezTo>
                      <a:lnTo>
                        <a:pt x="4837" y="17680"/>
                      </a:lnTo>
                      <a:cubicBezTo>
                        <a:pt x="5004" y="17780"/>
                        <a:pt x="5271" y="17880"/>
                        <a:pt x="5537" y="18014"/>
                      </a:cubicBezTo>
                      <a:cubicBezTo>
                        <a:pt x="5771" y="18147"/>
                        <a:pt x="6004" y="18247"/>
                        <a:pt x="6271" y="18314"/>
                      </a:cubicBezTo>
                      <a:lnTo>
                        <a:pt x="6605" y="18447"/>
                      </a:lnTo>
                      <a:cubicBezTo>
                        <a:pt x="6605" y="18447"/>
                        <a:pt x="6705" y="18347"/>
                        <a:pt x="6838" y="18181"/>
                      </a:cubicBezTo>
                      <a:cubicBezTo>
                        <a:pt x="6938" y="18047"/>
                        <a:pt x="7105" y="17847"/>
                        <a:pt x="7272" y="17647"/>
                      </a:cubicBezTo>
                      <a:cubicBezTo>
                        <a:pt x="7439" y="17413"/>
                        <a:pt x="7539" y="17280"/>
                        <a:pt x="7639" y="17113"/>
                      </a:cubicBezTo>
                      <a:cubicBezTo>
                        <a:pt x="7806" y="17180"/>
                        <a:pt x="7973" y="17213"/>
                        <a:pt x="8139" y="17213"/>
                      </a:cubicBezTo>
                      <a:lnTo>
                        <a:pt x="8339" y="17247"/>
                      </a:lnTo>
                      <a:lnTo>
                        <a:pt x="8540" y="17280"/>
                      </a:lnTo>
                      <a:cubicBezTo>
                        <a:pt x="8706" y="17313"/>
                        <a:pt x="8873" y="17313"/>
                        <a:pt x="9040" y="17313"/>
                      </a:cubicBezTo>
                      <a:cubicBezTo>
                        <a:pt x="9107" y="17480"/>
                        <a:pt x="9173" y="17714"/>
                        <a:pt x="9240" y="17914"/>
                      </a:cubicBezTo>
                      <a:cubicBezTo>
                        <a:pt x="9440" y="18414"/>
                        <a:pt x="9674" y="18881"/>
                        <a:pt x="9674" y="18881"/>
                      </a:cubicBezTo>
                      <a:lnTo>
                        <a:pt x="10041" y="18881"/>
                      </a:lnTo>
                      <a:lnTo>
                        <a:pt x="10408" y="18848"/>
                      </a:lnTo>
                      <a:cubicBezTo>
                        <a:pt x="10541" y="18848"/>
                        <a:pt x="10674" y="18814"/>
                        <a:pt x="10808" y="18781"/>
                      </a:cubicBezTo>
                      <a:cubicBezTo>
                        <a:pt x="11075" y="18748"/>
                        <a:pt x="11342" y="18714"/>
                        <a:pt x="11575" y="18648"/>
                      </a:cubicBezTo>
                      <a:lnTo>
                        <a:pt x="11942" y="18581"/>
                      </a:lnTo>
                      <a:cubicBezTo>
                        <a:pt x="11942" y="18581"/>
                        <a:pt x="12009" y="18047"/>
                        <a:pt x="12075" y="17547"/>
                      </a:cubicBezTo>
                      <a:cubicBezTo>
                        <a:pt x="12075" y="17313"/>
                        <a:pt x="12075" y="17080"/>
                        <a:pt x="12075" y="16913"/>
                      </a:cubicBezTo>
                      <a:cubicBezTo>
                        <a:pt x="12276" y="16813"/>
                        <a:pt x="12442" y="16780"/>
                        <a:pt x="12576" y="16713"/>
                      </a:cubicBezTo>
                      <a:lnTo>
                        <a:pt x="12743" y="16646"/>
                      </a:lnTo>
                      <a:lnTo>
                        <a:pt x="12909" y="16546"/>
                      </a:lnTo>
                      <a:cubicBezTo>
                        <a:pt x="13076" y="16479"/>
                        <a:pt x="13243" y="16413"/>
                        <a:pt x="13376" y="16313"/>
                      </a:cubicBezTo>
                      <a:cubicBezTo>
                        <a:pt x="13510" y="16413"/>
                        <a:pt x="13677" y="16579"/>
                        <a:pt x="13877" y="16713"/>
                      </a:cubicBezTo>
                      <a:cubicBezTo>
                        <a:pt x="14277" y="17013"/>
                        <a:pt x="14744" y="17280"/>
                        <a:pt x="14744" y="17280"/>
                      </a:cubicBezTo>
                      <a:lnTo>
                        <a:pt x="15011" y="17080"/>
                      </a:lnTo>
                      <a:cubicBezTo>
                        <a:pt x="15178" y="16946"/>
                        <a:pt x="15445" y="16780"/>
                        <a:pt x="15645" y="16579"/>
                      </a:cubicBezTo>
                      <a:cubicBezTo>
                        <a:pt x="15845" y="16379"/>
                        <a:pt x="16045" y="16212"/>
                        <a:pt x="16212" y="16046"/>
                      </a:cubicBezTo>
                      <a:lnTo>
                        <a:pt x="16445" y="15779"/>
                      </a:lnTo>
                      <a:cubicBezTo>
                        <a:pt x="16445" y="15779"/>
                        <a:pt x="16245" y="15312"/>
                        <a:pt x="16012" y="14845"/>
                      </a:cubicBezTo>
                      <a:cubicBezTo>
                        <a:pt x="15912" y="14645"/>
                        <a:pt x="15778" y="14445"/>
                        <a:pt x="15711" y="14311"/>
                      </a:cubicBezTo>
                      <a:lnTo>
                        <a:pt x="16012" y="13877"/>
                      </a:lnTo>
                      <a:lnTo>
                        <a:pt x="16112" y="13711"/>
                      </a:lnTo>
                      <a:lnTo>
                        <a:pt x="16212" y="13544"/>
                      </a:lnTo>
                      <a:cubicBezTo>
                        <a:pt x="16278" y="13444"/>
                        <a:pt x="16379" y="13310"/>
                        <a:pt x="16479" y="13110"/>
                      </a:cubicBezTo>
                      <a:cubicBezTo>
                        <a:pt x="16645" y="13110"/>
                        <a:pt x="16846" y="13144"/>
                        <a:pt x="17079" y="13144"/>
                      </a:cubicBezTo>
                      <a:cubicBezTo>
                        <a:pt x="17346" y="13177"/>
                        <a:pt x="17613" y="13185"/>
                        <a:pt x="17813" y="13185"/>
                      </a:cubicBezTo>
                      <a:cubicBezTo>
                        <a:pt x="18013" y="13185"/>
                        <a:pt x="18146" y="13177"/>
                        <a:pt x="18146" y="13177"/>
                      </a:cubicBezTo>
                      <a:cubicBezTo>
                        <a:pt x="18146" y="13144"/>
                        <a:pt x="18146" y="13144"/>
                        <a:pt x="18180" y="13110"/>
                      </a:cubicBezTo>
                      <a:cubicBezTo>
                        <a:pt x="18213" y="13044"/>
                        <a:pt x="18213" y="12943"/>
                        <a:pt x="18280" y="12843"/>
                      </a:cubicBezTo>
                      <a:cubicBezTo>
                        <a:pt x="18347" y="12643"/>
                        <a:pt x="18447" y="12376"/>
                        <a:pt x="18513" y="12110"/>
                      </a:cubicBezTo>
                      <a:lnTo>
                        <a:pt x="18714" y="11342"/>
                      </a:lnTo>
                      <a:cubicBezTo>
                        <a:pt x="18747" y="11109"/>
                        <a:pt x="18780" y="10975"/>
                        <a:pt x="18780" y="10975"/>
                      </a:cubicBezTo>
                      <a:cubicBezTo>
                        <a:pt x="18780" y="10975"/>
                        <a:pt x="18347" y="10675"/>
                        <a:pt x="17880" y="10442"/>
                      </a:cubicBezTo>
                      <a:cubicBezTo>
                        <a:pt x="17679" y="10375"/>
                        <a:pt x="17479" y="10242"/>
                        <a:pt x="17313" y="10175"/>
                      </a:cubicBezTo>
                      <a:lnTo>
                        <a:pt x="17346" y="9441"/>
                      </a:lnTo>
                      <a:lnTo>
                        <a:pt x="17313" y="8740"/>
                      </a:lnTo>
                      <a:cubicBezTo>
                        <a:pt x="17479" y="8674"/>
                        <a:pt x="17679" y="8540"/>
                        <a:pt x="17880" y="8440"/>
                      </a:cubicBezTo>
                      <a:cubicBezTo>
                        <a:pt x="18313" y="8207"/>
                        <a:pt x="18747" y="7907"/>
                        <a:pt x="18747" y="7907"/>
                      </a:cubicBezTo>
                      <a:cubicBezTo>
                        <a:pt x="18747" y="7907"/>
                        <a:pt x="18747" y="7773"/>
                        <a:pt x="18714" y="7540"/>
                      </a:cubicBezTo>
                      <a:lnTo>
                        <a:pt x="18513" y="6772"/>
                      </a:lnTo>
                      <a:cubicBezTo>
                        <a:pt x="18447" y="6505"/>
                        <a:pt x="18313" y="6239"/>
                        <a:pt x="18247" y="6038"/>
                      </a:cubicBezTo>
                      <a:cubicBezTo>
                        <a:pt x="18213" y="5938"/>
                        <a:pt x="18180" y="5838"/>
                        <a:pt x="18146" y="5805"/>
                      </a:cubicBezTo>
                      <a:cubicBezTo>
                        <a:pt x="18146" y="5772"/>
                        <a:pt x="18146" y="5738"/>
                        <a:pt x="18113" y="5705"/>
                      </a:cubicBezTo>
                      <a:cubicBezTo>
                        <a:pt x="18113" y="5705"/>
                        <a:pt x="17579" y="5705"/>
                        <a:pt x="17079" y="5738"/>
                      </a:cubicBezTo>
                      <a:cubicBezTo>
                        <a:pt x="16846" y="5738"/>
                        <a:pt x="16645" y="5772"/>
                        <a:pt x="16445" y="5772"/>
                      </a:cubicBezTo>
                      <a:cubicBezTo>
                        <a:pt x="16345" y="5605"/>
                        <a:pt x="16245" y="5438"/>
                        <a:pt x="16178" y="5338"/>
                      </a:cubicBezTo>
                      <a:lnTo>
                        <a:pt x="16112" y="5171"/>
                      </a:lnTo>
                      <a:lnTo>
                        <a:pt x="16012" y="5004"/>
                      </a:lnTo>
                      <a:lnTo>
                        <a:pt x="15711" y="4571"/>
                      </a:lnTo>
                      <a:cubicBezTo>
                        <a:pt x="15778" y="4404"/>
                        <a:pt x="15912" y="4237"/>
                        <a:pt x="16012" y="4037"/>
                      </a:cubicBezTo>
                      <a:cubicBezTo>
                        <a:pt x="16245" y="3570"/>
                        <a:pt x="16445" y="3103"/>
                        <a:pt x="16445" y="3103"/>
                      </a:cubicBezTo>
                      <a:lnTo>
                        <a:pt x="16212" y="2836"/>
                      </a:lnTo>
                      <a:cubicBezTo>
                        <a:pt x="16078" y="2669"/>
                        <a:pt x="15845" y="2469"/>
                        <a:pt x="15645" y="2302"/>
                      </a:cubicBezTo>
                      <a:cubicBezTo>
                        <a:pt x="15445" y="2102"/>
                        <a:pt x="15211" y="1936"/>
                        <a:pt x="15011" y="1802"/>
                      </a:cubicBezTo>
                      <a:lnTo>
                        <a:pt x="14744" y="1569"/>
                      </a:lnTo>
                      <a:cubicBezTo>
                        <a:pt x="14744" y="1569"/>
                        <a:pt x="14277" y="1869"/>
                        <a:pt x="13877" y="2169"/>
                      </a:cubicBezTo>
                      <a:cubicBezTo>
                        <a:pt x="13677" y="2302"/>
                        <a:pt x="13510" y="2436"/>
                        <a:pt x="13376" y="2569"/>
                      </a:cubicBezTo>
                      <a:cubicBezTo>
                        <a:pt x="13243" y="2469"/>
                        <a:pt x="13076" y="2403"/>
                        <a:pt x="12909" y="2336"/>
                      </a:cubicBezTo>
                      <a:lnTo>
                        <a:pt x="12743" y="2236"/>
                      </a:lnTo>
                      <a:lnTo>
                        <a:pt x="12576" y="2169"/>
                      </a:lnTo>
                      <a:cubicBezTo>
                        <a:pt x="12442" y="2102"/>
                        <a:pt x="12276" y="2036"/>
                        <a:pt x="12075" y="1969"/>
                      </a:cubicBezTo>
                      <a:cubicBezTo>
                        <a:pt x="12075" y="1802"/>
                        <a:pt x="12075" y="1569"/>
                        <a:pt x="12075" y="1335"/>
                      </a:cubicBezTo>
                      <a:cubicBezTo>
                        <a:pt x="12009" y="835"/>
                        <a:pt x="11942" y="301"/>
                        <a:pt x="11942" y="301"/>
                      </a:cubicBezTo>
                      <a:lnTo>
                        <a:pt x="11575" y="234"/>
                      </a:lnTo>
                      <a:cubicBezTo>
                        <a:pt x="11342" y="168"/>
                        <a:pt x="11075" y="101"/>
                        <a:pt x="10808" y="68"/>
                      </a:cubicBezTo>
                      <a:cubicBezTo>
                        <a:pt x="10674" y="68"/>
                        <a:pt x="10541" y="34"/>
                        <a:pt x="10408" y="34"/>
                      </a:cubicBezTo>
                      <a:lnTo>
                        <a:pt x="10041" y="1"/>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5" name="Google Shape;2725;p70"/>
              <p:cNvSpPr/>
              <p:nvPr/>
            </p:nvSpPr>
            <p:spPr>
              <a:xfrm>
                <a:off x="1075550" y="2784863"/>
                <a:ext cx="194400" cy="19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0"/>
              <p:cNvSpPr/>
              <p:nvPr/>
            </p:nvSpPr>
            <p:spPr>
              <a:xfrm>
                <a:off x="1662950" y="2144625"/>
                <a:ext cx="194400" cy="194400"/>
              </a:xfrm>
              <a:prstGeom prst="ellipse">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0"/>
              <p:cNvSpPr/>
              <p:nvPr/>
            </p:nvSpPr>
            <p:spPr>
              <a:xfrm>
                <a:off x="1857350" y="4034504"/>
                <a:ext cx="97800" cy="978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0"/>
              <p:cNvSpPr/>
              <p:nvPr/>
            </p:nvSpPr>
            <p:spPr>
              <a:xfrm>
                <a:off x="972475" y="2603225"/>
                <a:ext cx="42300" cy="42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0"/>
              <p:cNvSpPr/>
              <p:nvPr/>
            </p:nvSpPr>
            <p:spPr>
              <a:xfrm>
                <a:off x="1502050" y="4340138"/>
                <a:ext cx="80100" cy="80100"/>
              </a:xfrm>
              <a:prstGeom prst="ellipse">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0"/>
              <p:cNvSpPr/>
              <p:nvPr/>
            </p:nvSpPr>
            <p:spPr>
              <a:xfrm>
                <a:off x="2354275" y="4103438"/>
                <a:ext cx="80100" cy="80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1" name="Google Shape;2731;p70"/>
            <p:cNvSpPr/>
            <p:nvPr/>
          </p:nvSpPr>
          <p:spPr>
            <a:xfrm flipH="1">
              <a:off x="2323238" y="2634250"/>
              <a:ext cx="381000" cy="495625"/>
            </a:xfrm>
            <a:custGeom>
              <a:rect b="b" l="l" r="r" t="t"/>
              <a:pathLst>
                <a:path extrusionOk="0" h="19825" w="15240">
                  <a:moveTo>
                    <a:pt x="13597" y="1"/>
                  </a:moveTo>
                  <a:cubicBezTo>
                    <a:pt x="13347" y="1"/>
                    <a:pt x="13085" y="89"/>
                    <a:pt x="12843" y="294"/>
                  </a:cubicBezTo>
                  <a:lnTo>
                    <a:pt x="4404" y="8733"/>
                  </a:lnTo>
                  <a:lnTo>
                    <a:pt x="4404" y="5698"/>
                  </a:lnTo>
                  <a:cubicBezTo>
                    <a:pt x="4404" y="5298"/>
                    <a:pt x="4304" y="4931"/>
                    <a:pt x="4137" y="4564"/>
                  </a:cubicBezTo>
                  <a:cubicBezTo>
                    <a:pt x="4003" y="4297"/>
                    <a:pt x="3837" y="4063"/>
                    <a:pt x="3636" y="3863"/>
                  </a:cubicBezTo>
                  <a:lnTo>
                    <a:pt x="2702" y="2929"/>
                  </a:lnTo>
                  <a:cubicBezTo>
                    <a:pt x="2452" y="2690"/>
                    <a:pt x="2149" y="2582"/>
                    <a:pt x="1854" y="2582"/>
                  </a:cubicBezTo>
                  <a:cubicBezTo>
                    <a:pt x="1243" y="2582"/>
                    <a:pt x="668" y="3044"/>
                    <a:pt x="668" y="3763"/>
                  </a:cubicBezTo>
                  <a:cubicBezTo>
                    <a:pt x="668" y="4063"/>
                    <a:pt x="801" y="4364"/>
                    <a:pt x="1035" y="4597"/>
                  </a:cubicBezTo>
                  <a:lnTo>
                    <a:pt x="1268" y="4831"/>
                  </a:lnTo>
                  <a:cubicBezTo>
                    <a:pt x="1735" y="5331"/>
                    <a:pt x="2035" y="5998"/>
                    <a:pt x="2035" y="6699"/>
                  </a:cubicBezTo>
                  <a:lnTo>
                    <a:pt x="0" y="14104"/>
                  </a:lnTo>
                  <a:cubicBezTo>
                    <a:pt x="0" y="14704"/>
                    <a:pt x="234" y="15271"/>
                    <a:pt x="668" y="15705"/>
                  </a:cubicBezTo>
                  <a:lnTo>
                    <a:pt x="4137" y="19174"/>
                  </a:lnTo>
                  <a:cubicBezTo>
                    <a:pt x="4587" y="19608"/>
                    <a:pt x="5171" y="19825"/>
                    <a:pt x="5750" y="19825"/>
                  </a:cubicBezTo>
                  <a:cubicBezTo>
                    <a:pt x="6330" y="19825"/>
                    <a:pt x="6905" y="19608"/>
                    <a:pt x="7339" y="19174"/>
                  </a:cubicBezTo>
                  <a:lnTo>
                    <a:pt x="13177" y="13337"/>
                  </a:lnTo>
                  <a:cubicBezTo>
                    <a:pt x="13410" y="13103"/>
                    <a:pt x="13510" y="12803"/>
                    <a:pt x="13510" y="12503"/>
                  </a:cubicBezTo>
                  <a:cubicBezTo>
                    <a:pt x="13510" y="11784"/>
                    <a:pt x="12935" y="11307"/>
                    <a:pt x="12335" y="11307"/>
                  </a:cubicBezTo>
                  <a:cubicBezTo>
                    <a:pt x="12044" y="11307"/>
                    <a:pt x="11748" y="11418"/>
                    <a:pt x="11509" y="11669"/>
                  </a:cubicBezTo>
                  <a:lnTo>
                    <a:pt x="12176" y="10968"/>
                  </a:lnTo>
                  <a:cubicBezTo>
                    <a:pt x="13186" y="10135"/>
                    <a:pt x="12361" y="8843"/>
                    <a:pt x="11408" y="8843"/>
                  </a:cubicBezTo>
                  <a:cubicBezTo>
                    <a:pt x="11210" y="8843"/>
                    <a:pt x="11006" y="8899"/>
                    <a:pt x="10811" y="9027"/>
                  </a:cubicBezTo>
                  <a:lnTo>
                    <a:pt x="10811" y="9027"/>
                  </a:lnTo>
                  <a:lnTo>
                    <a:pt x="10842" y="9000"/>
                  </a:lnTo>
                  <a:cubicBezTo>
                    <a:pt x="11542" y="8119"/>
                    <a:pt x="10811" y="7035"/>
                    <a:pt x="9933" y="7035"/>
                  </a:cubicBezTo>
                  <a:cubicBezTo>
                    <a:pt x="9682" y="7035"/>
                    <a:pt x="9419" y="7124"/>
                    <a:pt x="9174" y="7332"/>
                  </a:cubicBezTo>
                  <a:lnTo>
                    <a:pt x="14511" y="1962"/>
                  </a:lnTo>
                  <a:cubicBezTo>
                    <a:pt x="15239" y="1103"/>
                    <a:pt x="14486" y="1"/>
                    <a:pt x="13597" y="1"/>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2" name="Google Shape;2732;p70"/>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2733" name="Google Shape;2733;p70">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0">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0">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2736" name="Google Shape;2736;p70">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2737" name="Google Shape;2737;p70">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2738" name="Google Shape;2738;p70"/>
          <p:cNvGrpSpPr/>
          <p:nvPr/>
        </p:nvGrpSpPr>
        <p:grpSpPr>
          <a:xfrm>
            <a:off x="706038" y="312972"/>
            <a:ext cx="140222" cy="140409"/>
            <a:chOff x="2741000" y="199475"/>
            <a:chExt cx="191953" cy="192210"/>
          </a:xfrm>
        </p:grpSpPr>
        <p:sp>
          <p:nvSpPr>
            <p:cNvPr id="2739" name="Google Shape;2739;p70"/>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0"/>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0"/>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0"/>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0"/>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0"/>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0"/>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0"/>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0"/>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8" name="Google Shape;2748;p70">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2" name="Shape 2752"/>
        <p:cNvGrpSpPr/>
        <p:nvPr/>
      </p:nvGrpSpPr>
      <p:grpSpPr>
        <a:xfrm>
          <a:off x="0" y="0"/>
          <a:ext cx="0" cy="0"/>
          <a:chOff x="0" y="0"/>
          <a:chExt cx="0" cy="0"/>
        </a:xfrm>
      </p:grpSpPr>
      <p:sp>
        <p:nvSpPr>
          <p:cNvPr id="2753" name="Google Shape;2753;p71"/>
          <p:cNvSpPr txBox="1"/>
          <p:nvPr>
            <p:ph idx="1" type="subTitle"/>
          </p:nvPr>
        </p:nvSpPr>
        <p:spPr>
          <a:xfrm>
            <a:off x="706050" y="1408650"/>
            <a:ext cx="3768300" cy="264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1000"/>
              </a:spcBef>
              <a:spcAft>
                <a:spcPts val="0"/>
              </a:spcAft>
              <a:buNone/>
            </a:pPr>
            <a:r>
              <a:rPr lang="en" sz="2700">
                <a:latin typeface="Bebas Neue"/>
                <a:ea typeface="Bebas Neue"/>
                <a:cs typeface="Bebas Neue"/>
                <a:sym typeface="Bebas Neue"/>
              </a:rPr>
              <a:t>PHOTOS</a:t>
            </a:r>
            <a:endParaRPr>
              <a:uFill>
                <a:noFill/>
              </a:uFill>
              <a:hlinkClick r:id="rId3"/>
            </a:endParaRPr>
          </a:p>
          <a:p>
            <a:pPr indent="-317500" lvl="0" marL="457200" rtl="0" algn="l">
              <a:spcBef>
                <a:spcPts val="0"/>
              </a:spcBef>
              <a:spcAft>
                <a:spcPts val="0"/>
              </a:spcAft>
              <a:buClr>
                <a:schemeClr val="lt2"/>
              </a:buClr>
              <a:buSzPts val="1400"/>
              <a:buChar char="●"/>
            </a:pPr>
            <a:r>
              <a:rPr lang="en">
                <a:uFill>
                  <a:noFill/>
                </a:uFill>
                <a:hlinkClick r:id="rId4"/>
              </a:rPr>
              <a:t>Blond business woman sitting and using tablet</a:t>
            </a:r>
            <a:endParaRPr/>
          </a:p>
          <a:p>
            <a:pPr indent="-317500" lvl="0" marL="457200" rtl="0" algn="l">
              <a:spcBef>
                <a:spcPts val="0"/>
              </a:spcBef>
              <a:spcAft>
                <a:spcPts val="0"/>
              </a:spcAft>
              <a:buClr>
                <a:schemeClr val="lt2"/>
              </a:buClr>
              <a:buSzPts val="1400"/>
              <a:buChar char="●"/>
            </a:pPr>
            <a:r>
              <a:rPr lang="en">
                <a:uFill>
                  <a:noFill/>
                </a:uFill>
                <a:hlinkClick r:id="rId5"/>
              </a:rPr>
              <a:t>Hands typing on laptop lateral view</a:t>
            </a:r>
            <a:endParaRPr/>
          </a:p>
          <a:p>
            <a:pPr indent="-317500" lvl="0" marL="457200" rtl="0" algn="l">
              <a:spcBef>
                <a:spcPts val="0"/>
              </a:spcBef>
              <a:spcAft>
                <a:spcPts val="0"/>
              </a:spcAft>
              <a:buClr>
                <a:schemeClr val="lt2"/>
              </a:buClr>
              <a:buSzPts val="1400"/>
              <a:buChar char="●"/>
            </a:pPr>
            <a:r>
              <a:rPr lang="en">
                <a:uFill>
                  <a:noFill/>
                </a:uFill>
                <a:hlinkClick r:id="rId6"/>
              </a:rPr>
              <a:t>Woman working on renewable energy project</a:t>
            </a:r>
            <a:endParaRPr>
              <a:uFill>
                <a:noFill/>
              </a:uFill>
              <a:hlinkClick r:id="rId7"/>
            </a:endParaRPr>
          </a:p>
          <a:p>
            <a:pPr indent="-317500" lvl="0" marL="457200" rtl="0" algn="l">
              <a:spcBef>
                <a:spcPts val="0"/>
              </a:spcBef>
              <a:spcAft>
                <a:spcPts val="0"/>
              </a:spcAft>
              <a:buClr>
                <a:schemeClr val="lt2"/>
              </a:buClr>
              <a:buSzPts val="1400"/>
              <a:buChar char="●"/>
            </a:pPr>
            <a:r>
              <a:rPr lang="en">
                <a:uFill>
                  <a:noFill/>
                </a:uFill>
                <a:hlinkClick r:id="rId8"/>
              </a:rPr>
              <a:t>Side view of team of professionals working with computer and laptop</a:t>
            </a:r>
            <a:endParaRPr/>
          </a:p>
        </p:txBody>
      </p:sp>
      <p:sp>
        <p:nvSpPr>
          <p:cNvPr id="2754" name="Google Shape;2754;p71"/>
          <p:cNvSpPr txBox="1"/>
          <p:nvPr>
            <p:ph idx="2" type="subTitle"/>
          </p:nvPr>
        </p:nvSpPr>
        <p:spPr>
          <a:xfrm>
            <a:off x="4669650" y="1408650"/>
            <a:ext cx="3768300" cy="264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latin typeface="Bebas Neue"/>
                <a:ea typeface="Bebas Neue"/>
                <a:cs typeface="Bebas Neue"/>
                <a:sym typeface="Bebas Neue"/>
              </a:rPr>
              <a:t>VECTORS</a:t>
            </a:r>
            <a:endParaRPr>
              <a:uFill>
                <a:noFill/>
              </a:uFill>
              <a:hlinkClick r:id="rId9"/>
            </a:endParaRPr>
          </a:p>
          <a:p>
            <a:pPr indent="-317500" lvl="0" marL="457200" rtl="0" algn="l">
              <a:spcBef>
                <a:spcPts val="0"/>
              </a:spcBef>
              <a:spcAft>
                <a:spcPts val="0"/>
              </a:spcAft>
              <a:buClr>
                <a:schemeClr val="lt2"/>
              </a:buClr>
              <a:buSzPts val="1400"/>
              <a:buChar char="●"/>
            </a:pPr>
            <a:r>
              <a:rPr lang="en">
                <a:uFill>
                  <a:noFill/>
                </a:uFill>
                <a:hlinkClick r:id="rId10"/>
              </a:rPr>
              <a:t>Gradient case study landing page template</a:t>
            </a:r>
            <a:endParaRPr/>
          </a:p>
          <a:p>
            <a:pPr indent="-317500" lvl="0" marL="457200" rtl="0" algn="l">
              <a:spcBef>
                <a:spcPts val="0"/>
              </a:spcBef>
              <a:spcAft>
                <a:spcPts val="0"/>
              </a:spcAft>
              <a:buClr>
                <a:schemeClr val="lt2"/>
              </a:buClr>
              <a:buSzPts val="1400"/>
              <a:buChar char="●"/>
            </a:pPr>
            <a:r>
              <a:rPr lang="en">
                <a:uFill>
                  <a:noFill/>
                </a:uFill>
                <a:hlinkClick r:id="rId11"/>
              </a:rPr>
              <a:t>Modern flat style big data background</a:t>
            </a:r>
            <a:endParaRPr>
              <a:uFill>
                <a:noFill/>
              </a:uFill>
              <a:hlinkClick r:id="rId12"/>
            </a:endParaRPr>
          </a:p>
          <a:p>
            <a:pPr indent="-317500" lvl="0" marL="457200" rtl="0" algn="l">
              <a:spcBef>
                <a:spcPts val="0"/>
              </a:spcBef>
              <a:spcAft>
                <a:spcPts val="0"/>
              </a:spcAft>
              <a:buClr>
                <a:schemeClr val="lt2"/>
              </a:buClr>
              <a:buSzPts val="1400"/>
              <a:buChar char="●"/>
            </a:pPr>
            <a:r>
              <a:rPr lang="en">
                <a:uFill>
                  <a:noFill/>
                </a:uFill>
                <a:hlinkClick r:id="rId13"/>
              </a:rPr>
              <a:t>Big data</a:t>
            </a:r>
            <a:endParaRPr/>
          </a:p>
          <a:p>
            <a:pPr indent="0" lvl="0" marL="0" rtl="0" algn="l">
              <a:spcBef>
                <a:spcPts val="0"/>
              </a:spcBef>
              <a:spcAft>
                <a:spcPts val="0"/>
              </a:spcAft>
              <a:buNone/>
            </a:pPr>
            <a:r>
              <a:t/>
            </a:r>
            <a:endParaRPr sz="1500"/>
          </a:p>
        </p:txBody>
      </p:sp>
      <p:sp>
        <p:nvSpPr>
          <p:cNvPr id="2755" name="Google Shape;2755;p71"/>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a:t>
            </a:r>
            <a:r>
              <a:rPr lang="en"/>
              <a:t>RESOURCES</a:t>
            </a:r>
            <a:endParaRPr/>
          </a:p>
        </p:txBody>
      </p:sp>
      <p:sp>
        <p:nvSpPr>
          <p:cNvPr id="2756" name="Google Shape;2756;p71"/>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2757" name="Google Shape;2757;p71">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1">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1">
            <a:hlinkClick action="ppaction://hlinksldjump" r:id="rId14"/>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2760" name="Google Shape;2760;p71">
            <a:hlinkClick action="ppaction://hlinksldjump" r:id="rId15"/>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2761" name="Google Shape;2761;p71">
            <a:hlinkClick action="ppaction://hlinksldjump" r:id="rId16"/>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2762" name="Google Shape;2762;p71"/>
          <p:cNvGrpSpPr/>
          <p:nvPr/>
        </p:nvGrpSpPr>
        <p:grpSpPr>
          <a:xfrm>
            <a:off x="706038" y="312972"/>
            <a:ext cx="140222" cy="140409"/>
            <a:chOff x="2741000" y="199475"/>
            <a:chExt cx="191953" cy="192210"/>
          </a:xfrm>
        </p:grpSpPr>
        <p:sp>
          <p:nvSpPr>
            <p:cNvPr id="2763" name="Google Shape;2763;p71"/>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1"/>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1"/>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1"/>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1"/>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1"/>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1"/>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1"/>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1"/>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2" name="Google Shape;2772;p71">
            <a:hlinkClick action="ppaction://hlinksldjump" r:id="rId17"/>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1"/>
          <p:cNvSpPr/>
          <p:nvPr/>
        </p:nvSpPr>
        <p:spPr>
          <a:xfrm>
            <a:off x="8429700" y="1636201"/>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1"/>
          <p:cNvSpPr/>
          <p:nvPr/>
        </p:nvSpPr>
        <p:spPr>
          <a:xfrm>
            <a:off x="8633238" y="254305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1"/>
          <p:cNvSpPr/>
          <p:nvPr/>
        </p:nvSpPr>
        <p:spPr>
          <a:xfrm rot="-1685758">
            <a:off x="8101541" y="39873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1"/>
          <p:cNvSpPr/>
          <p:nvPr/>
        </p:nvSpPr>
        <p:spPr>
          <a:xfrm>
            <a:off x="8393052" y="3657038"/>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1"/>
          <p:cNvSpPr/>
          <p:nvPr/>
        </p:nvSpPr>
        <p:spPr>
          <a:xfrm>
            <a:off x="8507014" y="3242249"/>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1"/>
          <p:cNvSpPr/>
          <p:nvPr/>
        </p:nvSpPr>
        <p:spPr>
          <a:xfrm>
            <a:off x="8171762" y="1328528"/>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9" name="Google Shape;2779;p71"/>
          <p:cNvGrpSpPr/>
          <p:nvPr/>
        </p:nvGrpSpPr>
        <p:grpSpPr>
          <a:xfrm>
            <a:off x="7137097" y="3809352"/>
            <a:ext cx="695830" cy="243805"/>
            <a:chOff x="2271950" y="2722775"/>
            <a:chExt cx="575875" cy="201775"/>
          </a:xfrm>
        </p:grpSpPr>
        <p:sp>
          <p:nvSpPr>
            <p:cNvPr id="2780" name="Google Shape;2780;p71"/>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1"/>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1"/>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1"/>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1"/>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5" name="Google Shape;2785;p71"/>
          <p:cNvSpPr/>
          <p:nvPr/>
        </p:nvSpPr>
        <p:spPr>
          <a:xfrm rot="7201932">
            <a:off x="8374975" y="889915"/>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1"/>
          <p:cNvSpPr/>
          <p:nvPr/>
        </p:nvSpPr>
        <p:spPr>
          <a:xfrm>
            <a:off x="7481625" y="430265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1"/>
          <p:cNvSpPr/>
          <p:nvPr/>
        </p:nvSpPr>
        <p:spPr>
          <a:xfrm>
            <a:off x="7428826" y="821322"/>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1"/>
          <p:cNvSpPr/>
          <p:nvPr/>
        </p:nvSpPr>
        <p:spPr>
          <a:xfrm>
            <a:off x="6285812" y="365705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1"/>
          <p:cNvSpPr/>
          <p:nvPr/>
        </p:nvSpPr>
        <p:spPr>
          <a:xfrm>
            <a:off x="5716189" y="4147124"/>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3" name="Shape 2793"/>
        <p:cNvGrpSpPr/>
        <p:nvPr/>
      </p:nvGrpSpPr>
      <p:grpSpPr>
        <a:xfrm>
          <a:off x="0" y="0"/>
          <a:ext cx="0" cy="0"/>
          <a:chOff x="0" y="0"/>
          <a:chExt cx="0" cy="0"/>
        </a:xfrm>
      </p:grpSpPr>
      <p:sp>
        <p:nvSpPr>
          <p:cNvPr id="2794" name="Google Shape;2794;p72"/>
          <p:cNvSpPr txBox="1"/>
          <p:nvPr>
            <p:ph idx="1" type="subTitle"/>
          </p:nvPr>
        </p:nvSpPr>
        <p:spPr>
          <a:xfrm>
            <a:off x="706050" y="1408650"/>
            <a:ext cx="3768300" cy="264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1000"/>
              </a:spcBef>
              <a:spcAft>
                <a:spcPts val="0"/>
              </a:spcAft>
              <a:buNone/>
            </a:pPr>
            <a:r>
              <a:rPr lang="en" sz="2700">
                <a:latin typeface="Bebas Neue"/>
                <a:ea typeface="Bebas Neue"/>
                <a:cs typeface="Bebas Neue"/>
                <a:sym typeface="Bebas Neue"/>
              </a:rPr>
              <a:t>PHOTOS</a:t>
            </a:r>
            <a:endParaRPr sz="2700">
              <a:latin typeface="Bebas Neue"/>
              <a:ea typeface="Bebas Neue"/>
              <a:cs typeface="Bebas Neue"/>
              <a:sym typeface="Bebas Neue"/>
            </a:endParaRPr>
          </a:p>
          <a:p>
            <a:pPr indent="-317500" lvl="0" marL="457200" rtl="0" algn="l">
              <a:spcBef>
                <a:spcPts val="0"/>
              </a:spcBef>
              <a:spcAft>
                <a:spcPts val="0"/>
              </a:spcAft>
              <a:buClr>
                <a:schemeClr val="lt2"/>
              </a:buClr>
              <a:buSzPts val="1400"/>
              <a:buChar char="●"/>
            </a:pPr>
            <a:r>
              <a:rPr lang="en">
                <a:uFill>
                  <a:noFill/>
                </a:uFill>
                <a:hlinkClick r:id="rId3"/>
              </a:rPr>
              <a:t>Woman typing on laptop keyboard</a:t>
            </a:r>
            <a:endParaRPr>
              <a:uFill>
                <a:noFill/>
              </a:uFill>
              <a:hlinkClick r:id="rId4"/>
            </a:endParaRPr>
          </a:p>
          <a:p>
            <a:pPr indent="-317500" lvl="0" marL="457200" rtl="0" algn="l">
              <a:spcBef>
                <a:spcPts val="0"/>
              </a:spcBef>
              <a:spcAft>
                <a:spcPts val="0"/>
              </a:spcAft>
              <a:buClr>
                <a:schemeClr val="lt2"/>
              </a:buClr>
              <a:buSzPts val="1400"/>
              <a:buChar char="●"/>
            </a:pPr>
            <a:r>
              <a:rPr lang="en">
                <a:uFill>
                  <a:noFill/>
                </a:uFill>
                <a:hlinkClick r:id="rId5"/>
              </a:rPr>
              <a:t>Laptop</a:t>
            </a:r>
            <a:endParaRPr/>
          </a:p>
          <a:p>
            <a:pPr indent="-317500" lvl="0" marL="457200" rtl="0" algn="l">
              <a:spcBef>
                <a:spcPts val="0"/>
              </a:spcBef>
              <a:spcAft>
                <a:spcPts val="0"/>
              </a:spcAft>
              <a:buClr>
                <a:schemeClr val="lt2"/>
              </a:buClr>
              <a:buSzPts val="1400"/>
              <a:buChar char="●"/>
            </a:pPr>
            <a:r>
              <a:rPr lang="en">
                <a:uFill>
                  <a:noFill/>
                </a:uFill>
                <a:hlinkClick r:id="rId6"/>
              </a:rPr>
              <a:t>Business man at his office being busy</a:t>
            </a:r>
            <a:endParaRPr/>
          </a:p>
          <a:p>
            <a:pPr indent="-317500" lvl="0" marL="457200" rtl="0" algn="l">
              <a:spcBef>
                <a:spcPts val="0"/>
              </a:spcBef>
              <a:spcAft>
                <a:spcPts val="1000"/>
              </a:spcAft>
              <a:buClr>
                <a:schemeClr val="lt2"/>
              </a:buClr>
              <a:buSzPts val="1400"/>
              <a:buChar char="●"/>
            </a:pPr>
            <a:r>
              <a:rPr lang="en">
                <a:uFill>
                  <a:noFill/>
                </a:uFill>
                <a:hlinkClick r:id="rId7"/>
              </a:rPr>
              <a:t>Portrait of person working while standing</a:t>
            </a:r>
            <a:endParaRPr/>
          </a:p>
        </p:txBody>
      </p:sp>
      <p:sp>
        <p:nvSpPr>
          <p:cNvPr id="2795" name="Google Shape;2795;p72"/>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2796" name="Google Shape;2796;p72"/>
          <p:cNvSpPr txBox="1"/>
          <p:nvPr>
            <p:ph idx="2" type="subTitle"/>
          </p:nvPr>
        </p:nvSpPr>
        <p:spPr>
          <a:xfrm>
            <a:off x="4669650" y="1408650"/>
            <a:ext cx="3768300" cy="264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latin typeface="Bebas Neue"/>
                <a:ea typeface="Bebas Neue"/>
                <a:cs typeface="Bebas Neue"/>
                <a:sym typeface="Bebas Neue"/>
              </a:rPr>
              <a:t>VECTORS</a:t>
            </a:r>
            <a:endParaRPr sz="2700">
              <a:latin typeface="Bebas Neue"/>
              <a:ea typeface="Bebas Neue"/>
              <a:cs typeface="Bebas Neue"/>
              <a:sym typeface="Bebas Neue"/>
            </a:endParaRPr>
          </a:p>
          <a:p>
            <a:pPr indent="-317500" lvl="0" marL="457200" rtl="0" algn="l">
              <a:spcBef>
                <a:spcPts val="0"/>
              </a:spcBef>
              <a:spcAft>
                <a:spcPts val="0"/>
              </a:spcAft>
              <a:buClr>
                <a:schemeClr val="lt2"/>
              </a:buClr>
              <a:buSzPts val="1400"/>
              <a:buChar char="●"/>
            </a:pPr>
            <a:r>
              <a:rPr lang="en">
                <a:uFill>
                  <a:noFill/>
                </a:uFill>
                <a:hlinkClick r:id="rId8"/>
              </a:rPr>
              <a:t>Gradient case study landing page</a:t>
            </a:r>
            <a:endParaRPr>
              <a:uFill>
                <a:noFill/>
              </a:uFill>
              <a:hlinkClick r:id="rId9"/>
            </a:endParaRPr>
          </a:p>
          <a:p>
            <a:pPr indent="-317500" lvl="0" marL="457200" rtl="0" algn="l">
              <a:spcBef>
                <a:spcPts val="0"/>
              </a:spcBef>
              <a:spcAft>
                <a:spcPts val="0"/>
              </a:spcAft>
              <a:buClr>
                <a:schemeClr val="lt2"/>
              </a:buClr>
              <a:buSzPts val="1400"/>
              <a:buChar char="●"/>
            </a:pPr>
            <a:r>
              <a:rPr lang="en">
                <a:uFill>
                  <a:noFill/>
                </a:uFill>
                <a:hlinkClick r:id="rId10"/>
              </a:rPr>
              <a:t>Gradient case study landing page</a:t>
            </a:r>
            <a:endParaRPr>
              <a:uFill>
                <a:noFill/>
              </a:uFill>
              <a:hlinkClick r:id="rId11"/>
            </a:endParaRPr>
          </a:p>
          <a:p>
            <a:pPr indent="-317500" lvl="0" marL="457200" rtl="0" algn="l">
              <a:spcBef>
                <a:spcPts val="0"/>
              </a:spcBef>
              <a:spcAft>
                <a:spcPts val="0"/>
              </a:spcAft>
              <a:buClr>
                <a:schemeClr val="lt2"/>
              </a:buClr>
              <a:buSzPts val="1400"/>
              <a:buChar char="●"/>
            </a:pPr>
            <a:r>
              <a:rPr lang="en">
                <a:uFill>
                  <a:noFill/>
                </a:uFill>
                <a:hlinkClick r:id="rId12"/>
              </a:rPr>
              <a:t>Gradient case study landing page</a:t>
            </a:r>
            <a:endParaRPr sz="2700">
              <a:latin typeface="Bebas Neue"/>
              <a:ea typeface="Bebas Neue"/>
              <a:cs typeface="Bebas Neue"/>
              <a:sym typeface="Bebas Neue"/>
            </a:endParaRPr>
          </a:p>
          <a:p>
            <a:pPr indent="0" lvl="0" marL="0" rtl="0" algn="l">
              <a:spcBef>
                <a:spcPts val="1000"/>
              </a:spcBef>
              <a:spcAft>
                <a:spcPts val="0"/>
              </a:spcAft>
              <a:buClr>
                <a:schemeClr val="hlink"/>
              </a:buClr>
              <a:buSzPts val="1100"/>
              <a:buFont typeface="Arial"/>
              <a:buNone/>
            </a:pPr>
            <a:r>
              <a:rPr lang="en" sz="2700">
                <a:latin typeface="Bebas Neue"/>
                <a:ea typeface="Bebas Neue"/>
                <a:cs typeface="Bebas Neue"/>
                <a:sym typeface="Bebas Neue"/>
              </a:rPr>
              <a:t>ICONS</a:t>
            </a:r>
            <a:endParaRPr sz="2700">
              <a:latin typeface="Bebas Neue"/>
              <a:ea typeface="Bebas Neue"/>
              <a:cs typeface="Bebas Neue"/>
              <a:sym typeface="Bebas Neue"/>
            </a:endParaRPr>
          </a:p>
          <a:p>
            <a:pPr indent="-317500" lvl="0" marL="457200" rtl="0" algn="l">
              <a:spcBef>
                <a:spcPts val="0"/>
              </a:spcBef>
              <a:spcAft>
                <a:spcPts val="0"/>
              </a:spcAft>
              <a:buClr>
                <a:schemeClr val="lt2"/>
              </a:buClr>
              <a:buSzPts val="1400"/>
              <a:buChar char="●"/>
            </a:pPr>
            <a:r>
              <a:rPr lang="en">
                <a:uFill>
                  <a:noFill/>
                </a:uFill>
                <a:hlinkClick r:id="rId13"/>
              </a:rPr>
              <a:t>Icon Pack: Big Data</a:t>
            </a:r>
            <a:endParaRPr/>
          </a:p>
          <a:p>
            <a:pPr indent="0" lvl="0" marL="0" rtl="0" algn="l">
              <a:spcBef>
                <a:spcPts val="0"/>
              </a:spcBef>
              <a:spcAft>
                <a:spcPts val="0"/>
              </a:spcAft>
              <a:buNone/>
            </a:pPr>
            <a:r>
              <a:t/>
            </a:r>
            <a:endParaRPr sz="1500"/>
          </a:p>
        </p:txBody>
      </p:sp>
      <p:sp>
        <p:nvSpPr>
          <p:cNvPr id="2797" name="Google Shape;2797;p72"/>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2798" name="Google Shape;2798;p72">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2">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2">
            <a:hlinkClick action="ppaction://hlinksldjump" r:id="rId14"/>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2801" name="Google Shape;2801;p72">
            <a:hlinkClick action="ppaction://hlinksldjump" r:id="rId15"/>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2802" name="Google Shape;2802;p72">
            <a:hlinkClick action="ppaction://hlinksldjump" r:id="rId16"/>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2803" name="Google Shape;2803;p72"/>
          <p:cNvGrpSpPr/>
          <p:nvPr/>
        </p:nvGrpSpPr>
        <p:grpSpPr>
          <a:xfrm>
            <a:off x="706038" y="312972"/>
            <a:ext cx="140222" cy="140409"/>
            <a:chOff x="2741000" y="199475"/>
            <a:chExt cx="191953" cy="192210"/>
          </a:xfrm>
        </p:grpSpPr>
        <p:sp>
          <p:nvSpPr>
            <p:cNvPr id="2804" name="Google Shape;2804;p72"/>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2"/>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2"/>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2"/>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2"/>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2"/>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2"/>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2"/>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2"/>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3" name="Google Shape;2813;p72">
            <a:hlinkClick action="ppaction://hlinksldjump" r:id="rId17"/>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2"/>
          <p:cNvSpPr/>
          <p:nvPr/>
        </p:nvSpPr>
        <p:spPr>
          <a:xfrm>
            <a:off x="8429700" y="1636201"/>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2"/>
          <p:cNvSpPr/>
          <p:nvPr/>
        </p:nvSpPr>
        <p:spPr>
          <a:xfrm>
            <a:off x="8633238" y="254305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2"/>
          <p:cNvSpPr/>
          <p:nvPr/>
        </p:nvSpPr>
        <p:spPr>
          <a:xfrm rot="-1685758">
            <a:off x="8101541" y="39873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2"/>
          <p:cNvSpPr/>
          <p:nvPr/>
        </p:nvSpPr>
        <p:spPr>
          <a:xfrm>
            <a:off x="8393052" y="3657038"/>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2"/>
          <p:cNvSpPr/>
          <p:nvPr/>
        </p:nvSpPr>
        <p:spPr>
          <a:xfrm>
            <a:off x="8507014" y="3242249"/>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2"/>
          <p:cNvSpPr/>
          <p:nvPr/>
        </p:nvSpPr>
        <p:spPr>
          <a:xfrm>
            <a:off x="8171762" y="1328528"/>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0" name="Google Shape;2820;p72"/>
          <p:cNvGrpSpPr/>
          <p:nvPr/>
        </p:nvGrpSpPr>
        <p:grpSpPr>
          <a:xfrm>
            <a:off x="7137097" y="3809352"/>
            <a:ext cx="695830" cy="243805"/>
            <a:chOff x="2271950" y="2722775"/>
            <a:chExt cx="575875" cy="201775"/>
          </a:xfrm>
        </p:grpSpPr>
        <p:sp>
          <p:nvSpPr>
            <p:cNvPr id="2821" name="Google Shape;2821;p72"/>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2"/>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2"/>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2"/>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2"/>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6" name="Google Shape;2826;p72"/>
          <p:cNvSpPr/>
          <p:nvPr/>
        </p:nvSpPr>
        <p:spPr>
          <a:xfrm rot="7201932">
            <a:off x="8374975" y="889915"/>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2"/>
          <p:cNvSpPr/>
          <p:nvPr/>
        </p:nvSpPr>
        <p:spPr>
          <a:xfrm>
            <a:off x="7481625" y="430265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2"/>
          <p:cNvSpPr/>
          <p:nvPr/>
        </p:nvSpPr>
        <p:spPr>
          <a:xfrm>
            <a:off x="7428826" y="821322"/>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2"/>
          <p:cNvSpPr/>
          <p:nvPr/>
        </p:nvSpPr>
        <p:spPr>
          <a:xfrm>
            <a:off x="6285812" y="365705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2"/>
          <p:cNvSpPr/>
          <p:nvPr/>
        </p:nvSpPr>
        <p:spPr>
          <a:xfrm>
            <a:off x="5716189" y="4147124"/>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37"/>
          <p:cNvSpPr txBox="1"/>
          <p:nvPr>
            <p:ph idx="1" type="subTitle"/>
          </p:nvPr>
        </p:nvSpPr>
        <p:spPr>
          <a:xfrm>
            <a:off x="3024150" y="2831188"/>
            <a:ext cx="3095700" cy="87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sp>
        <p:nvSpPr>
          <p:cNvPr id="398" name="Google Shape;398;p37"/>
          <p:cNvSpPr txBox="1"/>
          <p:nvPr>
            <p:ph type="title"/>
          </p:nvPr>
        </p:nvSpPr>
        <p:spPr>
          <a:xfrm>
            <a:off x="3024150" y="1440213"/>
            <a:ext cx="3095700" cy="126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399" name="Google Shape;399;p37"/>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grpSp>
        <p:nvGrpSpPr>
          <p:cNvPr id="400" name="Google Shape;400;p37"/>
          <p:cNvGrpSpPr/>
          <p:nvPr/>
        </p:nvGrpSpPr>
        <p:grpSpPr>
          <a:xfrm>
            <a:off x="2308150" y="1262488"/>
            <a:ext cx="65475" cy="397950"/>
            <a:chOff x="2551425" y="1409425"/>
            <a:chExt cx="65475" cy="397950"/>
          </a:xfrm>
        </p:grpSpPr>
        <p:sp>
          <p:nvSpPr>
            <p:cNvPr id="401" name="Google Shape;401;p37"/>
            <p:cNvSpPr/>
            <p:nvPr/>
          </p:nvSpPr>
          <p:spPr>
            <a:xfrm>
              <a:off x="2568775" y="1499550"/>
              <a:ext cx="36100" cy="30850"/>
            </a:xfrm>
            <a:custGeom>
              <a:rect b="b" l="l" r="r" t="t"/>
              <a:pathLst>
                <a:path extrusionOk="0" h="1234" w="1444">
                  <a:moveTo>
                    <a:pt x="621" y="0"/>
                  </a:moveTo>
                  <a:cubicBezTo>
                    <a:pt x="304" y="0"/>
                    <a:pt x="1" y="248"/>
                    <a:pt x="1" y="610"/>
                  </a:cubicBezTo>
                  <a:cubicBezTo>
                    <a:pt x="1" y="949"/>
                    <a:pt x="268" y="1234"/>
                    <a:pt x="607" y="1234"/>
                  </a:cubicBezTo>
                  <a:cubicBezTo>
                    <a:pt x="1159" y="1234"/>
                    <a:pt x="1444" y="575"/>
                    <a:pt x="1052" y="183"/>
                  </a:cubicBezTo>
                  <a:cubicBezTo>
                    <a:pt x="926" y="56"/>
                    <a:pt x="772" y="0"/>
                    <a:pt x="62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7"/>
            <p:cNvSpPr/>
            <p:nvPr/>
          </p:nvSpPr>
          <p:spPr>
            <a:xfrm>
              <a:off x="2559875" y="1490575"/>
              <a:ext cx="57025" cy="48750"/>
            </a:xfrm>
            <a:custGeom>
              <a:rect b="b" l="l" r="r" t="t"/>
              <a:pathLst>
                <a:path extrusionOk="0" h="1950" w="2281">
                  <a:moveTo>
                    <a:pt x="984" y="96"/>
                  </a:moveTo>
                  <a:cubicBezTo>
                    <a:pt x="1772" y="96"/>
                    <a:pt x="2169" y="1046"/>
                    <a:pt x="1622" y="1611"/>
                  </a:cubicBezTo>
                  <a:cubicBezTo>
                    <a:pt x="1435" y="1797"/>
                    <a:pt x="1207" y="1880"/>
                    <a:pt x="984" y="1880"/>
                  </a:cubicBezTo>
                  <a:cubicBezTo>
                    <a:pt x="525" y="1880"/>
                    <a:pt x="90" y="1527"/>
                    <a:pt x="90" y="987"/>
                  </a:cubicBezTo>
                  <a:cubicBezTo>
                    <a:pt x="90" y="488"/>
                    <a:pt x="482" y="96"/>
                    <a:pt x="963" y="96"/>
                  </a:cubicBezTo>
                  <a:cubicBezTo>
                    <a:pt x="970" y="96"/>
                    <a:pt x="977" y="96"/>
                    <a:pt x="984" y="96"/>
                  </a:cubicBezTo>
                  <a:close/>
                  <a:moveTo>
                    <a:pt x="979" y="0"/>
                  </a:moveTo>
                  <a:cubicBezTo>
                    <a:pt x="481" y="0"/>
                    <a:pt x="1" y="391"/>
                    <a:pt x="1" y="969"/>
                  </a:cubicBezTo>
                  <a:cubicBezTo>
                    <a:pt x="1" y="1504"/>
                    <a:pt x="428" y="1949"/>
                    <a:pt x="963" y="1949"/>
                  </a:cubicBezTo>
                  <a:cubicBezTo>
                    <a:pt x="1835" y="1949"/>
                    <a:pt x="2281" y="898"/>
                    <a:pt x="1657" y="292"/>
                  </a:cubicBezTo>
                  <a:cubicBezTo>
                    <a:pt x="1461" y="90"/>
                    <a:pt x="1218" y="0"/>
                    <a:pt x="979"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7"/>
            <p:cNvSpPr/>
            <p:nvPr/>
          </p:nvSpPr>
          <p:spPr>
            <a:xfrm>
              <a:off x="2568775" y="1418400"/>
              <a:ext cx="36100" cy="30950"/>
            </a:xfrm>
            <a:custGeom>
              <a:rect b="b" l="l" r="r" t="t"/>
              <a:pathLst>
                <a:path extrusionOk="0" h="1238" w="1444">
                  <a:moveTo>
                    <a:pt x="613" y="0"/>
                  </a:moveTo>
                  <a:cubicBezTo>
                    <a:pt x="299" y="0"/>
                    <a:pt x="1" y="243"/>
                    <a:pt x="1" y="614"/>
                  </a:cubicBezTo>
                  <a:cubicBezTo>
                    <a:pt x="1" y="952"/>
                    <a:pt x="268" y="1220"/>
                    <a:pt x="607" y="1238"/>
                  </a:cubicBezTo>
                  <a:cubicBezTo>
                    <a:pt x="1159" y="1238"/>
                    <a:pt x="1444" y="578"/>
                    <a:pt x="1052" y="186"/>
                  </a:cubicBezTo>
                  <a:cubicBezTo>
                    <a:pt x="923" y="58"/>
                    <a:pt x="766" y="0"/>
                    <a:pt x="613"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7"/>
            <p:cNvSpPr/>
            <p:nvPr/>
          </p:nvSpPr>
          <p:spPr>
            <a:xfrm>
              <a:off x="2559875" y="1409425"/>
              <a:ext cx="56900" cy="48400"/>
            </a:xfrm>
            <a:custGeom>
              <a:rect b="b" l="l" r="r" t="t"/>
              <a:pathLst>
                <a:path extrusionOk="0" h="1936" w="2276">
                  <a:moveTo>
                    <a:pt x="984" y="100"/>
                  </a:moveTo>
                  <a:cubicBezTo>
                    <a:pt x="1772" y="100"/>
                    <a:pt x="2169" y="1049"/>
                    <a:pt x="1604" y="1614"/>
                  </a:cubicBezTo>
                  <a:cubicBezTo>
                    <a:pt x="1426" y="1798"/>
                    <a:pt x="1204" y="1880"/>
                    <a:pt x="985" y="1880"/>
                  </a:cubicBezTo>
                  <a:cubicBezTo>
                    <a:pt x="524" y="1880"/>
                    <a:pt x="78" y="1517"/>
                    <a:pt x="90" y="973"/>
                  </a:cubicBezTo>
                  <a:cubicBezTo>
                    <a:pt x="90" y="492"/>
                    <a:pt x="482" y="100"/>
                    <a:pt x="963" y="100"/>
                  </a:cubicBezTo>
                  <a:cubicBezTo>
                    <a:pt x="970" y="100"/>
                    <a:pt x="977" y="100"/>
                    <a:pt x="984" y="100"/>
                  </a:cubicBezTo>
                  <a:close/>
                  <a:moveTo>
                    <a:pt x="971" y="0"/>
                  </a:moveTo>
                  <a:cubicBezTo>
                    <a:pt x="476" y="0"/>
                    <a:pt x="1" y="386"/>
                    <a:pt x="1" y="973"/>
                  </a:cubicBezTo>
                  <a:cubicBezTo>
                    <a:pt x="1" y="1507"/>
                    <a:pt x="428" y="1935"/>
                    <a:pt x="963" y="1935"/>
                  </a:cubicBezTo>
                  <a:cubicBezTo>
                    <a:pt x="970" y="1935"/>
                    <a:pt x="977" y="1935"/>
                    <a:pt x="984" y="1935"/>
                  </a:cubicBezTo>
                  <a:cubicBezTo>
                    <a:pt x="1843" y="1935"/>
                    <a:pt x="2276" y="897"/>
                    <a:pt x="1657" y="296"/>
                  </a:cubicBezTo>
                  <a:cubicBezTo>
                    <a:pt x="1459" y="92"/>
                    <a:pt x="1213" y="0"/>
                    <a:pt x="97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7"/>
            <p:cNvSpPr/>
            <p:nvPr/>
          </p:nvSpPr>
          <p:spPr>
            <a:xfrm>
              <a:off x="2568775" y="1588075"/>
              <a:ext cx="36100" cy="30950"/>
            </a:xfrm>
            <a:custGeom>
              <a:rect b="b" l="l" r="r" t="t"/>
              <a:pathLst>
                <a:path extrusionOk="0" h="1238" w="1444">
                  <a:moveTo>
                    <a:pt x="613" y="1"/>
                  </a:moveTo>
                  <a:cubicBezTo>
                    <a:pt x="299" y="1"/>
                    <a:pt x="1" y="243"/>
                    <a:pt x="1" y="614"/>
                  </a:cubicBezTo>
                  <a:cubicBezTo>
                    <a:pt x="1" y="953"/>
                    <a:pt x="268" y="1220"/>
                    <a:pt x="607" y="1238"/>
                  </a:cubicBezTo>
                  <a:cubicBezTo>
                    <a:pt x="1159" y="1238"/>
                    <a:pt x="1444" y="579"/>
                    <a:pt x="1052" y="187"/>
                  </a:cubicBezTo>
                  <a:cubicBezTo>
                    <a:pt x="923" y="58"/>
                    <a:pt x="766" y="1"/>
                    <a:pt x="613"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7"/>
            <p:cNvSpPr/>
            <p:nvPr/>
          </p:nvSpPr>
          <p:spPr>
            <a:xfrm>
              <a:off x="2559875" y="1579100"/>
              <a:ext cx="57025" cy="48850"/>
            </a:xfrm>
            <a:custGeom>
              <a:rect b="b" l="l" r="r" t="t"/>
              <a:pathLst>
                <a:path extrusionOk="0" h="1954" w="2281">
                  <a:moveTo>
                    <a:pt x="984" y="100"/>
                  </a:moveTo>
                  <a:cubicBezTo>
                    <a:pt x="1772" y="100"/>
                    <a:pt x="2169" y="1050"/>
                    <a:pt x="1622" y="1615"/>
                  </a:cubicBezTo>
                  <a:cubicBezTo>
                    <a:pt x="1438" y="1793"/>
                    <a:pt x="1213" y="1873"/>
                    <a:pt x="992" y="1873"/>
                  </a:cubicBezTo>
                  <a:cubicBezTo>
                    <a:pt x="531" y="1873"/>
                    <a:pt x="90" y="1522"/>
                    <a:pt x="90" y="991"/>
                  </a:cubicBezTo>
                  <a:cubicBezTo>
                    <a:pt x="90" y="492"/>
                    <a:pt x="482" y="100"/>
                    <a:pt x="963" y="100"/>
                  </a:cubicBezTo>
                  <a:cubicBezTo>
                    <a:pt x="970" y="100"/>
                    <a:pt x="977" y="100"/>
                    <a:pt x="984" y="100"/>
                  </a:cubicBezTo>
                  <a:close/>
                  <a:moveTo>
                    <a:pt x="971" y="1"/>
                  </a:moveTo>
                  <a:cubicBezTo>
                    <a:pt x="476" y="1"/>
                    <a:pt x="1" y="386"/>
                    <a:pt x="1" y="973"/>
                  </a:cubicBezTo>
                  <a:cubicBezTo>
                    <a:pt x="1" y="1508"/>
                    <a:pt x="428" y="1935"/>
                    <a:pt x="963" y="1953"/>
                  </a:cubicBezTo>
                  <a:cubicBezTo>
                    <a:pt x="1835" y="1953"/>
                    <a:pt x="2281" y="902"/>
                    <a:pt x="1657" y="296"/>
                  </a:cubicBezTo>
                  <a:cubicBezTo>
                    <a:pt x="1459" y="92"/>
                    <a:pt x="1213" y="1"/>
                    <a:pt x="971"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7"/>
            <p:cNvSpPr/>
            <p:nvPr/>
          </p:nvSpPr>
          <p:spPr>
            <a:xfrm>
              <a:off x="2563450" y="1679125"/>
              <a:ext cx="35650" cy="30950"/>
            </a:xfrm>
            <a:custGeom>
              <a:rect b="b" l="l" r="r" t="t"/>
              <a:pathLst>
                <a:path extrusionOk="0" h="1238" w="1426">
                  <a:moveTo>
                    <a:pt x="820" y="1"/>
                  </a:moveTo>
                  <a:cubicBezTo>
                    <a:pt x="267" y="1"/>
                    <a:pt x="0" y="660"/>
                    <a:pt x="374" y="1052"/>
                  </a:cubicBezTo>
                  <a:cubicBezTo>
                    <a:pt x="503" y="1180"/>
                    <a:pt x="660" y="1238"/>
                    <a:pt x="813" y="1238"/>
                  </a:cubicBezTo>
                  <a:cubicBezTo>
                    <a:pt x="1127" y="1238"/>
                    <a:pt x="1425" y="995"/>
                    <a:pt x="1425" y="624"/>
                  </a:cubicBezTo>
                  <a:cubicBezTo>
                    <a:pt x="1425" y="286"/>
                    <a:pt x="1158" y="1"/>
                    <a:pt x="820"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7"/>
            <p:cNvSpPr/>
            <p:nvPr/>
          </p:nvSpPr>
          <p:spPr>
            <a:xfrm>
              <a:off x="2551425" y="1670225"/>
              <a:ext cx="56575" cy="48750"/>
            </a:xfrm>
            <a:custGeom>
              <a:rect b="b" l="l" r="r" t="t"/>
              <a:pathLst>
                <a:path extrusionOk="0" h="1950" w="2263">
                  <a:moveTo>
                    <a:pt x="1278" y="73"/>
                  </a:moveTo>
                  <a:cubicBezTo>
                    <a:pt x="1739" y="73"/>
                    <a:pt x="2186" y="437"/>
                    <a:pt x="2173" y="980"/>
                  </a:cubicBezTo>
                  <a:cubicBezTo>
                    <a:pt x="2173" y="1461"/>
                    <a:pt x="1782" y="1853"/>
                    <a:pt x="1301" y="1853"/>
                  </a:cubicBezTo>
                  <a:cubicBezTo>
                    <a:pt x="1293" y="1853"/>
                    <a:pt x="1286" y="1853"/>
                    <a:pt x="1279" y="1853"/>
                  </a:cubicBezTo>
                  <a:cubicBezTo>
                    <a:pt x="491" y="1853"/>
                    <a:pt x="94" y="904"/>
                    <a:pt x="659" y="339"/>
                  </a:cubicBezTo>
                  <a:cubicBezTo>
                    <a:pt x="837" y="155"/>
                    <a:pt x="1059" y="73"/>
                    <a:pt x="1278" y="73"/>
                  </a:cubicBezTo>
                  <a:close/>
                  <a:moveTo>
                    <a:pt x="1301" y="0"/>
                  </a:moveTo>
                  <a:cubicBezTo>
                    <a:pt x="428" y="0"/>
                    <a:pt x="0" y="1051"/>
                    <a:pt x="606" y="1657"/>
                  </a:cubicBezTo>
                  <a:cubicBezTo>
                    <a:pt x="802" y="1859"/>
                    <a:pt x="1045" y="1949"/>
                    <a:pt x="1284" y="1949"/>
                  </a:cubicBezTo>
                  <a:cubicBezTo>
                    <a:pt x="1782" y="1949"/>
                    <a:pt x="2263" y="1558"/>
                    <a:pt x="2263" y="980"/>
                  </a:cubicBezTo>
                  <a:cubicBezTo>
                    <a:pt x="2263" y="446"/>
                    <a:pt x="1835" y="0"/>
                    <a:pt x="130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7"/>
            <p:cNvSpPr/>
            <p:nvPr/>
          </p:nvSpPr>
          <p:spPr>
            <a:xfrm>
              <a:off x="2563450" y="1767750"/>
              <a:ext cx="35650" cy="30850"/>
            </a:xfrm>
            <a:custGeom>
              <a:rect b="b" l="l" r="r" t="t"/>
              <a:pathLst>
                <a:path extrusionOk="0" h="1234" w="1426">
                  <a:moveTo>
                    <a:pt x="820" y="1"/>
                  </a:moveTo>
                  <a:cubicBezTo>
                    <a:pt x="267" y="1"/>
                    <a:pt x="0" y="660"/>
                    <a:pt x="374" y="1052"/>
                  </a:cubicBezTo>
                  <a:cubicBezTo>
                    <a:pt x="500" y="1177"/>
                    <a:pt x="653" y="1234"/>
                    <a:pt x="803" y="1234"/>
                  </a:cubicBezTo>
                  <a:cubicBezTo>
                    <a:pt x="1121" y="1234"/>
                    <a:pt x="1425" y="982"/>
                    <a:pt x="1425" y="606"/>
                  </a:cubicBezTo>
                  <a:cubicBezTo>
                    <a:pt x="1425" y="268"/>
                    <a:pt x="1158" y="1"/>
                    <a:pt x="820"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7"/>
            <p:cNvSpPr/>
            <p:nvPr/>
          </p:nvSpPr>
          <p:spPr>
            <a:xfrm>
              <a:off x="2551425" y="1758850"/>
              <a:ext cx="56575" cy="48525"/>
            </a:xfrm>
            <a:custGeom>
              <a:rect b="b" l="l" r="r" t="t"/>
              <a:pathLst>
                <a:path extrusionOk="0" h="1941" w="2263">
                  <a:moveTo>
                    <a:pt x="1284" y="69"/>
                  </a:moveTo>
                  <a:cubicBezTo>
                    <a:pt x="1738" y="69"/>
                    <a:pt x="2173" y="423"/>
                    <a:pt x="2173" y="962"/>
                  </a:cubicBezTo>
                  <a:cubicBezTo>
                    <a:pt x="2191" y="1461"/>
                    <a:pt x="1799" y="1853"/>
                    <a:pt x="1301" y="1871"/>
                  </a:cubicBezTo>
                  <a:lnTo>
                    <a:pt x="1301" y="1853"/>
                  </a:lnTo>
                  <a:cubicBezTo>
                    <a:pt x="1293" y="1853"/>
                    <a:pt x="1286" y="1853"/>
                    <a:pt x="1279" y="1853"/>
                  </a:cubicBezTo>
                  <a:cubicBezTo>
                    <a:pt x="491" y="1853"/>
                    <a:pt x="94" y="904"/>
                    <a:pt x="659" y="339"/>
                  </a:cubicBezTo>
                  <a:cubicBezTo>
                    <a:pt x="840" y="153"/>
                    <a:pt x="1064" y="69"/>
                    <a:pt x="1284" y="69"/>
                  </a:cubicBezTo>
                  <a:close/>
                  <a:moveTo>
                    <a:pt x="1301" y="0"/>
                  </a:moveTo>
                  <a:cubicBezTo>
                    <a:pt x="428" y="0"/>
                    <a:pt x="0" y="1034"/>
                    <a:pt x="606" y="1657"/>
                  </a:cubicBezTo>
                  <a:cubicBezTo>
                    <a:pt x="801" y="1853"/>
                    <a:pt x="1043" y="1941"/>
                    <a:pt x="1281" y="1941"/>
                  </a:cubicBezTo>
                  <a:cubicBezTo>
                    <a:pt x="1780" y="1941"/>
                    <a:pt x="2263" y="1554"/>
                    <a:pt x="2263" y="962"/>
                  </a:cubicBezTo>
                  <a:cubicBezTo>
                    <a:pt x="2263" y="428"/>
                    <a:pt x="1835" y="0"/>
                    <a:pt x="130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 name="Google Shape;411;p37"/>
          <p:cNvGrpSpPr/>
          <p:nvPr/>
        </p:nvGrpSpPr>
        <p:grpSpPr>
          <a:xfrm>
            <a:off x="714300" y="922363"/>
            <a:ext cx="472550" cy="202200"/>
            <a:chOff x="1441900" y="2926313"/>
            <a:chExt cx="472550" cy="202200"/>
          </a:xfrm>
        </p:grpSpPr>
        <p:sp>
          <p:nvSpPr>
            <p:cNvPr id="412" name="Google Shape;412;p37"/>
            <p:cNvSpPr/>
            <p:nvPr/>
          </p:nvSpPr>
          <p:spPr>
            <a:xfrm>
              <a:off x="1441900" y="2926313"/>
              <a:ext cx="285500" cy="202200"/>
            </a:xfrm>
            <a:custGeom>
              <a:rect b="b" l="l" r="r" t="t"/>
              <a:pathLst>
                <a:path extrusionOk="0" fill="none" h="8088" w="11420">
                  <a:moveTo>
                    <a:pt x="11420" y="0"/>
                  </a:moveTo>
                  <a:cubicBezTo>
                    <a:pt x="9140" y="0"/>
                    <a:pt x="7180" y="1639"/>
                    <a:pt x="6753" y="3884"/>
                  </a:cubicBezTo>
                  <a:cubicBezTo>
                    <a:pt x="5025" y="3403"/>
                    <a:pt x="3243" y="4436"/>
                    <a:pt x="2780" y="6164"/>
                  </a:cubicBezTo>
                  <a:cubicBezTo>
                    <a:pt x="1462" y="5594"/>
                    <a:pt x="1" y="6645"/>
                    <a:pt x="126" y="8088"/>
                  </a:cubicBezTo>
                  <a:lnTo>
                    <a:pt x="2994" y="8088"/>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7"/>
            <p:cNvSpPr/>
            <p:nvPr/>
          </p:nvSpPr>
          <p:spPr>
            <a:xfrm>
              <a:off x="1752325" y="2926313"/>
              <a:ext cx="35650" cy="13375"/>
            </a:xfrm>
            <a:custGeom>
              <a:rect b="b" l="l" r="r" t="t"/>
              <a:pathLst>
                <a:path extrusionOk="0" fill="none" h="535" w="1426">
                  <a:moveTo>
                    <a:pt x="0" y="0"/>
                  </a:moveTo>
                  <a:cubicBezTo>
                    <a:pt x="0" y="0"/>
                    <a:pt x="998" y="107"/>
                    <a:pt x="1426"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7"/>
            <p:cNvSpPr/>
            <p:nvPr/>
          </p:nvSpPr>
          <p:spPr>
            <a:xfrm>
              <a:off x="1540325" y="3127613"/>
              <a:ext cx="248100" cy="25"/>
            </a:xfrm>
            <a:custGeom>
              <a:rect b="b" l="l" r="r" t="t"/>
              <a:pathLst>
                <a:path extrusionOk="0" fill="none" h="1" w="9924">
                  <a:moveTo>
                    <a:pt x="1" y="0"/>
                  </a:moveTo>
                  <a:lnTo>
                    <a:pt x="9923" y="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7"/>
            <p:cNvSpPr/>
            <p:nvPr/>
          </p:nvSpPr>
          <p:spPr>
            <a:xfrm>
              <a:off x="1540325" y="3040313"/>
              <a:ext cx="39675" cy="20950"/>
            </a:xfrm>
            <a:custGeom>
              <a:rect b="b" l="l" r="r" t="t"/>
              <a:pathLst>
                <a:path extrusionOk="0" fill="none" h="838" w="1587">
                  <a:moveTo>
                    <a:pt x="1586" y="1"/>
                  </a:moveTo>
                  <a:cubicBezTo>
                    <a:pt x="1586" y="1"/>
                    <a:pt x="428" y="108"/>
                    <a:pt x="1"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7"/>
            <p:cNvSpPr/>
            <p:nvPr/>
          </p:nvSpPr>
          <p:spPr>
            <a:xfrm>
              <a:off x="1829375" y="3002013"/>
              <a:ext cx="85075" cy="27200"/>
            </a:xfrm>
            <a:custGeom>
              <a:rect b="b" l="l" r="r" t="t"/>
              <a:pathLst>
                <a:path extrusionOk="0" fill="none" h="1088" w="3403">
                  <a:moveTo>
                    <a:pt x="0" y="357"/>
                  </a:moveTo>
                  <a:cubicBezTo>
                    <a:pt x="0" y="357"/>
                    <a:pt x="2102" y="1"/>
                    <a:pt x="3403"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 name="Google Shape;417;p37"/>
          <p:cNvGrpSpPr/>
          <p:nvPr/>
        </p:nvGrpSpPr>
        <p:grpSpPr>
          <a:xfrm>
            <a:off x="1093400" y="1043938"/>
            <a:ext cx="1043050" cy="1488400"/>
            <a:chOff x="910475" y="761863"/>
            <a:chExt cx="1043050" cy="1488400"/>
          </a:xfrm>
        </p:grpSpPr>
        <p:sp>
          <p:nvSpPr>
            <p:cNvPr id="418" name="Google Shape;418;p37"/>
            <p:cNvSpPr/>
            <p:nvPr/>
          </p:nvSpPr>
          <p:spPr>
            <a:xfrm>
              <a:off x="910475" y="761863"/>
              <a:ext cx="1043050" cy="1488400"/>
            </a:xfrm>
            <a:custGeom>
              <a:rect b="b" l="l" r="r" t="t"/>
              <a:pathLst>
                <a:path extrusionOk="0" fill="none" h="59536" w="41722">
                  <a:moveTo>
                    <a:pt x="41722" y="8159"/>
                  </a:moveTo>
                  <a:lnTo>
                    <a:pt x="41722" y="57914"/>
                  </a:lnTo>
                  <a:cubicBezTo>
                    <a:pt x="41722" y="58805"/>
                    <a:pt x="40991" y="59536"/>
                    <a:pt x="40101" y="59536"/>
                  </a:cubicBezTo>
                  <a:lnTo>
                    <a:pt x="1622" y="59536"/>
                  </a:lnTo>
                  <a:cubicBezTo>
                    <a:pt x="731" y="59536"/>
                    <a:pt x="1" y="58805"/>
                    <a:pt x="1" y="57914"/>
                  </a:cubicBezTo>
                  <a:lnTo>
                    <a:pt x="1" y="1621"/>
                  </a:lnTo>
                  <a:cubicBezTo>
                    <a:pt x="1" y="730"/>
                    <a:pt x="731" y="0"/>
                    <a:pt x="1622" y="0"/>
                  </a:cubicBezTo>
                  <a:lnTo>
                    <a:pt x="32512" y="0"/>
                  </a:lnTo>
                  <a:close/>
                </a:path>
              </a:pathLst>
            </a:custGeom>
            <a:gradFill>
              <a:gsLst>
                <a:gs pos="0">
                  <a:schemeClr val="accent2"/>
                </a:gs>
                <a:gs pos="100000">
                  <a:schemeClr val="dk2"/>
                </a:gs>
              </a:gsLst>
              <a:lin ang="540070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7"/>
            <p:cNvSpPr/>
            <p:nvPr/>
          </p:nvSpPr>
          <p:spPr>
            <a:xfrm>
              <a:off x="1723250" y="761863"/>
              <a:ext cx="224500" cy="206225"/>
            </a:xfrm>
            <a:custGeom>
              <a:rect b="b" l="l" r="r" t="t"/>
              <a:pathLst>
                <a:path extrusionOk="0" fill="none" h="8249" w="8980">
                  <a:moveTo>
                    <a:pt x="1" y="0"/>
                  </a:moveTo>
                  <a:lnTo>
                    <a:pt x="1" y="6645"/>
                  </a:lnTo>
                  <a:cubicBezTo>
                    <a:pt x="1" y="7518"/>
                    <a:pt x="713" y="8248"/>
                    <a:pt x="1604" y="8248"/>
                  </a:cubicBezTo>
                  <a:lnTo>
                    <a:pt x="8979" y="8248"/>
                  </a:lnTo>
                </a:path>
              </a:pathLst>
            </a:custGeom>
            <a:gradFill>
              <a:gsLst>
                <a:gs pos="0">
                  <a:schemeClr val="accent2"/>
                </a:gs>
                <a:gs pos="100000">
                  <a:schemeClr val="dk2"/>
                </a:gs>
              </a:gsLst>
              <a:lin ang="540070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7"/>
            <p:cNvSpPr/>
            <p:nvPr/>
          </p:nvSpPr>
          <p:spPr>
            <a:xfrm>
              <a:off x="1051650" y="1062463"/>
              <a:ext cx="760700" cy="22300"/>
            </a:xfrm>
            <a:custGeom>
              <a:rect b="b" l="l" r="r" t="t"/>
              <a:pathLst>
                <a:path extrusionOk="0" fill="none" h="892" w="30428">
                  <a:moveTo>
                    <a:pt x="1" y="1"/>
                  </a:moveTo>
                  <a:lnTo>
                    <a:pt x="30428" y="1"/>
                  </a:lnTo>
                  <a:lnTo>
                    <a:pt x="30428" y="891"/>
                  </a:lnTo>
                  <a:lnTo>
                    <a:pt x="1" y="891"/>
                  </a:lnTo>
                  <a:close/>
                </a:path>
              </a:pathLst>
            </a:custGeom>
            <a:gradFill>
              <a:gsLst>
                <a:gs pos="0">
                  <a:schemeClr val="accent2"/>
                </a:gs>
                <a:gs pos="100000">
                  <a:schemeClr val="dk2"/>
                </a:gs>
              </a:gsLst>
              <a:lin ang="540070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7"/>
            <p:cNvSpPr/>
            <p:nvPr/>
          </p:nvSpPr>
          <p:spPr>
            <a:xfrm>
              <a:off x="1051650" y="1162663"/>
              <a:ext cx="760700" cy="22300"/>
            </a:xfrm>
            <a:custGeom>
              <a:rect b="b" l="l" r="r" t="t"/>
              <a:pathLst>
                <a:path extrusionOk="0" fill="none" h="892" w="30428">
                  <a:moveTo>
                    <a:pt x="1" y="1"/>
                  </a:moveTo>
                  <a:lnTo>
                    <a:pt x="30428" y="1"/>
                  </a:lnTo>
                  <a:lnTo>
                    <a:pt x="30428" y="892"/>
                  </a:lnTo>
                  <a:lnTo>
                    <a:pt x="1" y="892"/>
                  </a:lnTo>
                  <a:close/>
                </a:path>
              </a:pathLst>
            </a:custGeom>
            <a:gradFill>
              <a:gsLst>
                <a:gs pos="0">
                  <a:schemeClr val="accent2"/>
                </a:gs>
                <a:gs pos="100000">
                  <a:schemeClr val="dk2"/>
                </a:gs>
              </a:gsLst>
              <a:lin ang="540070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7"/>
            <p:cNvSpPr/>
            <p:nvPr/>
          </p:nvSpPr>
          <p:spPr>
            <a:xfrm>
              <a:off x="1051650" y="1262888"/>
              <a:ext cx="760700" cy="22275"/>
            </a:xfrm>
            <a:custGeom>
              <a:rect b="b" l="l" r="r" t="t"/>
              <a:pathLst>
                <a:path extrusionOk="0" fill="none" h="891" w="30428">
                  <a:moveTo>
                    <a:pt x="1" y="0"/>
                  </a:moveTo>
                  <a:lnTo>
                    <a:pt x="30428" y="0"/>
                  </a:lnTo>
                  <a:lnTo>
                    <a:pt x="30428" y="891"/>
                  </a:lnTo>
                  <a:lnTo>
                    <a:pt x="1" y="891"/>
                  </a:lnTo>
                  <a:close/>
                </a:path>
              </a:pathLst>
            </a:custGeom>
            <a:gradFill>
              <a:gsLst>
                <a:gs pos="0">
                  <a:schemeClr val="accent2"/>
                </a:gs>
                <a:gs pos="100000">
                  <a:schemeClr val="dk2"/>
                </a:gs>
              </a:gsLst>
              <a:lin ang="540070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7"/>
            <p:cNvSpPr/>
            <p:nvPr/>
          </p:nvSpPr>
          <p:spPr>
            <a:xfrm>
              <a:off x="1051650" y="1363088"/>
              <a:ext cx="760700" cy="22300"/>
            </a:xfrm>
            <a:custGeom>
              <a:rect b="b" l="l" r="r" t="t"/>
              <a:pathLst>
                <a:path extrusionOk="0" fill="none" h="892" w="30428">
                  <a:moveTo>
                    <a:pt x="1" y="0"/>
                  </a:moveTo>
                  <a:lnTo>
                    <a:pt x="30428" y="0"/>
                  </a:lnTo>
                  <a:lnTo>
                    <a:pt x="30428" y="891"/>
                  </a:lnTo>
                  <a:lnTo>
                    <a:pt x="1" y="891"/>
                  </a:lnTo>
                  <a:close/>
                </a:path>
              </a:pathLst>
            </a:custGeom>
            <a:gradFill>
              <a:gsLst>
                <a:gs pos="0">
                  <a:schemeClr val="accent2"/>
                </a:gs>
                <a:gs pos="100000">
                  <a:schemeClr val="dk2"/>
                </a:gs>
              </a:gsLst>
              <a:lin ang="540070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7"/>
            <p:cNvSpPr/>
            <p:nvPr/>
          </p:nvSpPr>
          <p:spPr>
            <a:xfrm>
              <a:off x="1051650" y="1463288"/>
              <a:ext cx="760700" cy="22300"/>
            </a:xfrm>
            <a:custGeom>
              <a:rect b="b" l="l" r="r" t="t"/>
              <a:pathLst>
                <a:path extrusionOk="0" fill="none" h="892" w="30428">
                  <a:moveTo>
                    <a:pt x="1" y="1"/>
                  </a:moveTo>
                  <a:lnTo>
                    <a:pt x="30428" y="1"/>
                  </a:lnTo>
                  <a:lnTo>
                    <a:pt x="30428" y="891"/>
                  </a:lnTo>
                  <a:lnTo>
                    <a:pt x="1" y="891"/>
                  </a:lnTo>
                  <a:close/>
                </a:path>
              </a:pathLst>
            </a:custGeom>
            <a:gradFill>
              <a:gsLst>
                <a:gs pos="0">
                  <a:schemeClr val="accent2"/>
                </a:gs>
                <a:gs pos="100000">
                  <a:schemeClr val="dk2"/>
                </a:gs>
              </a:gsLst>
              <a:lin ang="540070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7"/>
            <p:cNvSpPr/>
            <p:nvPr/>
          </p:nvSpPr>
          <p:spPr>
            <a:xfrm>
              <a:off x="1051650" y="1563488"/>
              <a:ext cx="760700" cy="22300"/>
            </a:xfrm>
            <a:custGeom>
              <a:rect b="b" l="l" r="r" t="t"/>
              <a:pathLst>
                <a:path extrusionOk="0" fill="none" h="892" w="30428">
                  <a:moveTo>
                    <a:pt x="1" y="1"/>
                  </a:moveTo>
                  <a:lnTo>
                    <a:pt x="30428" y="1"/>
                  </a:lnTo>
                  <a:lnTo>
                    <a:pt x="30428" y="892"/>
                  </a:lnTo>
                  <a:lnTo>
                    <a:pt x="1" y="892"/>
                  </a:lnTo>
                  <a:close/>
                </a:path>
              </a:pathLst>
            </a:custGeom>
            <a:gradFill>
              <a:gsLst>
                <a:gs pos="0">
                  <a:schemeClr val="accent2"/>
                </a:gs>
                <a:gs pos="100000">
                  <a:schemeClr val="dk2"/>
                </a:gs>
              </a:gsLst>
              <a:lin ang="540070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7"/>
            <p:cNvSpPr/>
            <p:nvPr/>
          </p:nvSpPr>
          <p:spPr>
            <a:xfrm>
              <a:off x="1051650" y="1663713"/>
              <a:ext cx="760700" cy="22275"/>
            </a:xfrm>
            <a:custGeom>
              <a:rect b="b" l="l" r="r" t="t"/>
              <a:pathLst>
                <a:path extrusionOk="0" fill="none" h="891" w="30428">
                  <a:moveTo>
                    <a:pt x="1" y="0"/>
                  </a:moveTo>
                  <a:lnTo>
                    <a:pt x="30428" y="0"/>
                  </a:lnTo>
                  <a:lnTo>
                    <a:pt x="30428" y="891"/>
                  </a:lnTo>
                  <a:lnTo>
                    <a:pt x="1" y="891"/>
                  </a:lnTo>
                  <a:close/>
                </a:path>
              </a:pathLst>
            </a:custGeom>
            <a:gradFill>
              <a:gsLst>
                <a:gs pos="0">
                  <a:schemeClr val="accent2"/>
                </a:gs>
                <a:gs pos="100000">
                  <a:schemeClr val="dk2"/>
                </a:gs>
              </a:gsLst>
              <a:lin ang="540070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7"/>
            <p:cNvSpPr/>
            <p:nvPr/>
          </p:nvSpPr>
          <p:spPr>
            <a:xfrm>
              <a:off x="1051650" y="1782613"/>
              <a:ext cx="315350" cy="22300"/>
            </a:xfrm>
            <a:custGeom>
              <a:rect b="b" l="l" r="r" t="t"/>
              <a:pathLst>
                <a:path extrusionOk="0" fill="none" h="892" w="12614">
                  <a:moveTo>
                    <a:pt x="1" y="1"/>
                  </a:moveTo>
                  <a:lnTo>
                    <a:pt x="12613" y="1"/>
                  </a:lnTo>
                  <a:lnTo>
                    <a:pt x="12613" y="891"/>
                  </a:lnTo>
                  <a:lnTo>
                    <a:pt x="1" y="891"/>
                  </a:lnTo>
                  <a:close/>
                </a:path>
              </a:pathLst>
            </a:custGeom>
            <a:gradFill>
              <a:gsLst>
                <a:gs pos="0">
                  <a:schemeClr val="accent2"/>
                </a:gs>
                <a:gs pos="100000">
                  <a:schemeClr val="dk2"/>
                </a:gs>
              </a:gsLst>
              <a:lin ang="540070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7"/>
            <p:cNvSpPr/>
            <p:nvPr/>
          </p:nvSpPr>
          <p:spPr>
            <a:xfrm>
              <a:off x="1051650" y="1990163"/>
              <a:ext cx="393275" cy="0"/>
            </a:xfrm>
            <a:custGeom>
              <a:rect b="b" l="l" r="r" t="t"/>
              <a:pathLst>
                <a:path extrusionOk="0" fill="none" h="0" w="15731">
                  <a:moveTo>
                    <a:pt x="1" y="0"/>
                  </a:moveTo>
                  <a:lnTo>
                    <a:pt x="15731" y="0"/>
                  </a:lnTo>
                </a:path>
              </a:pathLst>
            </a:custGeom>
            <a:gradFill>
              <a:gsLst>
                <a:gs pos="0">
                  <a:schemeClr val="accent2"/>
                </a:gs>
                <a:gs pos="100000">
                  <a:schemeClr val="dk2"/>
                </a:gs>
              </a:gsLst>
              <a:lin ang="540070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 name="Google Shape;429;p37"/>
          <p:cNvGrpSpPr/>
          <p:nvPr/>
        </p:nvGrpSpPr>
        <p:grpSpPr>
          <a:xfrm>
            <a:off x="1701625" y="2135638"/>
            <a:ext cx="875600" cy="1088925"/>
            <a:chOff x="5962175" y="478150"/>
            <a:chExt cx="875600" cy="1088925"/>
          </a:xfrm>
        </p:grpSpPr>
        <p:sp>
          <p:nvSpPr>
            <p:cNvPr id="430" name="Google Shape;430;p37"/>
            <p:cNvSpPr/>
            <p:nvPr/>
          </p:nvSpPr>
          <p:spPr>
            <a:xfrm>
              <a:off x="6095350" y="582825"/>
              <a:ext cx="504600" cy="504600"/>
            </a:xfrm>
            <a:custGeom>
              <a:rect b="b" l="l" r="r" t="t"/>
              <a:pathLst>
                <a:path extrusionOk="0" h="20184" w="20184">
                  <a:moveTo>
                    <a:pt x="10083" y="0"/>
                  </a:moveTo>
                  <a:lnTo>
                    <a:pt x="10083" y="0"/>
                  </a:lnTo>
                  <a:cubicBezTo>
                    <a:pt x="15659" y="18"/>
                    <a:pt x="20166" y="4525"/>
                    <a:pt x="20184" y="10101"/>
                  </a:cubicBezTo>
                  <a:lnTo>
                    <a:pt x="20184" y="10101"/>
                  </a:lnTo>
                  <a:cubicBezTo>
                    <a:pt x="20166" y="15659"/>
                    <a:pt x="15659" y="20166"/>
                    <a:pt x="10083" y="20184"/>
                  </a:cubicBezTo>
                  <a:lnTo>
                    <a:pt x="10083" y="20184"/>
                  </a:lnTo>
                  <a:cubicBezTo>
                    <a:pt x="4525" y="20166"/>
                    <a:pt x="0" y="15659"/>
                    <a:pt x="0" y="10101"/>
                  </a:cubicBezTo>
                  <a:lnTo>
                    <a:pt x="0" y="10101"/>
                  </a:lnTo>
                  <a:cubicBezTo>
                    <a:pt x="0" y="4525"/>
                    <a:pt x="4525" y="18"/>
                    <a:pt x="10083" y="0"/>
                  </a:cubicBezTo>
                  <a:close/>
                </a:path>
              </a:pathLst>
            </a:custGeom>
            <a:gradFill>
              <a:gsLst>
                <a:gs pos="0">
                  <a:schemeClr val="dk2"/>
                </a:gs>
                <a:gs pos="100000">
                  <a:schemeClr val="lt1"/>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7"/>
            <p:cNvSpPr/>
            <p:nvPr/>
          </p:nvSpPr>
          <p:spPr>
            <a:xfrm>
              <a:off x="6501075" y="1086075"/>
              <a:ext cx="145650" cy="186625"/>
            </a:xfrm>
            <a:custGeom>
              <a:rect b="b" l="l" r="r" t="t"/>
              <a:pathLst>
                <a:path extrusionOk="0" h="7465" w="5826">
                  <a:moveTo>
                    <a:pt x="0" y="1176"/>
                  </a:moveTo>
                  <a:lnTo>
                    <a:pt x="1888" y="0"/>
                  </a:lnTo>
                  <a:lnTo>
                    <a:pt x="5825" y="6289"/>
                  </a:lnTo>
                  <a:lnTo>
                    <a:pt x="3937" y="7465"/>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7"/>
            <p:cNvSpPr/>
            <p:nvPr/>
          </p:nvSpPr>
          <p:spPr>
            <a:xfrm>
              <a:off x="5962175" y="478150"/>
              <a:ext cx="742450" cy="742000"/>
            </a:xfrm>
            <a:custGeom>
              <a:rect b="b" l="l" r="r" t="t"/>
              <a:pathLst>
                <a:path extrusionOk="0" h="29680" w="29698">
                  <a:moveTo>
                    <a:pt x="15410" y="1"/>
                  </a:moveTo>
                  <a:cubicBezTo>
                    <a:pt x="9638" y="1"/>
                    <a:pt x="4419" y="3475"/>
                    <a:pt x="2210" y="8819"/>
                  </a:cubicBezTo>
                  <a:cubicBezTo>
                    <a:pt x="1" y="14146"/>
                    <a:pt x="1230" y="20291"/>
                    <a:pt x="5309" y="24371"/>
                  </a:cubicBezTo>
                  <a:cubicBezTo>
                    <a:pt x="9389" y="28468"/>
                    <a:pt x="15535" y="29680"/>
                    <a:pt x="20879" y="27471"/>
                  </a:cubicBezTo>
                  <a:cubicBezTo>
                    <a:pt x="26206" y="25262"/>
                    <a:pt x="29697" y="20060"/>
                    <a:pt x="29697" y="14288"/>
                  </a:cubicBezTo>
                  <a:cubicBezTo>
                    <a:pt x="29697" y="6396"/>
                    <a:pt x="23302" y="1"/>
                    <a:pt x="15410" y="1"/>
                  </a:cubicBezTo>
                  <a:close/>
                  <a:moveTo>
                    <a:pt x="15410" y="24068"/>
                  </a:moveTo>
                  <a:cubicBezTo>
                    <a:pt x="11455" y="24068"/>
                    <a:pt x="7875" y="21681"/>
                    <a:pt x="6360" y="18029"/>
                  </a:cubicBezTo>
                  <a:cubicBezTo>
                    <a:pt x="4846" y="14359"/>
                    <a:pt x="5684" y="10155"/>
                    <a:pt x="8480" y="7358"/>
                  </a:cubicBezTo>
                  <a:cubicBezTo>
                    <a:pt x="11277" y="4544"/>
                    <a:pt x="15499" y="3706"/>
                    <a:pt x="19151" y="5221"/>
                  </a:cubicBezTo>
                  <a:cubicBezTo>
                    <a:pt x="22821" y="6735"/>
                    <a:pt x="25208" y="10315"/>
                    <a:pt x="25208" y="14270"/>
                  </a:cubicBezTo>
                  <a:cubicBezTo>
                    <a:pt x="25208" y="19686"/>
                    <a:pt x="20826" y="24068"/>
                    <a:pt x="15410" y="24068"/>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7"/>
            <p:cNvSpPr/>
            <p:nvPr/>
          </p:nvSpPr>
          <p:spPr>
            <a:xfrm>
              <a:off x="6581675" y="1224575"/>
              <a:ext cx="256100" cy="342500"/>
            </a:xfrm>
            <a:custGeom>
              <a:rect b="b" l="l" r="r" t="t"/>
              <a:pathLst>
                <a:path extrusionOk="0" h="13700" w="10244">
                  <a:moveTo>
                    <a:pt x="9086" y="13148"/>
                  </a:moveTo>
                  <a:lnTo>
                    <a:pt x="9086" y="13148"/>
                  </a:lnTo>
                  <a:cubicBezTo>
                    <a:pt x="8177" y="13700"/>
                    <a:pt x="6984" y="13433"/>
                    <a:pt x="6414" y="12542"/>
                  </a:cubicBezTo>
                  <a:lnTo>
                    <a:pt x="571" y="3243"/>
                  </a:lnTo>
                  <a:cubicBezTo>
                    <a:pt x="1" y="2334"/>
                    <a:pt x="286" y="1141"/>
                    <a:pt x="1194" y="571"/>
                  </a:cubicBezTo>
                  <a:lnTo>
                    <a:pt x="1194" y="571"/>
                  </a:lnTo>
                  <a:cubicBezTo>
                    <a:pt x="2085" y="1"/>
                    <a:pt x="3278" y="286"/>
                    <a:pt x="3848" y="1176"/>
                  </a:cubicBezTo>
                  <a:lnTo>
                    <a:pt x="9692" y="10476"/>
                  </a:lnTo>
                  <a:cubicBezTo>
                    <a:pt x="10244" y="11384"/>
                    <a:pt x="9977" y="12578"/>
                    <a:pt x="9086" y="13148"/>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7"/>
            <p:cNvSpPr/>
            <p:nvPr/>
          </p:nvSpPr>
          <p:spPr>
            <a:xfrm>
              <a:off x="6203125" y="760525"/>
              <a:ext cx="320675" cy="185725"/>
            </a:xfrm>
            <a:custGeom>
              <a:rect b="b" l="l" r="r" t="t"/>
              <a:pathLst>
                <a:path extrusionOk="0" h="7429" w="12827">
                  <a:moveTo>
                    <a:pt x="0" y="4525"/>
                  </a:moveTo>
                  <a:lnTo>
                    <a:pt x="2494" y="7429"/>
                  </a:lnTo>
                  <a:cubicBezTo>
                    <a:pt x="2494" y="7429"/>
                    <a:pt x="5558" y="1782"/>
                    <a:pt x="12827" y="0"/>
                  </a:cubicBezTo>
                  <a:cubicBezTo>
                    <a:pt x="12827" y="0"/>
                    <a:pt x="6039" y="89"/>
                    <a:pt x="2334" y="6057"/>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 name="Google Shape;435;p37"/>
          <p:cNvGrpSpPr/>
          <p:nvPr/>
        </p:nvGrpSpPr>
        <p:grpSpPr>
          <a:xfrm>
            <a:off x="7701156" y="1589321"/>
            <a:ext cx="612965" cy="612965"/>
            <a:chOff x="5208200" y="980975"/>
            <a:chExt cx="440475" cy="440475"/>
          </a:xfrm>
        </p:grpSpPr>
        <p:sp>
          <p:nvSpPr>
            <p:cNvPr id="436" name="Google Shape;436;p37"/>
            <p:cNvSpPr/>
            <p:nvPr/>
          </p:nvSpPr>
          <p:spPr>
            <a:xfrm>
              <a:off x="5208200" y="980975"/>
              <a:ext cx="197300" cy="199975"/>
            </a:xfrm>
            <a:custGeom>
              <a:rect b="b" l="l" r="r" t="t"/>
              <a:pathLst>
                <a:path extrusionOk="0" h="7999" w="7892">
                  <a:moveTo>
                    <a:pt x="7892" y="0"/>
                  </a:moveTo>
                  <a:cubicBezTo>
                    <a:pt x="3510" y="72"/>
                    <a:pt x="0" y="3617"/>
                    <a:pt x="0" y="7999"/>
                  </a:cubicBezTo>
                  <a:lnTo>
                    <a:pt x="7892" y="7999"/>
                  </a:ln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7"/>
            <p:cNvSpPr/>
            <p:nvPr/>
          </p:nvSpPr>
          <p:spPr>
            <a:xfrm>
              <a:off x="5233125" y="1005900"/>
              <a:ext cx="415550" cy="415550"/>
            </a:xfrm>
            <a:custGeom>
              <a:rect b="b" l="l" r="r" t="t"/>
              <a:pathLst>
                <a:path extrusionOk="0" h="16622" w="16622">
                  <a:moveTo>
                    <a:pt x="7999" y="1"/>
                  </a:moveTo>
                  <a:lnTo>
                    <a:pt x="7892" y="1"/>
                  </a:lnTo>
                  <a:lnTo>
                    <a:pt x="7892" y="8000"/>
                  </a:lnTo>
                  <a:lnTo>
                    <a:pt x="1" y="8000"/>
                  </a:lnTo>
                  <a:cubicBezTo>
                    <a:pt x="1" y="11242"/>
                    <a:pt x="1960" y="14145"/>
                    <a:pt x="4935" y="15392"/>
                  </a:cubicBezTo>
                  <a:cubicBezTo>
                    <a:pt x="7928" y="16622"/>
                    <a:pt x="11366" y="15945"/>
                    <a:pt x="13664" y="13647"/>
                  </a:cubicBezTo>
                  <a:cubicBezTo>
                    <a:pt x="15945" y="11366"/>
                    <a:pt x="16621" y="7928"/>
                    <a:pt x="15392" y="4935"/>
                  </a:cubicBezTo>
                  <a:cubicBezTo>
                    <a:pt x="14145" y="1943"/>
                    <a:pt x="11242" y="1"/>
                    <a:pt x="7999" y="1"/>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 name="Google Shape;438;p37"/>
          <p:cNvSpPr/>
          <p:nvPr/>
        </p:nvSpPr>
        <p:spPr>
          <a:xfrm>
            <a:off x="830238" y="3140280"/>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7"/>
          <p:cNvSpPr/>
          <p:nvPr/>
        </p:nvSpPr>
        <p:spPr>
          <a:xfrm>
            <a:off x="1287513" y="277046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7"/>
          <p:cNvSpPr/>
          <p:nvPr/>
        </p:nvSpPr>
        <p:spPr>
          <a:xfrm>
            <a:off x="2039913" y="742619"/>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7"/>
          <p:cNvSpPr/>
          <p:nvPr/>
        </p:nvSpPr>
        <p:spPr>
          <a:xfrm rot="-1685758">
            <a:off x="724953" y="278094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 name="Google Shape;442;p37"/>
          <p:cNvGrpSpPr/>
          <p:nvPr/>
        </p:nvGrpSpPr>
        <p:grpSpPr>
          <a:xfrm>
            <a:off x="6522182" y="1124566"/>
            <a:ext cx="953591" cy="334099"/>
            <a:chOff x="2271950" y="2722775"/>
            <a:chExt cx="575875" cy="201775"/>
          </a:xfrm>
        </p:grpSpPr>
        <p:sp>
          <p:nvSpPr>
            <p:cNvPr id="443" name="Google Shape;443;p37"/>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7"/>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7"/>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7"/>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7"/>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 name="Google Shape;448;p37"/>
          <p:cNvGrpSpPr/>
          <p:nvPr/>
        </p:nvGrpSpPr>
        <p:grpSpPr>
          <a:xfrm>
            <a:off x="7618297" y="3712639"/>
            <a:ext cx="695830" cy="243805"/>
            <a:chOff x="2271950" y="2722775"/>
            <a:chExt cx="575875" cy="201775"/>
          </a:xfrm>
        </p:grpSpPr>
        <p:sp>
          <p:nvSpPr>
            <p:cNvPr id="449" name="Google Shape;449;p37"/>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7"/>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7"/>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7"/>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7"/>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4" name="Google Shape;454;p37"/>
          <p:cNvSpPr/>
          <p:nvPr/>
        </p:nvSpPr>
        <p:spPr>
          <a:xfrm>
            <a:off x="2039926" y="3901465"/>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7"/>
          <p:cNvSpPr/>
          <p:nvPr/>
        </p:nvSpPr>
        <p:spPr>
          <a:xfrm>
            <a:off x="2810726" y="80333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7"/>
          <p:cNvSpPr/>
          <p:nvPr/>
        </p:nvSpPr>
        <p:spPr>
          <a:xfrm>
            <a:off x="6012013" y="417420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7"/>
          <p:cNvSpPr/>
          <p:nvPr/>
        </p:nvSpPr>
        <p:spPr>
          <a:xfrm rot="7201932">
            <a:off x="1637012" y="3349078"/>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7"/>
          <p:cNvSpPr/>
          <p:nvPr/>
        </p:nvSpPr>
        <p:spPr>
          <a:xfrm>
            <a:off x="7140551" y="3427410"/>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7"/>
          <p:cNvSpPr/>
          <p:nvPr/>
        </p:nvSpPr>
        <p:spPr>
          <a:xfrm rot="7198898">
            <a:off x="7188899" y="2119119"/>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7"/>
          <p:cNvSpPr/>
          <p:nvPr/>
        </p:nvSpPr>
        <p:spPr>
          <a:xfrm rot="7201932">
            <a:off x="7821662" y="2772440"/>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7"/>
          <p:cNvSpPr/>
          <p:nvPr/>
        </p:nvSpPr>
        <p:spPr>
          <a:xfrm rot="7198898">
            <a:off x="838849" y="3636219"/>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7"/>
          <p:cNvSpPr/>
          <p:nvPr/>
        </p:nvSpPr>
        <p:spPr>
          <a:xfrm rot="-1685758">
            <a:off x="7151203" y="1865722"/>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7"/>
          <p:cNvSpPr/>
          <p:nvPr/>
        </p:nvSpPr>
        <p:spPr>
          <a:xfrm>
            <a:off x="6647613" y="85642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4" name="Google Shape;464;p37"/>
          <p:cNvGrpSpPr/>
          <p:nvPr/>
        </p:nvGrpSpPr>
        <p:grpSpPr>
          <a:xfrm rot="5400000">
            <a:off x="7461288" y="4014463"/>
            <a:ext cx="65475" cy="397950"/>
            <a:chOff x="2551425" y="1409425"/>
            <a:chExt cx="65475" cy="397950"/>
          </a:xfrm>
        </p:grpSpPr>
        <p:sp>
          <p:nvSpPr>
            <p:cNvPr id="465" name="Google Shape;465;p37"/>
            <p:cNvSpPr/>
            <p:nvPr/>
          </p:nvSpPr>
          <p:spPr>
            <a:xfrm>
              <a:off x="2568775" y="1499550"/>
              <a:ext cx="36100" cy="30850"/>
            </a:xfrm>
            <a:custGeom>
              <a:rect b="b" l="l" r="r" t="t"/>
              <a:pathLst>
                <a:path extrusionOk="0" h="1234" w="1444">
                  <a:moveTo>
                    <a:pt x="621" y="0"/>
                  </a:moveTo>
                  <a:cubicBezTo>
                    <a:pt x="304" y="0"/>
                    <a:pt x="1" y="248"/>
                    <a:pt x="1" y="610"/>
                  </a:cubicBezTo>
                  <a:cubicBezTo>
                    <a:pt x="1" y="949"/>
                    <a:pt x="268" y="1234"/>
                    <a:pt x="607" y="1234"/>
                  </a:cubicBezTo>
                  <a:cubicBezTo>
                    <a:pt x="1159" y="1234"/>
                    <a:pt x="1444" y="575"/>
                    <a:pt x="1052" y="183"/>
                  </a:cubicBezTo>
                  <a:cubicBezTo>
                    <a:pt x="926" y="56"/>
                    <a:pt x="772" y="0"/>
                    <a:pt x="62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7"/>
            <p:cNvSpPr/>
            <p:nvPr/>
          </p:nvSpPr>
          <p:spPr>
            <a:xfrm>
              <a:off x="2559875" y="1490575"/>
              <a:ext cx="57025" cy="48750"/>
            </a:xfrm>
            <a:custGeom>
              <a:rect b="b" l="l" r="r" t="t"/>
              <a:pathLst>
                <a:path extrusionOk="0" h="1950" w="2281">
                  <a:moveTo>
                    <a:pt x="984" y="96"/>
                  </a:moveTo>
                  <a:cubicBezTo>
                    <a:pt x="1772" y="96"/>
                    <a:pt x="2169" y="1046"/>
                    <a:pt x="1622" y="1611"/>
                  </a:cubicBezTo>
                  <a:cubicBezTo>
                    <a:pt x="1435" y="1797"/>
                    <a:pt x="1207" y="1880"/>
                    <a:pt x="984" y="1880"/>
                  </a:cubicBezTo>
                  <a:cubicBezTo>
                    <a:pt x="525" y="1880"/>
                    <a:pt x="90" y="1527"/>
                    <a:pt x="90" y="987"/>
                  </a:cubicBezTo>
                  <a:cubicBezTo>
                    <a:pt x="90" y="488"/>
                    <a:pt x="482" y="96"/>
                    <a:pt x="963" y="96"/>
                  </a:cubicBezTo>
                  <a:cubicBezTo>
                    <a:pt x="970" y="96"/>
                    <a:pt x="977" y="96"/>
                    <a:pt x="984" y="96"/>
                  </a:cubicBezTo>
                  <a:close/>
                  <a:moveTo>
                    <a:pt x="979" y="0"/>
                  </a:moveTo>
                  <a:cubicBezTo>
                    <a:pt x="481" y="0"/>
                    <a:pt x="1" y="391"/>
                    <a:pt x="1" y="969"/>
                  </a:cubicBezTo>
                  <a:cubicBezTo>
                    <a:pt x="1" y="1504"/>
                    <a:pt x="428" y="1949"/>
                    <a:pt x="963" y="1949"/>
                  </a:cubicBezTo>
                  <a:cubicBezTo>
                    <a:pt x="1835" y="1949"/>
                    <a:pt x="2281" y="898"/>
                    <a:pt x="1657" y="292"/>
                  </a:cubicBezTo>
                  <a:cubicBezTo>
                    <a:pt x="1461" y="90"/>
                    <a:pt x="1218" y="0"/>
                    <a:pt x="979"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7"/>
            <p:cNvSpPr/>
            <p:nvPr/>
          </p:nvSpPr>
          <p:spPr>
            <a:xfrm>
              <a:off x="2568775" y="1418400"/>
              <a:ext cx="36100" cy="30950"/>
            </a:xfrm>
            <a:custGeom>
              <a:rect b="b" l="l" r="r" t="t"/>
              <a:pathLst>
                <a:path extrusionOk="0" h="1238" w="1444">
                  <a:moveTo>
                    <a:pt x="613" y="0"/>
                  </a:moveTo>
                  <a:cubicBezTo>
                    <a:pt x="299" y="0"/>
                    <a:pt x="1" y="243"/>
                    <a:pt x="1" y="614"/>
                  </a:cubicBezTo>
                  <a:cubicBezTo>
                    <a:pt x="1" y="952"/>
                    <a:pt x="268" y="1220"/>
                    <a:pt x="607" y="1238"/>
                  </a:cubicBezTo>
                  <a:cubicBezTo>
                    <a:pt x="1159" y="1238"/>
                    <a:pt x="1444" y="578"/>
                    <a:pt x="1052" y="186"/>
                  </a:cubicBezTo>
                  <a:cubicBezTo>
                    <a:pt x="923" y="58"/>
                    <a:pt x="766" y="0"/>
                    <a:pt x="613"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7"/>
            <p:cNvSpPr/>
            <p:nvPr/>
          </p:nvSpPr>
          <p:spPr>
            <a:xfrm>
              <a:off x="2559875" y="1409425"/>
              <a:ext cx="56900" cy="48400"/>
            </a:xfrm>
            <a:custGeom>
              <a:rect b="b" l="l" r="r" t="t"/>
              <a:pathLst>
                <a:path extrusionOk="0" h="1936" w="2276">
                  <a:moveTo>
                    <a:pt x="984" y="100"/>
                  </a:moveTo>
                  <a:cubicBezTo>
                    <a:pt x="1772" y="100"/>
                    <a:pt x="2169" y="1049"/>
                    <a:pt x="1604" y="1614"/>
                  </a:cubicBezTo>
                  <a:cubicBezTo>
                    <a:pt x="1426" y="1798"/>
                    <a:pt x="1204" y="1880"/>
                    <a:pt x="985" y="1880"/>
                  </a:cubicBezTo>
                  <a:cubicBezTo>
                    <a:pt x="524" y="1880"/>
                    <a:pt x="78" y="1517"/>
                    <a:pt x="90" y="973"/>
                  </a:cubicBezTo>
                  <a:cubicBezTo>
                    <a:pt x="90" y="492"/>
                    <a:pt x="482" y="100"/>
                    <a:pt x="963" y="100"/>
                  </a:cubicBezTo>
                  <a:cubicBezTo>
                    <a:pt x="970" y="100"/>
                    <a:pt x="977" y="100"/>
                    <a:pt x="984" y="100"/>
                  </a:cubicBezTo>
                  <a:close/>
                  <a:moveTo>
                    <a:pt x="971" y="0"/>
                  </a:moveTo>
                  <a:cubicBezTo>
                    <a:pt x="476" y="0"/>
                    <a:pt x="1" y="386"/>
                    <a:pt x="1" y="973"/>
                  </a:cubicBezTo>
                  <a:cubicBezTo>
                    <a:pt x="1" y="1507"/>
                    <a:pt x="428" y="1935"/>
                    <a:pt x="963" y="1935"/>
                  </a:cubicBezTo>
                  <a:cubicBezTo>
                    <a:pt x="970" y="1935"/>
                    <a:pt x="977" y="1935"/>
                    <a:pt x="984" y="1935"/>
                  </a:cubicBezTo>
                  <a:cubicBezTo>
                    <a:pt x="1843" y="1935"/>
                    <a:pt x="2276" y="897"/>
                    <a:pt x="1657" y="296"/>
                  </a:cubicBezTo>
                  <a:cubicBezTo>
                    <a:pt x="1459" y="92"/>
                    <a:pt x="1213" y="0"/>
                    <a:pt x="97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7"/>
            <p:cNvSpPr/>
            <p:nvPr/>
          </p:nvSpPr>
          <p:spPr>
            <a:xfrm>
              <a:off x="2568775" y="1588075"/>
              <a:ext cx="36100" cy="30950"/>
            </a:xfrm>
            <a:custGeom>
              <a:rect b="b" l="l" r="r" t="t"/>
              <a:pathLst>
                <a:path extrusionOk="0" h="1238" w="1444">
                  <a:moveTo>
                    <a:pt x="613" y="1"/>
                  </a:moveTo>
                  <a:cubicBezTo>
                    <a:pt x="299" y="1"/>
                    <a:pt x="1" y="243"/>
                    <a:pt x="1" y="614"/>
                  </a:cubicBezTo>
                  <a:cubicBezTo>
                    <a:pt x="1" y="953"/>
                    <a:pt x="268" y="1220"/>
                    <a:pt x="607" y="1238"/>
                  </a:cubicBezTo>
                  <a:cubicBezTo>
                    <a:pt x="1159" y="1238"/>
                    <a:pt x="1444" y="579"/>
                    <a:pt x="1052" y="187"/>
                  </a:cubicBezTo>
                  <a:cubicBezTo>
                    <a:pt x="923" y="58"/>
                    <a:pt x="766" y="1"/>
                    <a:pt x="613"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7"/>
            <p:cNvSpPr/>
            <p:nvPr/>
          </p:nvSpPr>
          <p:spPr>
            <a:xfrm>
              <a:off x="2559875" y="1579100"/>
              <a:ext cx="57025" cy="48850"/>
            </a:xfrm>
            <a:custGeom>
              <a:rect b="b" l="l" r="r" t="t"/>
              <a:pathLst>
                <a:path extrusionOk="0" h="1954" w="2281">
                  <a:moveTo>
                    <a:pt x="984" y="100"/>
                  </a:moveTo>
                  <a:cubicBezTo>
                    <a:pt x="1772" y="100"/>
                    <a:pt x="2169" y="1050"/>
                    <a:pt x="1622" y="1615"/>
                  </a:cubicBezTo>
                  <a:cubicBezTo>
                    <a:pt x="1438" y="1793"/>
                    <a:pt x="1213" y="1873"/>
                    <a:pt x="992" y="1873"/>
                  </a:cubicBezTo>
                  <a:cubicBezTo>
                    <a:pt x="531" y="1873"/>
                    <a:pt x="90" y="1522"/>
                    <a:pt x="90" y="991"/>
                  </a:cubicBezTo>
                  <a:cubicBezTo>
                    <a:pt x="90" y="492"/>
                    <a:pt x="482" y="100"/>
                    <a:pt x="963" y="100"/>
                  </a:cubicBezTo>
                  <a:cubicBezTo>
                    <a:pt x="970" y="100"/>
                    <a:pt x="977" y="100"/>
                    <a:pt x="984" y="100"/>
                  </a:cubicBezTo>
                  <a:close/>
                  <a:moveTo>
                    <a:pt x="971" y="1"/>
                  </a:moveTo>
                  <a:cubicBezTo>
                    <a:pt x="476" y="1"/>
                    <a:pt x="1" y="386"/>
                    <a:pt x="1" y="973"/>
                  </a:cubicBezTo>
                  <a:cubicBezTo>
                    <a:pt x="1" y="1508"/>
                    <a:pt x="428" y="1935"/>
                    <a:pt x="963" y="1953"/>
                  </a:cubicBezTo>
                  <a:cubicBezTo>
                    <a:pt x="1835" y="1953"/>
                    <a:pt x="2281" y="902"/>
                    <a:pt x="1657" y="296"/>
                  </a:cubicBezTo>
                  <a:cubicBezTo>
                    <a:pt x="1459" y="92"/>
                    <a:pt x="1213" y="1"/>
                    <a:pt x="971"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7"/>
            <p:cNvSpPr/>
            <p:nvPr/>
          </p:nvSpPr>
          <p:spPr>
            <a:xfrm>
              <a:off x="2563450" y="1679125"/>
              <a:ext cx="35650" cy="30950"/>
            </a:xfrm>
            <a:custGeom>
              <a:rect b="b" l="l" r="r" t="t"/>
              <a:pathLst>
                <a:path extrusionOk="0" h="1238" w="1426">
                  <a:moveTo>
                    <a:pt x="820" y="1"/>
                  </a:moveTo>
                  <a:cubicBezTo>
                    <a:pt x="267" y="1"/>
                    <a:pt x="0" y="660"/>
                    <a:pt x="374" y="1052"/>
                  </a:cubicBezTo>
                  <a:cubicBezTo>
                    <a:pt x="503" y="1180"/>
                    <a:pt x="660" y="1238"/>
                    <a:pt x="813" y="1238"/>
                  </a:cubicBezTo>
                  <a:cubicBezTo>
                    <a:pt x="1127" y="1238"/>
                    <a:pt x="1425" y="995"/>
                    <a:pt x="1425" y="624"/>
                  </a:cubicBezTo>
                  <a:cubicBezTo>
                    <a:pt x="1425" y="286"/>
                    <a:pt x="1158" y="1"/>
                    <a:pt x="820"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7"/>
            <p:cNvSpPr/>
            <p:nvPr/>
          </p:nvSpPr>
          <p:spPr>
            <a:xfrm>
              <a:off x="2551425" y="1670225"/>
              <a:ext cx="56575" cy="48750"/>
            </a:xfrm>
            <a:custGeom>
              <a:rect b="b" l="l" r="r" t="t"/>
              <a:pathLst>
                <a:path extrusionOk="0" h="1950" w="2263">
                  <a:moveTo>
                    <a:pt x="1278" y="73"/>
                  </a:moveTo>
                  <a:cubicBezTo>
                    <a:pt x="1739" y="73"/>
                    <a:pt x="2186" y="437"/>
                    <a:pt x="2173" y="980"/>
                  </a:cubicBezTo>
                  <a:cubicBezTo>
                    <a:pt x="2173" y="1461"/>
                    <a:pt x="1782" y="1853"/>
                    <a:pt x="1301" y="1853"/>
                  </a:cubicBezTo>
                  <a:cubicBezTo>
                    <a:pt x="1293" y="1853"/>
                    <a:pt x="1286" y="1853"/>
                    <a:pt x="1279" y="1853"/>
                  </a:cubicBezTo>
                  <a:cubicBezTo>
                    <a:pt x="491" y="1853"/>
                    <a:pt x="94" y="904"/>
                    <a:pt x="659" y="339"/>
                  </a:cubicBezTo>
                  <a:cubicBezTo>
                    <a:pt x="837" y="155"/>
                    <a:pt x="1059" y="73"/>
                    <a:pt x="1278" y="73"/>
                  </a:cubicBezTo>
                  <a:close/>
                  <a:moveTo>
                    <a:pt x="1301" y="0"/>
                  </a:moveTo>
                  <a:cubicBezTo>
                    <a:pt x="428" y="0"/>
                    <a:pt x="0" y="1051"/>
                    <a:pt x="606" y="1657"/>
                  </a:cubicBezTo>
                  <a:cubicBezTo>
                    <a:pt x="802" y="1859"/>
                    <a:pt x="1045" y="1949"/>
                    <a:pt x="1284" y="1949"/>
                  </a:cubicBezTo>
                  <a:cubicBezTo>
                    <a:pt x="1782" y="1949"/>
                    <a:pt x="2263" y="1558"/>
                    <a:pt x="2263" y="980"/>
                  </a:cubicBezTo>
                  <a:cubicBezTo>
                    <a:pt x="2263" y="446"/>
                    <a:pt x="1835" y="0"/>
                    <a:pt x="130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7"/>
            <p:cNvSpPr/>
            <p:nvPr/>
          </p:nvSpPr>
          <p:spPr>
            <a:xfrm>
              <a:off x="2563450" y="1767750"/>
              <a:ext cx="35650" cy="30850"/>
            </a:xfrm>
            <a:custGeom>
              <a:rect b="b" l="l" r="r" t="t"/>
              <a:pathLst>
                <a:path extrusionOk="0" h="1234" w="1426">
                  <a:moveTo>
                    <a:pt x="820" y="1"/>
                  </a:moveTo>
                  <a:cubicBezTo>
                    <a:pt x="267" y="1"/>
                    <a:pt x="0" y="660"/>
                    <a:pt x="374" y="1052"/>
                  </a:cubicBezTo>
                  <a:cubicBezTo>
                    <a:pt x="500" y="1177"/>
                    <a:pt x="653" y="1234"/>
                    <a:pt x="803" y="1234"/>
                  </a:cubicBezTo>
                  <a:cubicBezTo>
                    <a:pt x="1121" y="1234"/>
                    <a:pt x="1425" y="982"/>
                    <a:pt x="1425" y="606"/>
                  </a:cubicBezTo>
                  <a:cubicBezTo>
                    <a:pt x="1425" y="268"/>
                    <a:pt x="1158" y="1"/>
                    <a:pt x="820"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7"/>
            <p:cNvSpPr/>
            <p:nvPr/>
          </p:nvSpPr>
          <p:spPr>
            <a:xfrm>
              <a:off x="2551425" y="1758850"/>
              <a:ext cx="56575" cy="48525"/>
            </a:xfrm>
            <a:custGeom>
              <a:rect b="b" l="l" r="r" t="t"/>
              <a:pathLst>
                <a:path extrusionOk="0" h="1941" w="2263">
                  <a:moveTo>
                    <a:pt x="1284" y="69"/>
                  </a:moveTo>
                  <a:cubicBezTo>
                    <a:pt x="1738" y="69"/>
                    <a:pt x="2173" y="423"/>
                    <a:pt x="2173" y="962"/>
                  </a:cubicBezTo>
                  <a:cubicBezTo>
                    <a:pt x="2191" y="1461"/>
                    <a:pt x="1799" y="1853"/>
                    <a:pt x="1301" y="1871"/>
                  </a:cubicBezTo>
                  <a:lnTo>
                    <a:pt x="1301" y="1853"/>
                  </a:lnTo>
                  <a:cubicBezTo>
                    <a:pt x="1293" y="1853"/>
                    <a:pt x="1286" y="1853"/>
                    <a:pt x="1279" y="1853"/>
                  </a:cubicBezTo>
                  <a:cubicBezTo>
                    <a:pt x="491" y="1853"/>
                    <a:pt x="94" y="904"/>
                    <a:pt x="659" y="339"/>
                  </a:cubicBezTo>
                  <a:cubicBezTo>
                    <a:pt x="840" y="153"/>
                    <a:pt x="1064" y="69"/>
                    <a:pt x="1284" y="69"/>
                  </a:cubicBezTo>
                  <a:close/>
                  <a:moveTo>
                    <a:pt x="1301" y="0"/>
                  </a:moveTo>
                  <a:cubicBezTo>
                    <a:pt x="428" y="0"/>
                    <a:pt x="0" y="1034"/>
                    <a:pt x="606" y="1657"/>
                  </a:cubicBezTo>
                  <a:cubicBezTo>
                    <a:pt x="801" y="1853"/>
                    <a:pt x="1043" y="1941"/>
                    <a:pt x="1281" y="1941"/>
                  </a:cubicBezTo>
                  <a:cubicBezTo>
                    <a:pt x="1780" y="1941"/>
                    <a:pt x="2263" y="1554"/>
                    <a:pt x="2263" y="962"/>
                  </a:cubicBezTo>
                  <a:cubicBezTo>
                    <a:pt x="2263" y="428"/>
                    <a:pt x="1835" y="0"/>
                    <a:pt x="130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 name="Google Shape;475;p37"/>
          <p:cNvSpPr/>
          <p:nvPr/>
        </p:nvSpPr>
        <p:spPr>
          <a:xfrm>
            <a:off x="8021301" y="742615"/>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7"/>
          <p:cNvSpPr/>
          <p:nvPr/>
        </p:nvSpPr>
        <p:spPr>
          <a:xfrm>
            <a:off x="6661124" y="2531528"/>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7">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7">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7">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480" name="Google Shape;480;p37">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481" name="Google Shape;481;p37">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482" name="Google Shape;482;p37"/>
          <p:cNvGrpSpPr/>
          <p:nvPr/>
        </p:nvGrpSpPr>
        <p:grpSpPr>
          <a:xfrm>
            <a:off x="706038" y="312972"/>
            <a:ext cx="140222" cy="140409"/>
            <a:chOff x="2741000" y="199475"/>
            <a:chExt cx="191953" cy="192210"/>
          </a:xfrm>
        </p:grpSpPr>
        <p:sp>
          <p:nvSpPr>
            <p:cNvPr id="483" name="Google Shape;483;p37"/>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7"/>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7"/>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7"/>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7"/>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7"/>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7"/>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7"/>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7"/>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2" name="Google Shape;492;p37">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3" name="Google Shape;493;p37"/>
          <p:cNvCxnSpPr/>
          <p:nvPr/>
        </p:nvCxnSpPr>
        <p:spPr>
          <a:xfrm>
            <a:off x="3185561" y="2770463"/>
            <a:ext cx="2772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34" name="Shape 2834"/>
        <p:cNvGrpSpPr/>
        <p:nvPr/>
      </p:nvGrpSpPr>
      <p:grpSpPr>
        <a:xfrm>
          <a:off x="0" y="0"/>
          <a:ext cx="0" cy="0"/>
          <a:chOff x="0" y="0"/>
          <a:chExt cx="0" cy="0"/>
        </a:xfrm>
      </p:grpSpPr>
      <p:sp>
        <p:nvSpPr>
          <p:cNvPr id="2835" name="Google Shape;2835;p73"/>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lang="en" sz="1100">
                <a:solidFill>
                  <a:srgbClr val="FFFFFF"/>
                </a:solidFill>
              </a:rPr>
              <a:t>In order to use this template, you must credit </a:t>
            </a:r>
            <a:r>
              <a:rPr b="1" lang="en" sz="1100" u="sng">
                <a:solidFill>
                  <a:srgbClr val="869FB2"/>
                </a:solidFill>
                <a:hlinkClick r:id="rId3">
                  <a:extLst>
                    <a:ext uri="{A12FA001-AC4F-418D-AE19-62706E023703}">
                      <ahyp:hlinkClr val="tx"/>
                    </a:ext>
                  </a:extLst>
                </a:hlinkClick>
              </a:rPr>
              <a:t>Slidesgo</a:t>
            </a:r>
            <a:r>
              <a:rPr lang="en" sz="1100">
                <a:solidFill>
                  <a:srgbClr val="435D74"/>
                </a:solidFill>
              </a:rPr>
              <a:t> </a:t>
            </a:r>
            <a:r>
              <a:rPr lang="en" sz="1100">
                <a:solidFill>
                  <a:srgbClr val="FFFFFF"/>
                </a:solidFill>
              </a:rPr>
              <a:t>by keeping the </a:t>
            </a:r>
            <a:r>
              <a:rPr b="1" lang="en" sz="1100" u="sng">
                <a:solidFill>
                  <a:schemeClr val="hlink"/>
                </a:solidFill>
                <a:hlinkClick action="ppaction://hlinksldjump" r:id="rId4"/>
              </a:rPr>
              <a:t>Thanks</a:t>
            </a:r>
            <a:r>
              <a:rPr lang="en" sz="1100">
                <a:solidFill>
                  <a:srgbClr val="869FB2"/>
                </a:solidFill>
              </a:rPr>
              <a:t> </a:t>
            </a:r>
            <a:r>
              <a:rPr lang="en" sz="1100">
                <a:solidFill>
                  <a:srgbClr val="FFFFFF"/>
                </a:solidFill>
              </a:rPr>
              <a:t>slide.</a:t>
            </a:r>
            <a:endParaRPr sz="11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0" lvl="0" marL="0" rtl="0" algn="l">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2836" name="Google Shape;2836;p73"/>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2837" name="Google Shape;2837;p7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41" name="Shape 2841"/>
        <p:cNvGrpSpPr/>
        <p:nvPr/>
      </p:nvGrpSpPr>
      <p:grpSpPr>
        <a:xfrm>
          <a:off x="0" y="0"/>
          <a:ext cx="0" cy="0"/>
          <a:chOff x="0" y="0"/>
          <a:chExt cx="0" cy="0"/>
        </a:xfrm>
      </p:grpSpPr>
      <p:sp>
        <p:nvSpPr>
          <p:cNvPr id="2842" name="Google Shape;2842;p74"/>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lang="en" sz="1100">
                <a:solidFill>
                  <a:schemeClr val="lt1"/>
                </a:solidFill>
              </a:rPr>
              <a:t> or keeping the "Thanks" slide.</a:t>
            </a:r>
            <a:endParaRPr sz="11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2843" name="Google Shape;2843;p74"/>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
        <p:nvSpPr>
          <p:cNvPr id="2844" name="Google Shape;2844;p7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48" name="Shape 2848"/>
        <p:cNvGrpSpPr/>
        <p:nvPr/>
      </p:nvGrpSpPr>
      <p:grpSpPr>
        <a:xfrm>
          <a:off x="0" y="0"/>
          <a:ext cx="0" cy="0"/>
          <a:chOff x="0" y="0"/>
          <a:chExt cx="0" cy="0"/>
        </a:xfrm>
      </p:grpSpPr>
      <p:sp>
        <p:nvSpPr>
          <p:cNvPr id="2849" name="Google Shape;2849;p75"/>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2850" name="Google Shape;2850;p75"/>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chemeClr val="lt1"/>
                </a:solidFill>
              </a:rPr>
              <a:t>Bebas Neue</a:t>
            </a:r>
            <a:endParaRPr b="1" sz="1100">
              <a:solidFill>
                <a:schemeClr val="lt1"/>
              </a:solidFill>
            </a:endParaRPr>
          </a:p>
          <a:p>
            <a:pPr indent="0" lvl="0" marL="0" rtl="0" algn="ctr">
              <a:lnSpc>
                <a:spcPct val="115000"/>
              </a:lnSpc>
              <a:spcBef>
                <a:spcPts val="0"/>
              </a:spcBef>
              <a:spcAft>
                <a:spcPts val="0"/>
              </a:spcAft>
              <a:buNone/>
            </a:pPr>
            <a:r>
              <a:rPr b="1"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https://fonts.google.com/specimen/Bebas+Neue</a:t>
            </a:r>
            <a:r>
              <a:rPr lang="en" sz="1100">
                <a:solidFill>
                  <a:schemeClr val="lt1"/>
                </a:solidFill>
              </a:rPr>
              <a:t>)</a:t>
            </a:r>
            <a:endParaRPr sz="1100">
              <a:solidFill>
                <a:schemeClr val="lt1"/>
              </a:solidFill>
            </a:endParaRPr>
          </a:p>
          <a:p>
            <a:pPr indent="0" lvl="0" marL="0" rtl="0" algn="ctr">
              <a:lnSpc>
                <a:spcPct val="115000"/>
              </a:lnSpc>
              <a:spcBef>
                <a:spcPts val="0"/>
              </a:spcBef>
              <a:spcAft>
                <a:spcPts val="0"/>
              </a:spcAft>
              <a:buNone/>
            </a:pPr>
            <a:r>
              <a:t/>
            </a:r>
            <a:endParaRPr sz="800">
              <a:solidFill>
                <a:schemeClr val="lt1"/>
              </a:solidFill>
            </a:endParaRPr>
          </a:p>
          <a:p>
            <a:pPr indent="0" lvl="0" marL="0" rtl="0" algn="ctr">
              <a:lnSpc>
                <a:spcPct val="115000"/>
              </a:lnSpc>
              <a:spcBef>
                <a:spcPts val="0"/>
              </a:spcBef>
              <a:spcAft>
                <a:spcPts val="0"/>
              </a:spcAft>
              <a:buNone/>
            </a:pPr>
            <a:r>
              <a:rPr b="1" lang="en" sz="1100">
                <a:solidFill>
                  <a:schemeClr val="lt1"/>
                </a:solidFill>
              </a:rPr>
              <a:t>Arimo</a:t>
            </a:r>
            <a:endParaRPr b="1" sz="1100">
              <a:solidFill>
                <a:schemeClr val="lt1"/>
              </a:solidFill>
            </a:endParaRPr>
          </a:p>
          <a:p>
            <a:pPr indent="0" lvl="0" marL="0" rtl="0" algn="ctr">
              <a:lnSpc>
                <a:spcPct val="115000"/>
              </a:lnSpc>
              <a:spcBef>
                <a:spcPts val="0"/>
              </a:spcBef>
              <a:spcAft>
                <a:spcPts val="0"/>
              </a:spcAft>
              <a:buNone/>
            </a:pPr>
            <a:r>
              <a:rPr b="1"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https://fonts.google.com/specimen/Arimo</a:t>
            </a:r>
            <a:r>
              <a:rPr lang="en" sz="1100">
                <a:solidFill>
                  <a:schemeClr val="lt1"/>
                </a:solidFill>
              </a:rPr>
              <a:t>)</a:t>
            </a:r>
            <a:endParaRPr sz="1100">
              <a:solidFill>
                <a:schemeClr val="lt1"/>
              </a:solidFill>
            </a:endParaRPr>
          </a:p>
        </p:txBody>
      </p:sp>
      <p:sp>
        <p:nvSpPr>
          <p:cNvPr id="2851" name="Google Shape;2851;p75"/>
          <p:cNvSpPr/>
          <p:nvPr/>
        </p:nvSpPr>
        <p:spPr>
          <a:xfrm>
            <a:off x="2603313" y="29882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5"/>
          <p:cNvSpPr/>
          <p:nvPr/>
        </p:nvSpPr>
        <p:spPr>
          <a:xfrm>
            <a:off x="3665132" y="2988225"/>
            <a:ext cx="791400" cy="754200"/>
          </a:xfrm>
          <a:prstGeom prst="roundRect">
            <a:avLst>
              <a:gd fmla="val 16667" name="adj"/>
            </a:avLst>
          </a:prstGeom>
          <a:solidFill>
            <a:srgbClr val="0E166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5"/>
          <p:cNvSpPr/>
          <p:nvPr/>
        </p:nvSpPr>
        <p:spPr>
          <a:xfrm>
            <a:off x="4726952" y="2988225"/>
            <a:ext cx="791400" cy="754200"/>
          </a:xfrm>
          <a:prstGeom prst="roundRect">
            <a:avLst>
              <a:gd fmla="val 16667" name="adj"/>
            </a:avLst>
          </a:prstGeom>
          <a:solidFill>
            <a:srgbClr val="921D8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5"/>
          <p:cNvSpPr txBox="1"/>
          <p:nvPr/>
        </p:nvSpPr>
        <p:spPr>
          <a:xfrm>
            <a:off x="260331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2855" name="Google Shape;2855;p75"/>
          <p:cNvSpPr txBox="1"/>
          <p:nvPr/>
        </p:nvSpPr>
        <p:spPr>
          <a:xfrm>
            <a:off x="366513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#0e166c</a:t>
            </a:r>
            <a:endParaRPr sz="1000">
              <a:solidFill>
                <a:srgbClr val="FFFFFF"/>
              </a:solidFill>
            </a:endParaRPr>
          </a:p>
        </p:txBody>
      </p:sp>
      <p:sp>
        <p:nvSpPr>
          <p:cNvPr id="2856" name="Google Shape;2856;p75"/>
          <p:cNvSpPr txBox="1"/>
          <p:nvPr/>
        </p:nvSpPr>
        <p:spPr>
          <a:xfrm>
            <a:off x="472696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#921d87</a:t>
            </a:r>
            <a:endParaRPr sz="1000">
              <a:solidFill>
                <a:srgbClr val="FFFFFF"/>
              </a:solidFill>
            </a:endParaRPr>
          </a:p>
        </p:txBody>
      </p:sp>
      <p:sp>
        <p:nvSpPr>
          <p:cNvPr id="2857" name="Google Shape;2857;p75"/>
          <p:cNvSpPr/>
          <p:nvPr/>
        </p:nvSpPr>
        <p:spPr>
          <a:xfrm>
            <a:off x="5788788" y="2988225"/>
            <a:ext cx="791400" cy="754200"/>
          </a:xfrm>
          <a:prstGeom prst="roundRect">
            <a:avLst>
              <a:gd fmla="val 16667" name="adj"/>
            </a:avLst>
          </a:prstGeom>
          <a:solidFill>
            <a:srgbClr val="FFB63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5"/>
          <p:cNvSpPr txBox="1"/>
          <p:nvPr/>
        </p:nvSpPr>
        <p:spPr>
          <a:xfrm>
            <a:off x="578878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#ffb632</a:t>
            </a:r>
            <a:endParaRPr sz="1000">
              <a:solidFill>
                <a:schemeClr val="dk1"/>
              </a:solidFill>
            </a:endParaRPr>
          </a:p>
        </p:txBody>
      </p:sp>
      <p:sp>
        <p:nvSpPr>
          <p:cNvPr id="2859" name="Google Shape;2859;p75"/>
          <p:cNvSpPr/>
          <p:nvPr/>
        </p:nvSpPr>
        <p:spPr>
          <a:xfrm>
            <a:off x="3134225" y="3919325"/>
            <a:ext cx="791400" cy="754200"/>
          </a:xfrm>
          <a:prstGeom prst="roundRect">
            <a:avLst>
              <a:gd fmla="val 16667" name="adj"/>
            </a:avLst>
          </a:prstGeom>
          <a:solidFill>
            <a:srgbClr val="FFE48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5"/>
          <p:cNvSpPr/>
          <p:nvPr/>
        </p:nvSpPr>
        <p:spPr>
          <a:xfrm>
            <a:off x="4196045" y="3919325"/>
            <a:ext cx="791400" cy="754200"/>
          </a:xfrm>
          <a:prstGeom prst="roundRect">
            <a:avLst>
              <a:gd fmla="val 16667" name="adj"/>
            </a:avLst>
          </a:prstGeom>
          <a:solidFill>
            <a:srgbClr val="BE7A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5"/>
          <p:cNvSpPr/>
          <p:nvPr/>
        </p:nvSpPr>
        <p:spPr>
          <a:xfrm>
            <a:off x="5257864" y="3919325"/>
            <a:ext cx="791400" cy="754200"/>
          </a:xfrm>
          <a:prstGeom prst="roundRect">
            <a:avLst>
              <a:gd fmla="val 16667" name="adj"/>
            </a:avLst>
          </a:prstGeom>
          <a:solidFill>
            <a:srgbClr val="51127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5"/>
          <p:cNvSpPr txBox="1"/>
          <p:nvPr/>
        </p:nvSpPr>
        <p:spPr>
          <a:xfrm>
            <a:off x="31342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#ffe485</a:t>
            </a:r>
            <a:endParaRPr sz="1000">
              <a:solidFill>
                <a:schemeClr val="dk1"/>
              </a:solidFill>
            </a:endParaRPr>
          </a:p>
        </p:txBody>
      </p:sp>
      <p:sp>
        <p:nvSpPr>
          <p:cNvPr id="2863" name="Google Shape;2863;p75"/>
          <p:cNvSpPr txBox="1"/>
          <p:nvPr/>
        </p:nvSpPr>
        <p:spPr>
          <a:xfrm>
            <a:off x="41960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#be7af3</a:t>
            </a:r>
            <a:endParaRPr sz="1000">
              <a:solidFill>
                <a:srgbClr val="FFFFFF"/>
              </a:solidFill>
            </a:endParaRPr>
          </a:p>
        </p:txBody>
      </p:sp>
      <p:sp>
        <p:nvSpPr>
          <p:cNvPr id="2864" name="Google Shape;2864;p75"/>
          <p:cNvSpPr txBox="1"/>
          <p:nvPr/>
        </p:nvSpPr>
        <p:spPr>
          <a:xfrm>
            <a:off x="52578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#51127c</a:t>
            </a:r>
            <a:endParaRPr sz="1000">
              <a:solidFill>
                <a:srgbClr val="FFFFFF"/>
              </a:solidFill>
            </a:endParaRPr>
          </a:p>
        </p:txBody>
      </p:sp>
      <p:sp>
        <p:nvSpPr>
          <p:cNvPr id="2865" name="Google Shape;2865;p7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69" name="Shape 2869"/>
        <p:cNvGrpSpPr/>
        <p:nvPr/>
      </p:nvGrpSpPr>
      <p:grpSpPr>
        <a:xfrm>
          <a:off x="0" y="0"/>
          <a:ext cx="0" cy="0"/>
          <a:chOff x="0" y="0"/>
          <a:chExt cx="0" cy="0"/>
        </a:xfrm>
      </p:grpSpPr>
      <p:sp>
        <p:nvSpPr>
          <p:cNvPr id="2870" name="Google Shape;2870;p76"/>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2871" name="Google Shape;2871;p76"/>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2872" name="Google Shape;2872;p76">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2873" name="Google Shape;2873;p76">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2874" name="Google Shape;2874;p76">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2875" name="Google Shape;2875;p76">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2876" name="Google Shape;2876;p76"/>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2877" name="Google Shape;2877;p76"/>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2878" name="Google Shape;2878;p76"/>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2879" name="Google Shape;2879;p76"/>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2880" name="Google Shape;2880;p76">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
        <p:nvSpPr>
          <p:cNvPr id="2881" name="Google Shape;2881;p7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85" name="Shape 2885"/>
        <p:cNvGrpSpPr/>
        <p:nvPr/>
      </p:nvGrpSpPr>
      <p:grpSpPr>
        <a:xfrm>
          <a:off x="0" y="0"/>
          <a:ext cx="0" cy="0"/>
          <a:chOff x="0" y="0"/>
          <a:chExt cx="0" cy="0"/>
        </a:xfrm>
      </p:grpSpPr>
      <p:grpSp>
        <p:nvGrpSpPr>
          <p:cNvPr id="2886" name="Google Shape;2886;p77"/>
          <p:cNvGrpSpPr/>
          <p:nvPr/>
        </p:nvGrpSpPr>
        <p:grpSpPr>
          <a:xfrm>
            <a:off x="5082708" y="3095784"/>
            <a:ext cx="442841" cy="514271"/>
            <a:chOff x="4727025" y="1332775"/>
            <a:chExt cx="59900" cy="69625"/>
          </a:xfrm>
        </p:grpSpPr>
        <p:sp>
          <p:nvSpPr>
            <p:cNvPr id="2887" name="Google Shape;2887;p7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9" name="Google Shape;2889;p77"/>
          <p:cNvGrpSpPr/>
          <p:nvPr/>
        </p:nvGrpSpPr>
        <p:grpSpPr>
          <a:xfrm>
            <a:off x="5758025" y="2343272"/>
            <a:ext cx="500909" cy="500899"/>
            <a:chOff x="4820425" y="1329900"/>
            <a:chExt cx="70175" cy="70350"/>
          </a:xfrm>
        </p:grpSpPr>
        <p:sp>
          <p:nvSpPr>
            <p:cNvPr id="2890" name="Google Shape;2890;p7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4" name="Google Shape;2894;p77"/>
          <p:cNvGrpSpPr/>
          <p:nvPr/>
        </p:nvGrpSpPr>
        <p:grpSpPr>
          <a:xfrm>
            <a:off x="6410648" y="2355062"/>
            <a:ext cx="538135" cy="493119"/>
            <a:chOff x="4903200" y="1331525"/>
            <a:chExt cx="73575" cy="67425"/>
          </a:xfrm>
        </p:grpSpPr>
        <p:sp>
          <p:nvSpPr>
            <p:cNvPr id="2895" name="Google Shape;2895;p7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896" name="Google Shape;2896;p7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7" name="Google Shape;2897;p77"/>
          <p:cNvGrpSpPr/>
          <p:nvPr/>
        </p:nvGrpSpPr>
        <p:grpSpPr>
          <a:xfrm>
            <a:off x="5670599" y="3097040"/>
            <a:ext cx="544563" cy="511895"/>
            <a:chOff x="4815575" y="1416800"/>
            <a:chExt cx="73750" cy="71400"/>
          </a:xfrm>
        </p:grpSpPr>
        <p:sp>
          <p:nvSpPr>
            <p:cNvPr id="2898" name="Google Shape;2898;p7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1" name="Google Shape;2901;p77"/>
          <p:cNvGrpSpPr/>
          <p:nvPr/>
        </p:nvGrpSpPr>
        <p:grpSpPr>
          <a:xfrm>
            <a:off x="6367224" y="3096746"/>
            <a:ext cx="602914" cy="512477"/>
            <a:chOff x="4902475" y="1418875"/>
            <a:chExt cx="74500" cy="63775"/>
          </a:xfrm>
        </p:grpSpPr>
        <p:sp>
          <p:nvSpPr>
            <p:cNvPr id="2902" name="Google Shape;2902;p7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7"/>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4" name="Google Shape;2904;p77"/>
          <p:cNvGrpSpPr/>
          <p:nvPr/>
        </p:nvGrpSpPr>
        <p:grpSpPr>
          <a:xfrm>
            <a:off x="5783096" y="3835985"/>
            <a:ext cx="515391" cy="525699"/>
            <a:chOff x="4818100" y="1507675"/>
            <a:chExt cx="71225" cy="71625"/>
          </a:xfrm>
        </p:grpSpPr>
        <p:sp>
          <p:nvSpPr>
            <p:cNvPr id="2905" name="Google Shape;2905;p7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9" name="Google Shape;2909;p77"/>
          <p:cNvGrpSpPr/>
          <p:nvPr/>
        </p:nvGrpSpPr>
        <p:grpSpPr>
          <a:xfrm>
            <a:off x="5121199" y="3857517"/>
            <a:ext cx="522956" cy="489869"/>
            <a:chOff x="4721450" y="1509475"/>
            <a:chExt cx="79350" cy="74325"/>
          </a:xfrm>
        </p:grpSpPr>
        <p:sp>
          <p:nvSpPr>
            <p:cNvPr id="2910" name="Google Shape;2910;p7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4" name="Google Shape;2914;p77"/>
          <p:cNvGrpSpPr/>
          <p:nvPr/>
        </p:nvGrpSpPr>
        <p:grpSpPr>
          <a:xfrm>
            <a:off x="6444441" y="3837269"/>
            <a:ext cx="525704" cy="535436"/>
            <a:chOff x="4906800" y="1507500"/>
            <a:chExt cx="70350" cy="71075"/>
          </a:xfrm>
        </p:grpSpPr>
        <p:sp>
          <p:nvSpPr>
            <p:cNvPr id="2915" name="Google Shape;2915;p7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0" name="Google Shape;2920;p77"/>
          <p:cNvGrpSpPr/>
          <p:nvPr/>
        </p:nvGrpSpPr>
        <p:grpSpPr>
          <a:xfrm>
            <a:off x="4477263" y="2343250"/>
            <a:ext cx="508054" cy="508095"/>
            <a:chOff x="3736598" y="2170606"/>
            <a:chExt cx="404889" cy="404889"/>
          </a:xfrm>
        </p:grpSpPr>
        <p:sp>
          <p:nvSpPr>
            <p:cNvPr id="2921" name="Google Shape;2921;p7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5" name="Google Shape;2925;p77"/>
          <p:cNvGrpSpPr/>
          <p:nvPr/>
        </p:nvGrpSpPr>
        <p:grpSpPr>
          <a:xfrm>
            <a:off x="3765303" y="2343345"/>
            <a:ext cx="575790" cy="507904"/>
            <a:chOff x="3161917" y="2170682"/>
            <a:chExt cx="458870" cy="404737"/>
          </a:xfrm>
        </p:grpSpPr>
        <p:sp>
          <p:nvSpPr>
            <p:cNvPr id="2926" name="Google Shape;2926;p7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927" name="Google Shape;2927;p7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9" name="Google Shape;2929;p77"/>
          <p:cNvGrpSpPr/>
          <p:nvPr/>
        </p:nvGrpSpPr>
        <p:grpSpPr>
          <a:xfrm>
            <a:off x="3792833" y="3103717"/>
            <a:ext cx="520730" cy="498567"/>
            <a:chOff x="3179914" y="2889488"/>
            <a:chExt cx="422876" cy="404911"/>
          </a:xfrm>
        </p:grpSpPr>
        <p:sp>
          <p:nvSpPr>
            <p:cNvPr id="2930" name="Google Shape;2930;p7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6" name="Google Shape;2936;p77"/>
          <p:cNvGrpSpPr/>
          <p:nvPr/>
        </p:nvGrpSpPr>
        <p:grpSpPr>
          <a:xfrm>
            <a:off x="4421513" y="3103677"/>
            <a:ext cx="516145" cy="498648"/>
            <a:chOff x="3729467" y="2889422"/>
            <a:chExt cx="419153" cy="404977"/>
          </a:xfrm>
        </p:grpSpPr>
        <p:sp>
          <p:nvSpPr>
            <p:cNvPr id="2937" name="Google Shape;2937;p7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4" name="Google Shape;2944;p77"/>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7"/>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7"/>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7"/>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8" name="Google Shape;2948;p77"/>
          <p:cNvGrpSpPr/>
          <p:nvPr/>
        </p:nvGrpSpPr>
        <p:grpSpPr>
          <a:xfrm>
            <a:off x="7141841" y="2550562"/>
            <a:ext cx="166473" cy="141497"/>
            <a:chOff x="4660325" y="1866850"/>
            <a:chExt cx="68350" cy="58100"/>
          </a:xfrm>
        </p:grpSpPr>
        <p:sp>
          <p:nvSpPr>
            <p:cNvPr id="2949" name="Google Shape;2949;p7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1" name="Google Shape;2951;p77"/>
          <p:cNvGrpSpPr/>
          <p:nvPr/>
        </p:nvGrpSpPr>
        <p:grpSpPr>
          <a:xfrm>
            <a:off x="7451186" y="2576286"/>
            <a:ext cx="162515" cy="90049"/>
            <a:chOff x="4791775" y="1877500"/>
            <a:chExt cx="66725" cy="36975"/>
          </a:xfrm>
        </p:grpSpPr>
        <p:sp>
          <p:nvSpPr>
            <p:cNvPr id="2952" name="Google Shape;2952;p7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4" name="Google Shape;2954;p77"/>
          <p:cNvGrpSpPr/>
          <p:nvPr/>
        </p:nvGrpSpPr>
        <p:grpSpPr>
          <a:xfrm>
            <a:off x="7772899" y="2576286"/>
            <a:ext cx="144979" cy="90049"/>
            <a:chOff x="4923925" y="1877500"/>
            <a:chExt cx="59525" cy="36975"/>
          </a:xfrm>
        </p:grpSpPr>
        <p:sp>
          <p:nvSpPr>
            <p:cNvPr id="2955" name="Google Shape;2955;p7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7" name="Google Shape;2957;p77"/>
          <p:cNvGrpSpPr/>
          <p:nvPr/>
        </p:nvGrpSpPr>
        <p:grpSpPr>
          <a:xfrm>
            <a:off x="8067390" y="2558477"/>
            <a:ext cx="141447" cy="125667"/>
            <a:chOff x="5058450" y="1870100"/>
            <a:chExt cx="58075" cy="51600"/>
          </a:xfrm>
        </p:grpSpPr>
        <p:sp>
          <p:nvSpPr>
            <p:cNvPr id="2958" name="Google Shape;2958;p7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0" name="Google Shape;2960;p77"/>
          <p:cNvGrpSpPr/>
          <p:nvPr/>
        </p:nvGrpSpPr>
        <p:grpSpPr>
          <a:xfrm>
            <a:off x="7481905" y="2980885"/>
            <a:ext cx="101077" cy="107645"/>
            <a:chOff x="4811425" y="2065025"/>
            <a:chExt cx="41500" cy="44200"/>
          </a:xfrm>
        </p:grpSpPr>
        <p:sp>
          <p:nvSpPr>
            <p:cNvPr id="2961" name="Google Shape;2961;p7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3" name="Google Shape;2963;p77"/>
          <p:cNvGrpSpPr/>
          <p:nvPr/>
        </p:nvGrpSpPr>
        <p:grpSpPr>
          <a:xfrm>
            <a:off x="7774342" y="2981098"/>
            <a:ext cx="120867" cy="107218"/>
            <a:chOff x="4929875" y="2065025"/>
            <a:chExt cx="49625" cy="44025"/>
          </a:xfrm>
        </p:grpSpPr>
        <p:sp>
          <p:nvSpPr>
            <p:cNvPr id="2964" name="Google Shape;2964;p7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6" name="Google Shape;2966;p77"/>
          <p:cNvGrpSpPr/>
          <p:nvPr/>
        </p:nvGrpSpPr>
        <p:grpSpPr>
          <a:xfrm>
            <a:off x="8103011" y="2984112"/>
            <a:ext cx="70206" cy="101191"/>
            <a:chOff x="5083925" y="2066350"/>
            <a:chExt cx="28825" cy="41550"/>
          </a:xfrm>
        </p:grpSpPr>
        <p:sp>
          <p:nvSpPr>
            <p:cNvPr id="2967" name="Google Shape;2967;p7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9" name="Google Shape;2969;p77"/>
          <p:cNvGrpSpPr/>
          <p:nvPr/>
        </p:nvGrpSpPr>
        <p:grpSpPr>
          <a:xfrm>
            <a:off x="7134565" y="2999759"/>
            <a:ext cx="181026" cy="69896"/>
            <a:chOff x="4659775" y="2072775"/>
            <a:chExt cx="74325" cy="28700"/>
          </a:xfrm>
        </p:grpSpPr>
        <p:sp>
          <p:nvSpPr>
            <p:cNvPr id="2970" name="Google Shape;2970;p7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3" name="Google Shape;2973;p77"/>
          <p:cNvGrpSpPr/>
          <p:nvPr/>
        </p:nvGrpSpPr>
        <p:grpSpPr>
          <a:xfrm>
            <a:off x="8054421" y="2790324"/>
            <a:ext cx="167387" cy="89197"/>
            <a:chOff x="4662475" y="1976500"/>
            <a:chExt cx="68725" cy="36625"/>
          </a:xfrm>
        </p:grpSpPr>
        <p:sp>
          <p:nvSpPr>
            <p:cNvPr id="2974" name="Google Shape;2974;p7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7" name="Google Shape;2977;p77"/>
          <p:cNvGrpSpPr/>
          <p:nvPr/>
        </p:nvGrpSpPr>
        <p:grpSpPr>
          <a:xfrm>
            <a:off x="7751326" y="2793764"/>
            <a:ext cx="166899" cy="82317"/>
            <a:chOff x="4920150" y="1977875"/>
            <a:chExt cx="68525" cy="33800"/>
          </a:xfrm>
        </p:grpSpPr>
        <p:sp>
          <p:nvSpPr>
            <p:cNvPr id="2978" name="Google Shape;2978;p7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1" name="Google Shape;2981;p77"/>
          <p:cNvGrpSpPr/>
          <p:nvPr/>
        </p:nvGrpSpPr>
        <p:grpSpPr>
          <a:xfrm>
            <a:off x="7162483" y="3197682"/>
            <a:ext cx="125190" cy="127859"/>
            <a:chOff x="4676550" y="2160575"/>
            <a:chExt cx="51400" cy="52500"/>
          </a:xfrm>
        </p:grpSpPr>
        <p:sp>
          <p:nvSpPr>
            <p:cNvPr id="2982" name="Google Shape;2982;p7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5" name="Google Shape;2985;p77"/>
          <p:cNvGrpSpPr/>
          <p:nvPr/>
        </p:nvGrpSpPr>
        <p:grpSpPr>
          <a:xfrm>
            <a:off x="7459741" y="3204714"/>
            <a:ext cx="145405" cy="113794"/>
            <a:chOff x="4768325" y="2163475"/>
            <a:chExt cx="59700" cy="46725"/>
          </a:xfrm>
        </p:grpSpPr>
        <p:sp>
          <p:nvSpPr>
            <p:cNvPr id="2986" name="Google Shape;2986;p7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8" name="Google Shape;2988;p77"/>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7"/>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7"/>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7"/>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7"/>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7"/>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4" name="Google Shape;2994;p77"/>
          <p:cNvGrpSpPr/>
          <p:nvPr/>
        </p:nvGrpSpPr>
        <p:grpSpPr>
          <a:xfrm>
            <a:off x="7476059" y="3459808"/>
            <a:ext cx="112768" cy="106853"/>
            <a:chOff x="4768575" y="2253950"/>
            <a:chExt cx="46300" cy="43875"/>
          </a:xfrm>
        </p:grpSpPr>
        <p:sp>
          <p:nvSpPr>
            <p:cNvPr id="2995" name="Google Shape;2995;p7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7" name="Google Shape;2997;p77"/>
          <p:cNvGrpSpPr/>
          <p:nvPr/>
        </p:nvGrpSpPr>
        <p:grpSpPr>
          <a:xfrm>
            <a:off x="7775682" y="3948834"/>
            <a:ext cx="118187" cy="146246"/>
            <a:chOff x="4960900" y="2433225"/>
            <a:chExt cx="48525" cy="60050"/>
          </a:xfrm>
        </p:grpSpPr>
        <p:sp>
          <p:nvSpPr>
            <p:cNvPr id="2998" name="Google Shape;2998;p7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0" name="Google Shape;3000;p77"/>
          <p:cNvGrpSpPr/>
          <p:nvPr/>
        </p:nvGrpSpPr>
        <p:grpSpPr>
          <a:xfrm>
            <a:off x="7464247" y="4212895"/>
            <a:ext cx="136394" cy="143810"/>
            <a:chOff x="4854075" y="2527625"/>
            <a:chExt cx="56000" cy="59050"/>
          </a:xfrm>
        </p:grpSpPr>
        <p:sp>
          <p:nvSpPr>
            <p:cNvPr id="3001" name="Google Shape;3001;p7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3" name="Google Shape;3003;p77"/>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7"/>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7"/>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6" name="Google Shape;3006;p77"/>
          <p:cNvGrpSpPr/>
          <p:nvPr/>
        </p:nvGrpSpPr>
        <p:grpSpPr>
          <a:xfrm>
            <a:off x="8088458" y="3676639"/>
            <a:ext cx="99312" cy="160797"/>
            <a:chOff x="5059700" y="2334775"/>
            <a:chExt cx="40775" cy="66025"/>
          </a:xfrm>
        </p:grpSpPr>
        <p:sp>
          <p:nvSpPr>
            <p:cNvPr id="3007" name="Google Shape;3007;p7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6" name="Google Shape;3016;p77"/>
          <p:cNvGrpSpPr/>
          <p:nvPr/>
        </p:nvGrpSpPr>
        <p:grpSpPr>
          <a:xfrm>
            <a:off x="8045622" y="3941771"/>
            <a:ext cx="184984" cy="160371"/>
            <a:chOff x="5037700" y="2430325"/>
            <a:chExt cx="75950" cy="65850"/>
          </a:xfrm>
        </p:grpSpPr>
        <p:sp>
          <p:nvSpPr>
            <p:cNvPr id="3017" name="Google Shape;3017;p7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9" name="Google Shape;3019;p77"/>
          <p:cNvGrpSpPr/>
          <p:nvPr/>
        </p:nvGrpSpPr>
        <p:grpSpPr>
          <a:xfrm>
            <a:off x="7465128" y="3708223"/>
            <a:ext cx="173014" cy="97629"/>
            <a:chOff x="4756975" y="2341800"/>
            <a:chExt cx="91975" cy="51925"/>
          </a:xfrm>
        </p:grpSpPr>
        <p:sp>
          <p:nvSpPr>
            <p:cNvPr id="3020" name="Google Shape;3020;p7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0" name="Google Shape;3040;p77"/>
          <p:cNvGrpSpPr/>
          <p:nvPr/>
        </p:nvGrpSpPr>
        <p:grpSpPr>
          <a:xfrm>
            <a:off x="7732065" y="4196920"/>
            <a:ext cx="212497" cy="175761"/>
            <a:chOff x="4943575" y="2516350"/>
            <a:chExt cx="98675" cy="81700"/>
          </a:xfrm>
        </p:grpSpPr>
        <p:sp>
          <p:nvSpPr>
            <p:cNvPr id="3041" name="Google Shape;3041;p7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9" name="Google Shape;3119;p77"/>
          <p:cNvGrpSpPr/>
          <p:nvPr/>
        </p:nvGrpSpPr>
        <p:grpSpPr>
          <a:xfrm>
            <a:off x="1990126" y="3423163"/>
            <a:ext cx="965351" cy="134611"/>
            <a:chOff x="4411970" y="2962952"/>
            <a:chExt cx="706544" cy="104212"/>
          </a:xfrm>
        </p:grpSpPr>
        <p:sp>
          <p:nvSpPr>
            <p:cNvPr id="3120" name="Google Shape;3120;p77"/>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7"/>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7"/>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7"/>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4" name="Google Shape;3124;p77"/>
          <p:cNvGrpSpPr/>
          <p:nvPr/>
        </p:nvGrpSpPr>
        <p:grpSpPr>
          <a:xfrm>
            <a:off x="1990126" y="3012077"/>
            <a:ext cx="960158" cy="289172"/>
            <a:chOff x="4411970" y="2726085"/>
            <a:chExt cx="643107" cy="193659"/>
          </a:xfrm>
        </p:grpSpPr>
        <p:sp>
          <p:nvSpPr>
            <p:cNvPr id="3125" name="Google Shape;3125;p77"/>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7"/>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7"/>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8" name="Google Shape;3128;p77"/>
          <p:cNvGrpSpPr/>
          <p:nvPr/>
        </p:nvGrpSpPr>
        <p:grpSpPr>
          <a:xfrm>
            <a:off x="993018" y="3278187"/>
            <a:ext cx="833173" cy="259209"/>
            <a:chOff x="4411970" y="4340222"/>
            <a:chExt cx="779467" cy="242683"/>
          </a:xfrm>
        </p:grpSpPr>
        <p:sp>
          <p:nvSpPr>
            <p:cNvPr id="3129" name="Google Shape;3129;p77"/>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7"/>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7"/>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2" name="Google Shape;3132;p77"/>
          <p:cNvGrpSpPr/>
          <p:nvPr/>
        </p:nvGrpSpPr>
        <p:grpSpPr>
          <a:xfrm>
            <a:off x="1990126" y="2673933"/>
            <a:ext cx="965160" cy="216230"/>
            <a:chOff x="4411970" y="2468674"/>
            <a:chExt cx="747317" cy="167425"/>
          </a:xfrm>
        </p:grpSpPr>
        <p:sp>
          <p:nvSpPr>
            <p:cNvPr id="3133" name="Google Shape;3133;p77"/>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7"/>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5" name="Google Shape;3135;p77"/>
          <p:cNvGrpSpPr/>
          <p:nvPr/>
        </p:nvGrpSpPr>
        <p:grpSpPr>
          <a:xfrm>
            <a:off x="988873" y="2578650"/>
            <a:ext cx="810451" cy="319148"/>
            <a:chOff x="4411970" y="3686602"/>
            <a:chExt cx="797845" cy="314215"/>
          </a:xfrm>
        </p:grpSpPr>
        <p:sp>
          <p:nvSpPr>
            <p:cNvPr id="3136" name="Google Shape;3136;p77"/>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7"/>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7"/>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7"/>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7"/>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41" name="Google Shape;3141;p77"/>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2" name="Google Shape;3142;p77"/>
          <p:cNvGrpSpPr/>
          <p:nvPr/>
        </p:nvGrpSpPr>
        <p:grpSpPr>
          <a:xfrm>
            <a:off x="988970" y="2333174"/>
            <a:ext cx="1970333" cy="208784"/>
            <a:chOff x="6336019" y="3733725"/>
            <a:chExt cx="2566206" cy="351310"/>
          </a:xfrm>
        </p:grpSpPr>
        <p:sp>
          <p:nvSpPr>
            <p:cNvPr id="3143" name="Google Shape;3143;p77"/>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7"/>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7"/>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7"/>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7" name="Google Shape;3147;p77"/>
          <p:cNvGrpSpPr/>
          <p:nvPr/>
        </p:nvGrpSpPr>
        <p:grpSpPr>
          <a:xfrm>
            <a:off x="1990126" y="3940729"/>
            <a:ext cx="946551" cy="153200"/>
            <a:chOff x="4404545" y="3301592"/>
            <a:chExt cx="782403" cy="129272"/>
          </a:xfrm>
        </p:grpSpPr>
        <p:sp>
          <p:nvSpPr>
            <p:cNvPr id="3148" name="Google Shape;3148;p77"/>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7"/>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0" name="Google Shape;3150;p77"/>
          <p:cNvGrpSpPr/>
          <p:nvPr/>
        </p:nvGrpSpPr>
        <p:grpSpPr>
          <a:xfrm>
            <a:off x="1990126" y="3679688"/>
            <a:ext cx="962257" cy="139127"/>
            <a:chOff x="4411970" y="3131459"/>
            <a:chExt cx="710520" cy="117397"/>
          </a:xfrm>
        </p:grpSpPr>
        <p:sp>
          <p:nvSpPr>
            <p:cNvPr id="3151" name="Google Shape;3151;p77"/>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7"/>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153" name="Google Shape;3153;p77"/>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4" name="Google Shape;3154;p77"/>
          <p:cNvGrpSpPr/>
          <p:nvPr/>
        </p:nvGrpSpPr>
        <p:grpSpPr>
          <a:xfrm>
            <a:off x="990271" y="3614482"/>
            <a:ext cx="823838" cy="458988"/>
            <a:chOff x="4411970" y="1801825"/>
            <a:chExt cx="734586" cy="409262"/>
          </a:xfrm>
        </p:grpSpPr>
        <p:sp>
          <p:nvSpPr>
            <p:cNvPr id="3155" name="Google Shape;3155;p77"/>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7"/>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7" name="Google Shape;3157;p77"/>
          <p:cNvGrpSpPr/>
          <p:nvPr/>
        </p:nvGrpSpPr>
        <p:grpSpPr>
          <a:xfrm>
            <a:off x="990271" y="4162908"/>
            <a:ext cx="856348" cy="212039"/>
            <a:chOff x="4411970" y="2233974"/>
            <a:chExt cx="763574" cy="189068"/>
          </a:xfrm>
        </p:grpSpPr>
        <p:sp>
          <p:nvSpPr>
            <p:cNvPr id="3158" name="Google Shape;3158;p77"/>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7"/>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0" name="Google Shape;3160;p77"/>
          <p:cNvGrpSpPr/>
          <p:nvPr/>
        </p:nvGrpSpPr>
        <p:grpSpPr>
          <a:xfrm>
            <a:off x="3100467" y="2338244"/>
            <a:ext cx="511602" cy="511602"/>
            <a:chOff x="5681300" y="2527788"/>
            <a:chExt cx="805800" cy="805800"/>
          </a:xfrm>
        </p:grpSpPr>
        <p:sp>
          <p:nvSpPr>
            <p:cNvPr id="3161" name="Google Shape;3161;p77"/>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7"/>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3" name="Google Shape;3163;p77"/>
          <p:cNvGrpSpPr/>
          <p:nvPr/>
        </p:nvGrpSpPr>
        <p:grpSpPr>
          <a:xfrm>
            <a:off x="3097662" y="3104827"/>
            <a:ext cx="513021" cy="512935"/>
            <a:chOff x="4049800" y="640400"/>
            <a:chExt cx="858900" cy="858900"/>
          </a:xfrm>
        </p:grpSpPr>
        <p:sp>
          <p:nvSpPr>
            <p:cNvPr id="3164" name="Google Shape;3164;p77"/>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7"/>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6" name="Google Shape;3166;p77"/>
          <p:cNvGrpSpPr/>
          <p:nvPr/>
        </p:nvGrpSpPr>
        <p:grpSpPr>
          <a:xfrm>
            <a:off x="3014861" y="3756719"/>
            <a:ext cx="686489" cy="686585"/>
            <a:chOff x="5080188" y="927900"/>
            <a:chExt cx="961200" cy="961200"/>
          </a:xfrm>
        </p:grpSpPr>
        <p:sp>
          <p:nvSpPr>
            <p:cNvPr id="3167" name="Google Shape;3167;p77"/>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7"/>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7"/>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7"/>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7"/>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7"/>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7"/>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7"/>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5" name="Google Shape;3175;p77"/>
          <p:cNvGrpSpPr/>
          <p:nvPr/>
        </p:nvGrpSpPr>
        <p:grpSpPr>
          <a:xfrm>
            <a:off x="3798012" y="3849448"/>
            <a:ext cx="510373" cy="510937"/>
            <a:chOff x="7508249" y="1522825"/>
            <a:chExt cx="1326332" cy="1322987"/>
          </a:xfrm>
        </p:grpSpPr>
        <p:sp>
          <p:nvSpPr>
            <p:cNvPr id="3176" name="Google Shape;3176;p77"/>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7"/>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7"/>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7"/>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7"/>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7"/>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7"/>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7"/>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7"/>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7"/>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6" name="Google Shape;3186;p77"/>
          <p:cNvGrpSpPr/>
          <p:nvPr/>
        </p:nvGrpSpPr>
        <p:grpSpPr>
          <a:xfrm>
            <a:off x="4489605" y="3850853"/>
            <a:ext cx="492652" cy="503348"/>
            <a:chOff x="6039282" y="1042577"/>
            <a:chExt cx="734315" cy="731929"/>
          </a:xfrm>
        </p:grpSpPr>
        <p:sp>
          <p:nvSpPr>
            <p:cNvPr id="3187" name="Google Shape;3187;p77"/>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7"/>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7"/>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7"/>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7"/>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7"/>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7"/>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7"/>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7"/>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7"/>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7"/>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7"/>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7"/>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7"/>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7"/>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7"/>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7"/>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7"/>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7"/>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7"/>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7"/>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8" name="Google Shape;3208;p77"/>
          <p:cNvGrpSpPr/>
          <p:nvPr/>
        </p:nvGrpSpPr>
        <p:grpSpPr>
          <a:xfrm>
            <a:off x="5130019" y="2346894"/>
            <a:ext cx="483304" cy="504902"/>
            <a:chOff x="1825800" y="1651625"/>
            <a:chExt cx="568125" cy="591775"/>
          </a:xfrm>
        </p:grpSpPr>
        <p:sp>
          <p:nvSpPr>
            <p:cNvPr id="3209" name="Google Shape;3209;p77"/>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7"/>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7"/>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7"/>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7"/>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7"/>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5" name="Google Shape;3215;p77"/>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7"/>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7"/>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7"/>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7"/>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3220" name="Google Shape;3220;p7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4" name="Shape 3224"/>
        <p:cNvGrpSpPr/>
        <p:nvPr/>
      </p:nvGrpSpPr>
      <p:grpSpPr>
        <a:xfrm>
          <a:off x="0" y="0"/>
          <a:ext cx="0" cy="0"/>
          <a:chOff x="0" y="0"/>
          <a:chExt cx="0" cy="0"/>
        </a:xfrm>
      </p:grpSpPr>
      <p:grpSp>
        <p:nvGrpSpPr>
          <p:cNvPr id="3225" name="Google Shape;3225;p78"/>
          <p:cNvGrpSpPr/>
          <p:nvPr/>
        </p:nvGrpSpPr>
        <p:grpSpPr>
          <a:xfrm>
            <a:off x="722058" y="957091"/>
            <a:ext cx="2492868" cy="1379876"/>
            <a:chOff x="2654821" y="2311071"/>
            <a:chExt cx="2279715" cy="1262120"/>
          </a:xfrm>
        </p:grpSpPr>
        <p:grpSp>
          <p:nvGrpSpPr>
            <p:cNvPr id="3226" name="Google Shape;3226;p78"/>
            <p:cNvGrpSpPr/>
            <p:nvPr/>
          </p:nvGrpSpPr>
          <p:grpSpPr>
            <a:xfrm>
              <a:off x="4034269" y="2840745"/>
              <a:ext cx="40212" cy="36437"/>
              <a:chOff x="4293400" y="2574725"/>
              <a:chExt cx="84425" cy="80100"/>
            </a:xfrm>
          </p:grpSpPr>
          <p:sp>
            <p:nvSpPr>
              <p:cNvPr id="3227" name="Google Shape;3227;p78"/>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228" name="Google Shape;3228;p78"/>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9" name="Google Shape;3229;p78"/>
            <p:cNvGrpSpPr/>
            <p:nvPr/>
          </p:nvGrpSpPr>
          <p:grpSpPr>
            <a:xfrm>
              <a:off x="3894606" y="2334874"/>
              <a:ext cx="913198" cy="518984"/>
              <a:chOff x="4000175" y="1462675"/>
              <a:chExt cx="1917275" cy="1140875"/>
            </a:xfrm>
          </p:grpSpPr>
          <p:sp>
            <p:nvSpPr>
              <p:cNvPr id="3230" name="Google Shape;3230;p78"/>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231" name="Google Shape;3231;p78"/>
              <p:cNvGrpSpPr/>
              <p:nvPr/>
            </p:nvGrpSpPr>
            <p:grpSpPr>
              <a:xfrm>
                <a:off x="4000175" y="1462675"/>
                <a:ext cx="1917275" cy="1140875"/>
                <a:chOff x="4000175" y="1462675"/>
                <a:chExt cx="1917275" cy="1140875"/>
              </a:xfrm>
            </p:grpSpPr>
            <p:sp>
              <p:nvSpPr>
                <p:cNvPr id="3232" name="Google Shape;3232;p78"/>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233" name="Google Shape;3233;p78"/>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8"/>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8"/>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8"/>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237" name="Google Shape;3237;p78"/>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38" name="Google Shape;3238;p78"/>
            <p:cNvGrpSpPr/>
            <p:nvPr/>
          </p:nvGrpSpPr>
          <p:grpSpPr>
            <a:xfrm>
              <a:off x="3875768" y="2846704"/>
              <a:ext cx="44796" cy="47366"/>
              <a:chOff x="3960625" y="2587825"/>
              <a:chExt cx="94050" cy="104125"/>
            </a:xfrm>
          </p:grpSpPr>
          <p:sp>
            <p:nvSpPr>
              <p:cNvPr id="3239" name="Google Shape;3239;p78"/>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240" name="Google Shape;3240;p78"/>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1" name="Google Shape;3241;p78"/>
            <p:cNvGrpSpPr/>
            <p:nvPr/>
          </p:nvGrpSpPr>
          <p:grpSpPr>
            <a:xfrm>
              <a:off x="3782759" y="2807162"/>
              <a:ext cx="82686" cy="85487"/>
              <a:chOff x="3765350" y="2500900"/>
              <a:chExt cx="173600" cy="187925"/>
            </a:xfrm>
          </p:grpSpPr>
          <p:sp>
            <p:nvSpPr>
              <p:cNvPr id="3242" name="Google Shape;3242;p78"/>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243" name="Google Shape;3243;p78"/>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8"/>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8"/>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8"/>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8"/>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8" name="Google Shape;3248;p78"/>
            <p:cNvGrpSpPr/>
            <p:nvPr/>
          </p:nvGrpSpPr>
          <p:grpSpPr>
            <a:xfrm>
              <a:off x="3775674" y="2798496"/>
              <a:ext cx="40545" cy="23564"/>
              <a:chOff x="3750475" y="2481850"/>
              <a:chExt cx="85125" cy="51800"/>
            </a:xfrm>
          </p:grpSpPr>
          <p:sp>
            <p:nvSpPr>
              <p:cNvPr id="3249" name="Google Shape;3249;p78"/>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8"/>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251" name="Google Shape;3251;p78"/>
            <p:cNvGrpSpPr/>
            <p:nvPr/>
          </p:nvGrpSpPr>
          <p:grpSpPr>
            <a:xfrm>
              <a:off x="3716946" y="2776024"/>
              <a:ext cx="81971" cy="76912"/>
              <a:chOff x="3627175" y="2432450"/>
              <a:chExt cx="172100" cy="169075"/>
            </a:xfrm>
          </p:grpSpPr>
          <p:sp>
            <p:nvSpPr>
              <p:cNvPr id="3252" name="Google Shape;3252;p78"/>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8"/>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254" name="Google Shape;3254;p78"/>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255" name="Google Shape;3255;p78"/>
            <p:cNvGrpSpPr/>
            <p:nvPr/>
          </p:nvGrpSpPr>
          <p:grpSpPr>
            <a:xfrm>
              <a:off x="3685682" y="2845624"/>
              <a:ext cx="29311" cy="45055"/>
              <a:chOff x="3561536" y="2585450"/>
              <a:chExt cx="61539" cy="99045"/>
            </a:xfrm>
          </p:grpSpPr>
          <p:sp>
            <p:nvSpPr>
              <p:cNvPr id="3256" name="Google Shape;3256;p78"/>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8"/>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258" name="Google Shape;3258;p78"/>
            <p:cNvGrpSpPr/>
            <p:nvPr/>
          </p:nvGrpSpPr>
          <p:grpSpPr>
            <a:xfrm>
              <a:off x="3849905" y="2572252"/>
              <a:ext cx="74339" cy="119559"/>
              <a:chOff x="3906325" y="1984500"/>
              <a:chExt cx="156075" cy="262825"/>
            </a:xfrm>
          </p:grpSpPr>
          <p:sp>
            <p:nvSpPr>
              <p:cNvPr id="3259" name="Google Shape;3259;p78"/>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260" name="Google Shape;3260;p78"/>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1" name="Google Shape;3261;p78"/>
            <p:cNvGrpSpPr/>
            <p:nvPr/>
          </p:nvGrpSpPr>
          <p:grpSpPr>
            <a:xfrm>
              <a:off x="2654821" y="2414345"/>
              <a:ext cx="667570" cy="558731"/>
              <a:chOff x="1397225" y="1637375"/>
              <a:chExt cx="1401575" cy="1228250"/>
            </a:xfrm>
          </p:grpSpPr>
          <p:sp>
            <p:nvSpPr>
              <p:cNvPr id="3262" name="Google Shape;3262;p78"/>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263" name="Google Shape;3263;p78"/>
              <p:cNvGrpSpPr/>
              <p:nvPr/>
            </p:nvGrpSpPr>
            <p:grpSpPr>
              <a:xfrm>
                <a:off x="1397225" y="1637375"/>
                <a:ext cx="1398775" cy="1228250"/>
                <a:chOff x="1397225" y="1637375"/>
                <a:chExt cx="1398775" cy="1228250"/>
              </a:xfrm>
            </p:grpSpPr>
            <p:sp>
              <p:nvSpPr>
                <p:cNvPr id="3264" name="Google Shape;3264;p78"/>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8"/>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66" name="Google Shape;3266;p78"/>
            <p:cNvGrpSpPr/>
            <p:nvPr/>
          </p:nvGrpSpPr>
          <p:grpSpPr>
            <a:xfrm>
              <a:off x="3230417" y="3103734"/>
              <a:ext cx="282982" cy="280332"/>
              <a:chOff x="2605700" y="3152850"/>
              <a:chExt cx="594125" cy="616250"/>
            </a:xfrm>
          </p:grpSpPr>
          <p:sp>
            <p:nvSpPr>
              <p:cNvPr id="3267" name="Google Shape;3267;p78"/>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268" name="Google Shape;3268;p78"/>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3269" name="Google Shape;3269;p78"/>
            <p:cNvGrpSpPr/>
            <p:nvPr/>
          </p:nvGrpSpPr>
          <p:grpSpPr>
            <a:xfrm>
              <a:off x="3265985" y="3226989"/>
              <a:ext cx="87151" cy="346202"/>
              <a:chOff x="2680375" y="3423800"/>
              <a:chExt cx="182975" cy="761050"/>
            </a:xfrm>
          </p:grpSpPr>
          <p:sp>
            <p:nvSpPr>
              <p:cNvPr id="3270" name="Google Shape;3270;p78"/>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271" name="Google Shape;3271;p78"/>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2" name="Google Shape;3272;p78"/>
            <p:cNvGrpSpPr/>
            <p:nvPr/>
          </p:nvGrpSpPr>
          <p:grpSpPr>
            <a:xfrm>
              <a:off x="3855466" y="3289811"/>
              <a:ext cx="112514" cy="94210"/>
              <a:chOff x="3918000" y="3561900"/>
              <a:chExt cx="236225" cy="207100"/>
            </a:xfrm>
          </p:grpSpPr>
          <p:sp>
            <p:nvSpPr>
              <p:cNvPr id="3273" name="Google Shape;3273;p78"/>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274" name="Google Shape;3274;p78"/>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5" name="Google Shape;3275;p78"/>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8"/>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8"/>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3278" name="Google Shape;3278;p78"/>
            <p:cNvGrpSpPr/>
            <p:nvPr/>
          </p:nvGrpSpPr>
          <p:grpSpPr>
            <a:xfrm>
              <a:off x="2905224" y="2311071"/>
              <a:ext cx="596721" cy="528992"/>
              <a:chOff x="1922950" y="1410350"/>
              <a:chExt cx="1252825" cy="1162875"/>
            </a:xfrm>
          </p:grpSpPr>
          <p:sp>
            <p:nvSpPr>
              <p:cNvPr id="3279" name="Google Shape;3279;p78"/>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8"/>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8"/>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8"/>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8"/>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8"/>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8"/>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8"/>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8"/>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8"/>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8"/>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8"/>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8"/>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8"/>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8"/>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8"/>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3295" name="Google Shape;3295;p78"/>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8"/>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8"/>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8"/>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8"/>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8"/>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8"/>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8"/>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8"/>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8"/>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8"/>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8"/>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8"/>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8"/>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8"/>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8"/>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8"/>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8"/>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8"/>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8"/>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315" name="Google Shape;3315;p78"/>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316" name="Google Shape;3316;p78"/>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7" name="Google Shape;3317;p78"/>
            <p:cNvGrpSpPr/>
            <p:nvPr/>
          </p:nvGrpSpPr>
          <p:grpSpPr>
            <a:xfrm>
              <a:off x="3280929" y="3294542"/>
              <a:ext cx="109894" cy="272224"/>
              <a:chOff x="2711750" y="3572300"/>
              <a:chExt cx="230725" cy="598425"/>
            </a:xfrm>
          </p:grpSpPr>
          <p:sp>
            <p:nvSpPr>
              <p:cNvPr id="3318" name="Google Shape;3318;p78"/>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8"/>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0" name="Google Shape;3320;p78"/>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1" name="Google Shape;3321;p78"/>
            <p:cNvGrpSpPr/>
            <p:nvPr/>
          </p:nvGrpSpPr>
          <p:grpSpPr>
            <a:xfrm>
              <a:off x="3790439" y="2408636"/>
              <a:ext cx="73017" cy="75684"/>
              <a:chOff x="3781475" y="1624825"/>
              <a:chExt cx="153300" cy="166375"/>
            </a:xfrm>
          </p:grpSpPr>
          <p:sp>
            <p:nvSpPr>
              <p:cNvPr id="3322" name="Google Shape;3322;p78"/>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8"/>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8"/>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8"/>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6" name="Google Shape;3326;p78"/>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8"/>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8"/>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8"/>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8"/>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8"/>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8"/>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3" name="Google Shape;3333;p78"/>
            <p:cNvGrpSpPr/>
            <p:nvPr/>
          </p:nvGrpSpPr>
          <p:grpSpPr>
            <a:xfrm>
              <a:off x="4403342" y="3107749"/>
              <a:ext cx="316680" cy="101374"/>
              <a:chOff x="5068275" y="3161675"/>
              <a:chExt cx="664875" cy="222850"/>
            </a:xfrm>
          </p:grpSpPr>
          <p:sp>
            <p:nvSpPr>
              <p:cNvPr id="3334" name="Google Shape;3334;p78"/>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8"/>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8"/>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8"/>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8" name="Google Shape;3338;p78"/>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8"/>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8"/>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8"/>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8"/>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8"/>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8"/>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8"/>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8"/>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8"/>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8"/>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8"/>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8"/>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8"/>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8"/>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8"/>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8"/>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8"/>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8"/>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8"/>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8"/>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8"/>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8"/>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8"/>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8"/>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8"/>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8"/>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8"/>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8"/>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7" name="Google Shape;3367;p78"/>
            <p:cNvGrpSpPr/>
            <p:nvPr/>
          </p:nvGrpSpPr>
          <p:grpSpPr>
            <a:xfrm>
              <a:off x="3697513" y="2707266"/>
              <a:ext cx="59549" cy="79733"/>
              <a:chOff x="3586375" y="2281300"/>
              <a:chExt cx="125025" cy="175275"/>
            </a:xfrm>
          </p:grpSpPr>
          <p:sp>
            <p:nvSpPr>
              <p:cNvPr id="3368" name="Google Shape;3368;p78"/>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8"/>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70" name="Google Shape;3370;p78"/>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1" name="Google Shape;3371;p78"/>
            <p:cNvGrpSpPr/>
            <p:nvPr/>
          </p:nvGrpSpPr>
          <p:grpSpPr>
            <a:xfrm>
              <a:off x="4513224" y="3221724"/>
              <a:ext cx="274563" cy="280321"/>
              <a:chOff x="5298975" y="3412225"/>
              <a:chExt cx="576450" cy="616225"/>
            </a:xfrm>
          </p:grpSpPr>
          <p:sp>
            <p:nvSpPr>
              <p:cNvPr id="3372" name="Google Shape;3372;p78"/>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373" name="Google Shape;3373;p78"/>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4" name="Google Shape;3374;p78"/>
            <p:cNvGrpSpPr/>
            <p:nvPr/>
          </p:nvGrpSpPr>
          <p:grpSpPr>
            <a:xfrm>
              <a:off x="4824403" y="3421846"/>
              <a:ext cx="110132" cy="130647"/>
              <a:chOff x="5952300" y="3852150"/>
              <a:chExt cx="231225" cy="287200"/>
            </a:xfrm>
          </p:grpSpPr>
          <p:sp>
            <p:nvSpPr>
              <p:cNvPr id="3375" name="Google Shape;3375;p78"/>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8"/>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77" name="Google Shape;3377;p78"/>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8"/>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8"/>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8"/>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8"/>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8"/>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8"/>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8"/>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85" name="Google Shape;3385;p78"/>
            <p:cNvGrpSpPr/>
            <p:nvPr/>
          </p:nvGrpSpPr>
          <p:grpSpPr>
            <a:xfrm>
              <a:off x="4295710" y="3079670"/>
              <a:ext cx="14968" cy="27135"/>
              <a:chOff x="4842300" y="3099950"/>
              <a:chExt cx="31425" cy="59650"/>
            </a:xfrm>
          </p:grpSpPr>
          <p:sp>
            <p:nvSpPr>
              <p:cNvPr id="3386" name="Google Shape;3386;p78"/>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8"/>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8"/>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8"/>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0" name="Google Shape;3390;p78"/>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8"/>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8"/>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8"/>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8"/>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8"/>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8"/>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8"/>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8" name="Google Shape;3398;p78"/>
            <p:cNvGrpSpPr/>
            <p:nvPr/>
          </p:nvGrpSpPr>
          <p:grpSpPr>
            <a:xfrm>
              <a:off x="3831056" y="2816010"/>
              <a:ext cx="37378" cy="27612"/>
              <a:chOff x="3866750" y="2520350"/>
              <a:chExt cx="78475" cy="60700"/>
            </a:xfrm>
          </p:grpSpPr>
          <p:sp>
            <p:nvSpPr>
              <p:cNvPr id="3399" name="Google Shape;3399;p78"/>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8"/>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8"/>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8"/>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3" name="Google Shape;3403;p78"/>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8"/>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8"/>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8"/>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8"/>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8"/>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8"/>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8"/>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8"/>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8"/>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8"/>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8"/>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8"/>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8"/>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8"/>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8"/>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8"/>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420" name="Google Shape;3420;p78"/>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8"/>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8"/>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8"/>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8"/>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8"/>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8"/>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8"/>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8"/>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8"/>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8"/>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8"/>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432" name="Google Shape;3432;p78"/>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8"/>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8"/>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8"/>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8"/>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8"/>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8"/>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8"/>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8"/>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8"/>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8"/>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8"/>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8"/>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5" name="Google Shape;3445;p78"/>
            <p:cNvGrpSpPr/>
            <p:nvPr/>
          </p:nvGrpSpPr>
          <p:grpSpPr>
            <a:xfrm>
              <a:off x="3632736" y="3051591"/>
              <a:ext cx="63288" cy="45217"/>
              <a:chOff x="3450375" y="3038225"/>
              <a:chExt cx="132875" cy="99400"/>
            </a:xfrm>
          </p:grpSpPr>
          <p:sp>
            <p:nvSpPr>
              <p:cNvPr id="3446" name="Google Shape;3446;p78"/>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8"/>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8" name="Google Shape;3448;p78"/>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8"/>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8"/>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8"/>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8"/>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8"/>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8"/>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8"/>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8"/>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457" name="Google Shape;3457;p78"/>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8"/>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8"/>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8"/>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8"/>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8"/>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8"/>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8"/>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8"/>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8"/>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467" name="Google Shape;3467;p78"/>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8"/>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8"/>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8"/>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8"/>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8"/>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473" name="Google Shape;3473;p78"/>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8"/>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8"/>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8"/>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8"/>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8"/>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8"/>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8"/>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3" name="Google Shape;3483;p78"/>
          <p:cNvGrpSpPr/>
          <p:nvPr/>
        </p:nvGrpSpPr>
        <p:grpSpPr>
          <a:xfrm>
            <a:off x="3530618" y="1021765"/>
            <a:ext cx="2078182" cy="1366558"/>
            <a:chOff x="235800" y="830650"/>
            <a:chExt cx="6978450" cy="4588844"/>
          </a:xfrm>
        </p:grpSpPr>
        <p:sp>
          <p:nvSpPr>
            <p:cNvPr id="3484" name="Google Shape;3484;p78"/>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8"/>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8"/>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8"/>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8"/>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8"/>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0" name="Google Shape;3490;p78"/>
          <p:cNvGrpSpPr/>
          <p:nvPr/>
        </p:nvGrpSpPr>
        <p:grpSpPr>
          <a:xfrm>
            <a:off x="719115" y="2852867"/>
            <a:ext cx="2622876" cy="1333540"/>
            <a:chOff x="238125" y="1038125"/>
            <a:chExt cx="7146800" cy="3633625"/>
          </a:xfrm>
        </p:grpSpPr>
        <p:sp>
          <p:nvSpPr>
            <p:cNvPr id="3491" name="Google Shape;3491;p78"/>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8"/>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8"/>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8"/>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8"/>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8"/>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8"/>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8"/>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8"/>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8"/>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8"/>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8"/>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8"/>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8"/>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8"/>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8"/>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8"/>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8"/>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8"/>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8"/>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8"/>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8"/>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8"/>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8"/>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8"/>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8"/>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8"/>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8"/>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8"/>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8"/>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8"/>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8"/>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8"/>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8"/>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8"/>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8"/>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8"/>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8"/>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8"/>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8"/>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8"/>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8"/>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8"/>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8"/>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8"/>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8"/>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8"/>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8"/>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8"/>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8"/>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8"/>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8"/>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8"/>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8"/>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8"/>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8"/>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8"/>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8"/>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8"/>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8"/>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8"/>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8"/>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8"/>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8"/>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8"/>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8"/>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8"/>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8"/>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8"/>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8"/>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8"/>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8"/>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8"/>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8"/>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8"/>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8"/>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8"/>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8"/>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8"/>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8"/>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8"/>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8"/>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8"/>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8"/>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8"/>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8"/>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8"/>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8"/>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8"/>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8"/>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8"/>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8"/>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8"/>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8"/>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8"/>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8"/>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8"/>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8"/>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8"/>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8"/>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8"/>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8"/>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8"/>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8"/>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8"/>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8"/>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8"/>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8"/>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8"/>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8"/>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8"/>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8"/>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8"/>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8"/>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8"/>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8"/>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8"/>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8"/>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8"/>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8"/>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8"/>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8"/>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8"/>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8"/>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8"/>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8"/>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8"/>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8"/>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8"/>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8"/>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8"/>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8"/>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8"/>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8"/>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8"/>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8"/>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8"/>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8"/>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8"/>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8"/>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8"/>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8"/>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8"/>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8"/>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8"/>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8"/>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8"/>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8"/>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8"/>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8"/>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8"/>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8"/>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8"/>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8"/>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8"/>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8"/>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8"/>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8"/>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8"/>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8"/>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8"/>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8"/>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8"/>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8"/>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8"/>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8"/>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8"/>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8"/>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8"/>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8"/>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8"/>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8"/>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8"/>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8"/>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8"/>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8"/>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8"/>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8"/>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8"/>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8"/>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8"/>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8"/>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8"/>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8"/>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8"/>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8"/>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8"/>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8"/>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8"/>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8"/>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8"/>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8"/>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8"/>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8"/>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8"/>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8"/>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8"/>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8"/>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8"/>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8"/>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8"/>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8"/>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8"/>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8"/>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8"/>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8"/>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8"/>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8"/>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8"/>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8"/>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8"/>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8"/>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8"/>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8"/>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8"/>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8"/>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8"/>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8"/>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8"/>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8"/>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8"/>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8"/>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8"/>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8"/>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8"/>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8"/>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8"/>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8"/>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8"/>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8"/>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8"/>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8"/>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8"/>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8"/>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8"/>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8"/>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8"/>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8"/>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8"/>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8"/>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8"/>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8"/>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8"/>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8"/>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8"/>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8"/>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8"/>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8"/>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8"/>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8"/>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8"/>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8"/>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8"/>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8"/>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8"/>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8"/>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8"/>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8"/>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8"/>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8"/>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8"/>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8"/>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8"/>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8"/>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8"/>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8"/>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8"/>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8"/>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8"/>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8"/>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8"/>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8"/>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8"/>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8"/>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8"/>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8"/>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8"/>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8"/>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8"/>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8"/>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8"/>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8"/>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8"/>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8"/>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8"/>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8"/>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8"/>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8"/>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8"/>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8"/>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8"/>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8"/>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8"/>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8"/>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8"/>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8"/>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8"/>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8"/>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8"/>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8"/>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8"/>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8"/>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8"/>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8"/>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8"/>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8"/>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8"/>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8"/>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8"/>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8"/>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8"/>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8"/>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8"/>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8"/>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8"/>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8"/>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8"/>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8"/>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8"/>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8"/>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8"/>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8"/>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8"/>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8"/>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8"/>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8"/>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8"/>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8"/>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8"/>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8"/>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8"/>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8"/>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8"/>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8"/>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8"/>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8"/>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8"/>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8"/>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8"/>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8"/>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8"/>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8"/>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8"/>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8"/>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8"/>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8"/>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8"/>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8"/>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8"/>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8"/>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8"/>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8"/>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8"/>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8"/>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8"/>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8"/>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8"/>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8"/>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8"/>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8"/>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8"/>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8"/>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8"/>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8"/>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8"/>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8"/>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8"/>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8"/>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8"/>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8"/>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8"/>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8"/>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8"/>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8"/>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8"/>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8"/>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8"/>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8"/>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8"/>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8"/>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8"/>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8"/>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8"/>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8"/>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8"/>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8"/>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8"/>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8"/>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8"/>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8"/>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8"/>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8"/>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8"/>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8"/>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8"/>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8"/>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8"/>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8"/>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8"/>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8"/>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8"/>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8"/>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8"/>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8"/>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8"/>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8"/>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8"/>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8"/>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8"/>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8"/>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8"/>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8"/>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8"/>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8"/>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8"/>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8"/>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8"/>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8"/>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8"/>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8"/>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8"/>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8"/>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8"/>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8"/>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8"/>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8"/>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8"/>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8"/>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8"/>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8"/>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8"/>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8"/>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8"/>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8"/>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8"/>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8"/>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8"/>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8"/>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8"/>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8"/>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8"/>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8"/>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8"/>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8"/>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8"/>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8"/>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8"/>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8"/>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8"/>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8"/>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8"/>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8"/>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8"/>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8"/>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8"/>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8"/>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8"/>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8"/>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8"/>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8"/>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8"/>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8"/>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8"/>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8"/>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8"/>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8"/>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8"/>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8"/>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8"/>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8"/>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8"/>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8"/>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8"/>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8"/>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8"/>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8"/>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8"/>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8"/>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8"/>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8"/>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8"/>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8"/>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8"/>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8"/>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8"/>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8"/>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8"/>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8"/>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8"/>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8"/>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8"/>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8"/>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8"/>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8"/>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8"/>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8"/>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8"/>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8"/>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8"/>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8"/>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8"/>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8"/>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8"/>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8"/>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8"/>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8"/>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8"/>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8"/>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8"/>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8"/>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8"/>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8"/>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8"/>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8"/>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8"/>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8"/>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8"/>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8"/>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8"/>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8"/>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8"/>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8"/>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8"/>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8"/>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8"/>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8"/>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8"/>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8"/>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8"/>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8"/>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8"/>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8"/>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8"/>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8"/>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8"/>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8"/>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8"/>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8"/>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8"/>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8"/>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8"/>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8"/>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8"/>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8"/>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8"/>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8"/>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8"/>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8"/>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8"/>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8"/>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8"/>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8"/>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8"/>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8"/>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8"/>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8"/>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8"/>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8"/>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8"/>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8"/>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8"/>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8"/>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8"/>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8"/>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8"/>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8"/>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8"/>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8"/>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8"/>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8"/>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8"/>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8"/>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8"/>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8"/>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8"/>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8"/>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8"/>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8"/>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8"/>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8"/>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8"/>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8"/>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8"/>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8"/>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8"/>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8"/>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8"/>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8"/>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8"/>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8"/>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8"/>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8"/>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8"/>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8"/>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8"/>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8"/>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8"/>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8"/>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8"/>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8"/>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8"/>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8"/>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8"/>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8"/>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8"/>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8"/>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8"/>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8"/>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8"/>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8"/>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8"/>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8"/>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8"/>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8"/>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8"/>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8"/>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8"/>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8"/>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8"/>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8"/>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8"/>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8"/>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8"/>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8"/>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8"/>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8"/>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8"/>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8"/>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8"/>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8"/>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8"/>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8"/>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8"/>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8"/>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8"/>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8"/>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8"/>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8"/>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8"/>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8"/>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8"/>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8"/>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8"/>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8"/>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8"/>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8"/>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8"/>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8"/>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8"/>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8"/>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8"/>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8"/>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8"/>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8"/>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8"/>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8"/>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8"/>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8"/>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8"/>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8"/>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8"/>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8"/>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8"/>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8"/>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8"/>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8"/>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8"/>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8"/>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8"/>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8"/>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8"/>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8"/>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8"/>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8"/>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8"/>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8"/>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8"/>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8"/>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8"/>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8"/>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8"/>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8"/>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8"/>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8"/>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8"/>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8"/>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8"/>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8"/>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8"/>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8"/>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8"/>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8"/>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8"/>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8"/>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8"/>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8"/>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8"/>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8"/>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8"/>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8"/>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8"/>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8"/>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8"/>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8"/>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8"/>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8"/>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8"/>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8"/>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8"/>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8"/>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8"/>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8"/>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8"/>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8"/>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8"/>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8"/>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8"/>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8"/>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8"/>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8"/>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8"/>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8"/>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8"/>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8"/>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8"/>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8"/>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8"/>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8"/>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8"/>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8"/>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8"/>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8"/>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8"/>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8"/>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8"/>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8"/>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8"/>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8"/>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8"/>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8"/>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8"/>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8"/>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8"/>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8"/>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8"/>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8"/>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8"/>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8"/>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8"/>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8"/>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8"/>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8"/>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8"/>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8"/>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8"/>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8"/>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8"/>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8"/>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8"/>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8"/>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8"/>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8"/>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8"/>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8"/>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8"/>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8"/>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8"/>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8"/>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8"/>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8"/>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8"/>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8"/>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8"/>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8"/>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8"/>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8"/>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8"/>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8"/>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8"/>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8"/>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8"/>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8"/>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8"/>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8"/>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8"/>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8"/>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8"/>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8"/>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8"/>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8"/>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8"/>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8"/>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8"/>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8"/>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8"/>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8"/>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8"/>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8"/>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8"/>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8"/>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8"/>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8"/>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8"/>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8"/>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8"/>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8"/>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8"/>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8"/>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8"/>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8"/>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8"/>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8"/>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8"/>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8"/>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8"/>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8"/>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8"/>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8"/>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8"/>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8"/>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8"/>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8"/>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8"/>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8"/>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8"/>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8"/>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8"/>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8"/>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8"/>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8"/>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8"/>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8"/>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8"/>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8"/>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8"/>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8"/>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8"/>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8"/>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8"/>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8"/>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8"/>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8"/>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8"/>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8"/>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8"/>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8"/>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8"/>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8"/>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8"/>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8"/>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8"/>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8"/>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8"/>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8"/>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8"/>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8"/>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8"/>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8"/>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8"/>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8"/>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8"/>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8"/>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8"/>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8"/>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8"/>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8"/>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8"/>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8"/>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8"/>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8"/>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8"/>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8"/>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8"/>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8"/>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8"/>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8"/>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8"/>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8"/>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8"/>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8"/>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8"/>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8"/>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8"/>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8"/>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8"/>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8"/>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8"/>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8"/>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8"/>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8"/>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8"/>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8"/>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8"/>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8"/>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8"/>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8"/>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8"/>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8"/>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8"/>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8"/>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8"/>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8"/>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8"/>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8"/>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8"/>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8"/>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8"/>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8"/>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8"/>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8"/>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8"/>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8"/>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8"/>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8"/>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8"/>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8"/>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8"/>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8"/>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8"/>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8"/>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8"/>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8"/>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8"/>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8"/>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8"/>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8"/>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8"/>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8"/>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8"/>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8"/>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8"/>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8"/>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8"/>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8"/>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8"/>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8"/>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8"/>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8"/>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8"/>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8"/>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8"/>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8"/>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8"/>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8"/>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8"/>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8"/>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8"/>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8"/>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8"/>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8"/>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8"/>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8"/>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8"/>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8"/>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8"/>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8"/>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8"/>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8"/>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8"/>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8"/>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8"/>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8"/>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8"/>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8"/>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8"/>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8"/>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8"/>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8"/>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8"/>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8"/>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8"/>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8"/>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8"/>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8"/>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8"/>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8"/>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8"/>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8"/>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8"/>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8"/>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8"/>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8"/>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8"/>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8"/>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8"/>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8"/>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8"/>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8"/>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8"/>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8"/>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8"/>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8"/>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8"/>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8"/>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8"/>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8"/>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8"/>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8"/>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8"/>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8"/>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8"/>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8"/>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8"/>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8"/>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8"/>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8"/>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8"/>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8"/>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8"/>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8"/>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8"/>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8"/>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8"/>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8"/>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8"/>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8"/>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8"/>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8"/>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8"/>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8"/>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8"/>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8"/>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8"/>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8"/>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8"/>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8"/>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8"/>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8"/>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8"/>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8"/>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8"/>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8"/>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8"/>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8"/>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8"/>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8"/>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8"/>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8"/>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8"/>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8"/>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8"/>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8"/>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8"/>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8"/>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8"/>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8"/>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8"/>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8"/>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8"/>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8"/>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8"/>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8"/>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8"/>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8"/>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8"/>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8"/>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8"/>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8"/>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8"/>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8"/>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8"/>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8"/>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8"/>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8"/>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8"/>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8"/>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8"/>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8"/>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8"/>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8"/>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8"/>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8"/>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8"/>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8"/>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8"/>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8"/>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8"/>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8"/>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8"/>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8"/>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8"/>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8"/>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8"/>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8"/>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8"/>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8"/>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8"/>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8"/>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8"/>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8"/>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8"/>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8"/>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8"/>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8"/>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8"/>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8"/>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8"/>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8"/>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8"/>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8"/>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8"/>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8"/>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8"/>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8"/>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8"/>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8"/>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8"/>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8"/>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8"/>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8"/>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8"/>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8"/>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8"/>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8"/>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8"/>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8"/>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8"/>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8"/>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8"/>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8"/>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8"/>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8"/>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8"/>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8"/>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8"/>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8"/>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8"/>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8"/>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8"/>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8"/>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8"/>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8"/>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8"/>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8"/>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8"/>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8"/>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8"/>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8"/>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8"/>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8"/>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8"/>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8"/>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8"/>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8"/>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8"/>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8"/>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8"/>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8"/>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8"/>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8"/>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8"/>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8"/>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8"/>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8"/>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8"/>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8"/>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8"/>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8"/>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8"/>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8"/>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8"/>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8"/>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8"/>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8"/>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8"/>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8"/>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8"/>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8"/>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8"/>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8"/>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8"/>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8"/>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8"/>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8"/>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8"/>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8"/>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8"/>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8"/>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8"/>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8"/>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8"/>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8"/>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8"/>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8"/>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8"/>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8"/>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8"/>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8"/>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8"/>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8"/>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8"/>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8"/>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8"/>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8"/>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8"/>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8"/>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8"/>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8"/>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8"/>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8"/>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8"/>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8"/>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8"/>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8"/>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8"/>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8"/>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8"/>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8"/>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8"/>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8"/>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8"/>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8"/>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8"/>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8"/>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8"/>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8"/>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8"/>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8"/>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8"/>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8"/>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8"/>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8"/>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8"/>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8"/>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8"/>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8"/>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8"/>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8"/>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8"/>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8"/>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8"/>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8"/>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8"/>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8"/>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8"/>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8"/>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8"/>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8"/>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8"/>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8"/>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8"/>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8"/>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8"/>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8"/>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8"/>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8"/>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8"/>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8"/>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8"/>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8"/>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8"/>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8"/>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8"/>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8"/>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8"/>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8"/>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8"/>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8"/>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8"/>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8"/>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8"/>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8"/>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8"/>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8"/>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8"/>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8"/>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8"/>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8"/>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8"/>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8"/>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8"/>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8"/>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8"/>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8"/>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8"/>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8"/>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8"/>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8"/>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8"/>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8"/>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8"/>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8"/>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8"/>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8"/>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8"/>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8"/>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8"/>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8"/>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8"/>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8"/>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8"/>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8"/>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8"/>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8"/>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8"/>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8"/>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8"/>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8"/>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8"/>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8"/>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8"/>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8"/>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8"/>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8"/>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8"/>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8"/>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8"/>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8"/>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8"/>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8"/>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8"/>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8"/>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8"/>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8"/>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8"/>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8"/>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8"/>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8"/>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8"/>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8"/>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8"/>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8"/>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8"/>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8"/>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8"/>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8"/>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8"/>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8"/>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8"/>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8"/>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8"/>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8"/>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8"/>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8"/>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8"/>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8"/>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8"/>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8"/>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8"/>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8"/>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8"/>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8"/>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8"/>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8"/>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8"/>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8"/>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8"/>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8"/>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8"/>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8"/>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8"/>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8"/>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8"/>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8"/>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8"/>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8"/>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8"/>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8"/>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8"/>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8"/>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8"/>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8"/>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8"/>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8"/>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8"/>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8"/>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8"/>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8"/>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8"/>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8"/>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8"/>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8"/>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8"/>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8"/>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8"/>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8"/>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8"/>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8"/>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8"/>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8"/>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8"/>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8"/>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8"/>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8"/>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8"/>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8"/>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8"/>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8"/>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8"/>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8"/>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8"/>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8"/>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8"/>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8"/>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8"/>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8"/>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8"/>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8"/>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8"/>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8"/>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8"/>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8"/>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8"/>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8"/>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8"/>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8"/>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8"/>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8"/>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8"/>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8"/>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8"/>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8"/>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8"/>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8"/>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8"/>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8"/>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8"/>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8"/>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8"/>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8"/>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8"/>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8"/>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8"/>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8"/>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8"/>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8"/>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8"/>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8"/>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8"/>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8"/>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8"/>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8"/>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8"/>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8"/>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8"/>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8"/>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8"/>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8"/>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8"/>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8"/>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8"/>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8"/>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8"/>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8"/>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8"/>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8"/>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8"/>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8"/>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8"/>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8"/>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8"/>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8"/>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8"/>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8"/>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8"/>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8"/>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8"/>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8"/>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8"/>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8"/>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8"/>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8"/>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8"/>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8"/>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8"/>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8"/>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8"/>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8"/>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8"/>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8"/>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8"/>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8"/>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8"/>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8"/>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8"/>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8"/>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8"/>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8"/>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8"/>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8"/>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8"/>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8"/>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8"/>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8"/>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8"/>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8"/>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8"/>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8"/>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8"/>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8"/>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8"/>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8"/>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8"/>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8"/>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8"/>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8"/>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8"/>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8"/>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8"/>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8"/>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8"/>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8"/>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8"/>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8"/>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8"/>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8"/>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8"/>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8"/>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8"/>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8"/>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8"/>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8"/>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8"/>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8"/>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8"/>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8"/>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8"/>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8"/>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8"/>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8"/>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8"/>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8"/>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8"/>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8"/>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8"/>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8"/>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8"/>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8"/>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8"/>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8"/>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8"/>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8"/>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8"/>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8"/>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8"/>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8"/>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8"/>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8"/>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8"/>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8"/>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8"/>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8"/>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8"/>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8"/>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8"/>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8"/>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8"/>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8"/>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8"/>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8"/>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8"/>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8"/>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8"/>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8"/>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8"/>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8"/>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8"/>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8"/>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8"/>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8"/>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8"/>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8"/>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8"/>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8"/>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8"/>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8"/>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8"/>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8"/>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8"/>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8"/>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8"/>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8"/>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3" name="Google Shape;5063;p78"/>
          <p:cNvGrpSpPr/>
          <p:nvPr/>
        </p:nvGrpSpPr>
        <p:grpSpPr>
          <a:xfrm>
            <a:off x="5834043" y="994977"/>
            <a:ext cx="2590840" cy="1380235"/>
            <a:chOff x="233350" y="949250"/>
            <a:chExt cx="7137300" cy="3802300"/>
          </a:xfrm>
        </p:grpSpPr>
        <p:sp>
          <p:nvSpPr>
            <p:cNvPr id="5064" name="Google Shape;5064;p7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5" name="Google Shape;5115;p78"/>
          <p:cNvGrpSpPr/>
          <p:nvPr/>
        </p:nvGrpSpPr>
        <p:grpSpPr>
          <a:xfrm>
            <a:off x="7648472" y="3039750"/>
            <a:ext cx="104231" cy="320340"/>
            <a:chOff x="7564426" y="3224343"/>
            <a:chExt cx="119985" cy="368801"/>
          </a:xfrm>
        </p:grpSpPr>
        <p:sp>
          <p:nvSpPr>
            <p:cNvPr id="5116" name="Google Shape;5116;p78"/>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8"/>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8" name="Google Shape;5118;p78"/>
          <p:cNvGrpSpPr/>
          <p:nvPr/>
        </p:nvGrpSpPr>
        <p:grpSpPr>
          <a:xfrm>
            <a:off x="7347961" y="3033852"/>
            <a:ext cx="189489" cy="332132"/>
            <a:chOff x="8370831" y="3202002"/>
            <a:chExt cx="218129" cy="382376"/>
          </a:xfrm>
        </p:grpSpPr>
        <p:sp>
          <p:nvSpPr>
            <p:cNvPr id="5119" name="Google Shape;5119;p78"/>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8"/>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1" name="Google Shape;5121;p78"/>
          <p:cNvGrpSpPr/>
          <p:nvPr/>
        </p:nvGrpSpPr>
        <p:grpSpPr>
          <a:xfrm>
            <a:off x="8071350" y="3444984"/>
            <a:ext cx="309429" cy="267000"/>
            <a:chOff x="6742064" y="3750480"/>
            <a:chExt cx="399315" cy="344560"/>
          </a:xfrm>
        </p:grpSpPr>
        <p:sp>
          <p:nvSpPr>
            <p:cNvPr id="5122" name="Google Shape;5122;p78"/>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8"/>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4" name="Google Shape;5124;p78"/>
          <p:cNvGrpSpPr/>
          <p:nvPr/>
        </p:nvGrpSpPr>
        <p:grpSpPr>
          <a:xfrm>
            <a:off x="7610369" y="3796031"/>
            <a:ext cx="180437" cy="281608"/>
            <a:chOff x="7248525" y="3739696"/>
            <a:chExt cx="230531" cy="359790"/>
          </a:xfrm>
        </p:grpSpPr>
        <p:sp>
          <p:nvSpPr>
            <p:cNvPr id="5125" name="Google Shape;5125;p78"/>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8"/>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7" name="Google Shape;5127;p78"/>
          <p:cNvGrpSpPr/>
          <p:nvPr/>
        </p:nvGrpSpPr>
        <p:grpSpPr>
          <a:xfrm>
            <a:off x="7856288" y="3439255"/>
            <a:ext cx="162896" cy="278710"/>
            <a:chOff x="7601242" y="3729267"/>
            <a:chExt cx="222566" cy="380803"/>
          </a:xfrm>
        </p:grpSpPr>
        <p:sp>
          <p:nvSpPr>
            <p:cNvPr id="5128" name="Google Shape;5128;p78"/>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8"/>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0" name="Google Shape;5130;p78"/>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1" name="Google Shape;5131;p78"/>
          <p:cNvGrpSpPr/>
          <p:nvPr/>
        </p:nvGrpSpPr>
        <p:grpSpPr>
          <a:xfrm>
            <a:off x="7345934" y="3440396"/>
            <a:ext cx="193543" cy="275990"/>
            <a:chOff x="8304647" y="3738687"/>
            <a:chExt cx="225076" cy="320956"/>
          </a:xfrm>
        </p:grpSpPr>
        <p:sp>
          <p:nvSpPr>
            <p:cNvPr id="5132" name="Google Shape;5132;p78"/>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8"/>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8"/>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5" name="Google Shape;5135;p78"/>
          <p:cNvGrpSpPr/>
          <p:nvPr/>
        </p:nvGrpSpPr>
        <p:grpSpPr>
          <a:xfrm>
            <a:off x="7618426" y="3440396"/>
            <a:ext cx="178492" cy="275990"/>
            <a:chOff x="8615101" y="3738687"/>
            <a:chExt cx="207573" cy="320956"/>
          </a:xfrm>
        </p:grpSpPr>
        <p:sp>
          <p:nvSpPr>
            <p:cNvPr id="5136" name="Google Shape;5136;p78"/>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8"/>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8"/>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9" name="Google Shape;5139;p78"/>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0" name="Google Shape;5140;p78"/>
          <p:cNvGrpSpPr/>
          <p:nvPr/>
        </p:nvGrpSpPr>
        <p:grpSpPr>
          <a:xfrm>
            <a:off x="6013131" y="3561884"/>
            <a:ext cx="557670" cy="511283"/>
            <a:chOff x="6015419" y="3716859"/>
            <a:chExt cx="557671" cy="511283"/>
          </a:xfrm>
        </p:grpSpPr>
        <p:sp>
          <p:nvSpPr>
            <p:cNvPr id="5141" name="Google Shape;5141;p78"/>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2" name="Google Shape;5142;p78"/>
            <p:cNvGrpSpPr/>
            <p:nvPr/>
          </p:nvGrpSpPr>
          <p:grpSpPr>
            <a:xfrm>
              <a:off x="6036094" y="3716980"/>
              <a:ext cx="529860" cy="510468"/>
              <a:chOff x="6036094" y="3716980"/>
              <a:chExt cx="529860" cy="510468"/>
            </a:xfrm>
          </p:grpSpPr>
          <p:sp>
            <p:nvSpPr>
              <p:cNvPr id="5143" name="Google Shape;5143;p78"/>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8"/>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8"/>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8"/>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8"/>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8"/>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8"/>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8"/>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8"/>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8"/>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53" name="Google Shape;5153;p78"/>
          <p:cNvGrpSpPr/>
          <p:nvPr/>
        </p:nvGrpSpPr>
        <p:grpSpPr>
          <a:xfrm>
            <a:off x="6642016" y="2918653"/>
            <a:ext cx="576302" cy="511871"/>
            <a:chOff x="6644304" y="3073628"/>
            <a:chExt cx="576302" cy="511871"/>
          </a:xfrm>
        </p:grpSpPr>
        <p:sp>
          <p:nvSpPr>
            <p:cNvPr id="5154" name="Google Shape;5154;p78"/>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5" name="Google Shape;5155;p78"/>
            <p:cNvGrpSpPr/>
            <p:nvPr/>
          </p:nvGrpSpPr>
          <p:grpSpPr>
            <a:xfrm>
              <a:off x="6712169" y="3085440"/>
              <a:ext cx="481622" cy="494913"/>
              <a:chOff x="6712169" y="3085440"/>
              <a:chExt cx="481622" cy="494913"/>
            </a:xfrm>
          </p:grpSpPr>
          <p:sp>
            <p:nvSpPr>
              <p:cNvPr id="5156" name="Google Shape;5156;p78"/>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8"/>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8"/>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8"/>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8"/>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1" name="Google Shape;5161;p78"/>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8"/>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8"/>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4" name="Google Shape;5164;p78"/>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5" name="Google Shape;5165;p78"/>
          <p:cNvGrpSpPr/>
          <p:nvPr/>
        </p:nvGrpSpPr>
        <p:grpSpPr>
          <a:xfrm>
            <a:off x="6649867" y="3561648"/>
            <a:ext cx="560631" cy="511352"/>
            <a:chOff x="6652154" y="3716623"/>
            <a:chExt cx="560631" cy="511352"/>
          </a:xfrm>
        </p:grpSpPr>
        <p:sp>
          <p:nvSpPr>
            <p:cNvPr id="5166" name="Google Shape;5166;p78"/>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7" name="Google Shape;5167;p78"/>
            <p:cNvGrpSpPr/>
            <p:nvPr/>
          </p:nvGrpSpPr>
          <p:grpSpPr>
            <a:xfrm>
              <a:off x="6669657" y="3716715"/>
              <a:ext cx="466779" cy="464290"/>
              <a:chOff x="6669657" y="3716715"/>
              <a:chExt cx="466779" cy="464290"/>
            </a:xfrm>
          </p:grpSpPr>
          <p:sp>
            <p:nvSpPr>
              <p:cNvPr id="5168" name="Google Shape;5168;p78"/>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8"/>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8"/>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8"/>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8"/>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8"/>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8"/>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8"/>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8"/>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8"/>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8"/>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8"/>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8"/>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81" name="Google Shape;5181;p78"/>
          <p:cNvGrpSpPr/>
          <p:nvPr/>
        </p:nvGrpSpPr>
        <p:grpSpPr>
          <a:xfrm>
            <a:off x="7843958" y="3843056"/>
            <a:ext cx="187557" cy="187557"/>
            <a:chOff x="8565775" y="671075"/>
            <a:chExt cx="441000" cy="441000"/>
          </a:xfrm>
        </p:grpSpPr>
        <p:sp>
          <p:nvSpPr>
            <p:cNvPr id="5182" name="Google Shape;5182;p7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8"/>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84" name="Google Shape;5184;p78"/>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8"/>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6" name="Google Shape;5186;p78"/>
          <p:cNvGrpSpPr/>
          <p:nvPr/>
        </p:nvGrpSpPr>
        <p:grpSpPr>
          <a:xfrm>
            <a:off x="5997813" y="2921275"/>
            <a:ext cx="587871" cy="512373"/>
            <a:chOff x="6000100" y="3076250"/>
            <a:chExt cx="587871" cy="512373"/>
          </a:xfrm>
        </p:grpSpPr>
        <p:sp>
          <p:nvSpPr>
            <p:cNvPr id="5187" name="Google Shape;5187;p78"/>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8" name="Google Shape;5188;p78"/>
            <p:cNvGrpSpPr/>
            <p:nvPr/>
          </p:nvGrpSpPr>
          <p:grpSpPr>
            <a:xfrm>
              <a:off x="6031360" y="3076713"/>
              <a:ext cx="539107" cy="480965"/>
              <a:chOff x="6031360" y="3076713"/>
              <a:chExt cx="539107" cy="480965"/>
            </a:xfrm>
          </p:grpSpPr>
          <p:sp>
            <p:nvSpPr>
              <p:cNvPr id="5189" name="Google Shape;5189;p78"/>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8"/>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8"/>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8"/>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8"/>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8"/>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8"/>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96" name="Google Shape;5196;p78"/>
          <p:cNvGrpSpPr/>
          <p:nvPr/>
        </p:nvGrpSpPr>
        <p:grpSpPr>
          <a:xfrm>
            <a:off x="3574273" y="2854307"/>
            <a:ext cx="2241344" cy="1330656"/>
            <a:chOff x="3597785" y="3065882"/>
            <a:chExt cx="2241344" cy="1330656"/>
          </a:xfrm>
        </p:grpSpPr>
        <p:grpSp>
          <p:nvGrpSpPr>
            <p:cNvPr id="5197" name="Google Shape;5197;p78"/>
            <p:cNvGrpSpPr/>
            <p:nvPr/>
          </p:nvGrpSpPr>
          <p:grpSpPr>
            <a:xfrm>
              <a:off x="5296908" y="3937355"/>
              <a:ext cx="143198" cy="32380"/>
              <a:chOff x="5296908" y="3937355"/>
              <a:chExt cx="143198" cy="32380"/>
            </a:xfrm>
          </p:grpSpPr>
          <p:sp>
            <p:nvSpPr>
              <p:cNvPr id="5198" name="Google Shape;5198;p78"/>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9" name="Google Shape;5199;p78"/>
              <p:cNvGrpSpPr/>
              <p:nvPr/>
            </p:nvGrpSpPr>
            <p:grpSpPr>
              <a:xfrm>
                <a:off x="5402331" y="3937355"/>
                <a:ext cx="37776" cy="32380"/>
                <a:chOff x="5402331" y="3937355"/>
                <a:chExt cx="37776" cy="32380"/>
              </a:xfrm>
            </p:grpSpPr>
            <p:sp>
              <p:nvSpPr>
                <p:cNvPr id="5200" name="Google Shape;5200;p78"/>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8"/>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2" name="Google Shape;5202;p78"/>
              <p:cNvGrpSpPr/>
              <p:nvPr/>
            </p:nvGrpSpPr>
            <p:grpSpPr>
              <a:xfrm>
                <a:off x="5296908" y="3937355"/>
                <a:ext cx="37783" cy="32380"/>
                <a:chOff x="5296908" y="3937355"/>
                <a:chExt cx="37783" cy="32380"/>
              </a:xfrm>
            </p:grpSpPr>
            <p:sp>
              <p:nvSpPr>
                <p:cNvPr id="5203" name="Google Shape;5203;p78"/>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8"/>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05" name="Google Shape;5205;p78"/>
            <p:cNvGrpSpPr/>
            <p:nvPr/>
          </p:nvGrpSpPr>
          <p:grpSpPr>
            <a:xfrm>
              <a:off x="4724163" y="3119631"/>
              <a:ext cx="120838" cy="84218"/>
              <a:chOff x="4724163" y="3119631"/>
              <a:chExt cx="120838" cy="84218"/>
            </a:xfrm>
          </p:grpSpPr>
          <p:grpSp>
            <p:nvGrpSpPr>
              <p:cNvPr id="5206" name="Google Shape;5206;p78"/>
              <p:cNvGrpSpPr/>
              <p:nvPr/>
            </p:nvGrpSpPr>
            <p:grpSpPr>
              <a:xfrm>
                <a:off x="4746712" y="3132773"/>
                <a:ext cx="86869" cy="56424"/>
                <a:chOff x="4746712" y="3132773"/>
                <a:chExt cx="86869" cy="56424"/>
              </a:xfrm>
            </p:grpSpPr>
            <p:sp>
              <p:nvSpPr>
                <p:cNvPr id="5207" name="Google Shape;5207;p78"/>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8"/>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9" name="Google Shape;5209;p78"/>
              <p:cNvGrpSpPr/>
              <p:nvPr/>
            </p:nvGrpSpPr>
            <p:grpSpPr>
              <a:xfrm>
                <a:off x="4773634" y="3143336"/>
                <a:ext cx="37776" cy="32451"/>
                <a:chOff x="4773634" y="3143336"/>
                <a:chExt cx="37776" cy="32451"/>
              </a:xfrm>
            </p:grpSpPr>
            <p:sp>
              <p:nvSpPr>
                <p:cNvPr id="5210" name="Google Shape;5210;p78"/>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8"/>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2" name="Google Shape;5212;p78"/>
              <p:cNvGrpSpPr/>
              <p:nvPr/>
            </p:nvGrpSpPr>
            <p:grpSpPr>
              <a:xfrm>
                <a:off x="4724163" y="3131248"/>
                <a:ext cx="37776" cy="32459"/>
                <a:chOff x="4724163" y="3131248"/>
                <a:chExt cx="37776" cy="32459"/>
              </a:xfrm>
            </p:grpSpPr>
            <p:sp>
              <p:nvSpPr>
                <p:cNvPr id="5213" name="Google Shape;5213;p78"/>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8"/>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5" name="Google Shape;5215;p78"/>
              <p:cNvGrpSpPr/>
              <p:nvPr/>
            </p:nvGrpSpPr>
            <p:grpSpPr>
              <a:xfrm>
                <a:off x="4755081" y="3176054"/>
                <a:ext cx="32357" cy="27795"/>
                <a:chOff x="4755081" y="3176054"/>
                <a:chExt cx="32357" cy="27795"/>
              </a:xfrm>
            </p:grpSpPr>
            <p:sp>
              <p:nvSpPr>
                <p:cNvPr id="5216" name="Google Shape;5216;p78"/>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8"/>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8" name="Google Shape;5218;p78"/>
              <p:cNvGrpSpPr/>
              <p:nvPr/>
            </p:nvGrpSpPr>
            <p:grpSpPr>
              <a:xfrm>
                <a:off x="4812550" y="3119631"/>
                <a:ext cx="32451" cy="27803"/>
                <a:chOff x="4812550" y="3119631"/>
                <a:chExt cx="32451" cy="27803"/>
              </a:xfrm>
            </p:grpSpPr>
            <p:sp>
              <p:nvSpPr>
                <p:cNvPr id="5219" name="Google Shape;5219;p78"/>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8"/>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21" name="Google Shape;5221;p78"/>
            <p:cNvGrpSpPr/>
            <p:nvPr/>
          </p:nvGrpSpPr>
          <p:grpSpPr>
            <a:xfrm>
              <a:off x="5382826" y="4027197"/>
              <a:ext cx="268967" cy="250422"/>
              <a:chOff x="5382826" y="4027197"/>
              <a:chExt cx="268967" cy="250422"/>
            </a:xfrm>
          </p:grpSpPr>
          <p:grpSp>
            <p:nvGrpSpPr>
              <p:cNvPr id="5222" name="Google Shape;5222;p78"/>
              <p:cNvGrpSpPr/>
              <p:nvPr/>
            </p:nvGrpSpPr>
            <p:grpSpPr>
              <a:xfrm>
                <a:off x="5405280" y="4042510"/>
                <a:ext cx="237570" cy="218647"/>
                <a:chOff x="5405280" y="4042510"/>
                <a:chExt cx="237570" cy="218647"/>
              </a:xfrm>
            </p:grpSpPr>
            <p:sp>
              <p:nvSpPr>
                <p:cNvPr id="5223" name="Google Shape;5223;p78"/>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8"/>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8"/>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8"/>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8"/>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8"/>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9" name="Google Shape;5229;p78"/>
              <p:cNvGrpSpPr/>
              <p:nvPr/>
            </p:nvGrpSpPr>
            <p:grpSpPr>
              <a:xfrm>
                <a:off x="5382826" y="4125549"/>
                <a:ext cx="37776" cy="32380"/>
                <a:chOff x="5382826" y="4125549"/>
                <a:chExt cx="37776" cy="32380"/>
              </a:xfrm>
            </p:grpSpPr>
            <p:sp>
              <p:nvSpPr>
                <p:cNvPr id="5230" name="Google Shape;5230;p78"/>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8"/>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2" name="Google Shape;5232;p78"/>
              <p:cNvGrpSpPr/>
              <p:nvPr/>
            </p:nvGrpSpPr>
            <p:grpSpPr>
              <a:xfrm>
                <a:off x="5475680" y="4195587"/>
                <a:ext cx="37783" cy="32364"/>
                <a:chOff x="5475680" y="4195587"/>
                <a:chExt cx="37783" cy="32364"/>
              </a:xfrm>
            </p:grpSpPr>
            <p:sp>
              <p:nvSpPr>
                <p:cNvPr id="5233" name="Google Shape;5233;p78"/>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8"/>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5" name="Google Shape;5235;p78"/>
              <p:cNvGrpSpPr/>
              <p:nvPr/>
            </p:nvGrpSpPr>
            <p:grpSpPr>
              <a:xfrm>
                <a:off x="5532575" y="4027197"/>
                <a:ext cx="33308" cy="32262"/>
                <a:chOff x="5532575" y="4027197"/>
                <a:chExt cx="33308" cy="32262"/>
              </a:xfrm>
            </p:grpSpPr>
            <p:sp>
              <p:nvSpPr>
                <p:cNvPr id="5236" name="Google Shape;5236;p78"/>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8"/>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8" name="Google Shape;5238;p78"/>
              <p:cNvGrpSpPr/>
              <p:nvPr/>
            </p:nvGrpSpPr>
            <p:grpSpPr>
              <a:xfrm>
                <a:off x="5590706" y="4245348"/>
                <a:ext cx="33497" cy="32270"/>
                <a:chOff x="5590706" y="4245348"/>
                <a:chExt cx="33497" cy="32270"/>
              </a:xfrm>
            </p:grpSpPr>
            <p:sp>
              <p:nvSpPr>
                <p:cNvPr id="5239" name="Google Shape;5239;p78"/>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8"/>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1" name="Google Shape;5241;p78"/>
              <p:cNvGrpSpPr/>
              <p:nvPr/>
            </p:nvGrpSpPr>
            <p:grpSpPr>
              <a:xfrm>
                <a:off x="5618681" y="4109677"/>
                <a:ext cx="33112" cy="32357"/>
                <a:chOff x="5618681" y="4109677"/>
                <a:chExt cx="33112" cy="32357"/>
              </a:xfrm>
            </p:grpSpPr>
            <p:sp>
              <p:nvSpPr>
                <p:cNvPr id="5242" name="Google Shape;5242;p78"/>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8"/>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4" name="Google Shape;5244;p78"/>
              <p:cNvGrpSpPr/>
              <p:nvPr/>
            </p:nvGrpSpPr>
            <p:grpSpPr>
              <a:xfrm>
                <a:off x="5479298" y="4128262"/>
                <a:ext cx="31405" cy="26906"/>
                <a:chOff x="5479298" y="4128262"/>
                <a:chExt cx="31405" cy="26906"/>
              </a:xfrm>
            </p:grpSpPr>
            <p:sp>
              <p:nvSpPr>
                <p:cNvPr id="5245" name="Google Shape;5245;p78"/>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8"/>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7" name="Google Shape;5247;p78"/>
              <p:cNvGrpSpPr/>
              <p:nvPr/>
            </p:nvGrpSpPr>
            <p:grpSpPr>
              <a:xfrm>
                <a:off x="5582903" y="4180116"/>
                <a:ext cx="31499" cy="26898"/>
                <a:chOff x="5582903" y="4180116"/>
                <a:chExt cx="31499" cy="26898"/>
              </a:xfrm>
            </p:grpSpPr>
            <p:sp>
              <p:nvSpPr>
                <p:cNvPr id="5248" name="Google Shape;5248;p78"/>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8"/>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50" name="Google Shape;5250;p78"/>
            <p:cNvGrpSpPr/>
            <p:nvPr/>
          </p:nvGrpSpPr>
          <p:grpSpPr>
            <a:xfrm>
              <a:off x="3977681" y="3230323"/>
              <a:ext cx="94584" cy="84085"/>
              <a:chOff x="3977681" y="3230323"/>
              <a:chExt cx="94584" cy="84085"/>
            </a:xfrm>
          </p:grpSpPr>
          <p:grpSp>
            <p:nvGrpSpPr>
              <p:cNvPr id="5251" name="Google Shape;5251;p78"/>
              <p:cNvGrpSpPr/>
              <p:nvPr/>
            </p:nvGrpSpPr>
            <p:grpSpPr>
              <a:xfrm>
                <a:off x="4000135" y="3243041"/>
                <a:ext cx="59570" cy="57186"/>
                <a:chOff x="4000135" y="3243041"/>
                <a:chExt cx="59570" cy="57186"/>
              </a:xfrm>
            </p:grpSpPr>
            <p:sp>
              <p:nvSpPr>
                <p:cNvPr id="5252" name="Google Shape;5252;p78"/>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8"/>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8"/>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5" name="Google Shape;5255;p78"/>
              <p:cNvGrpSpPr/>
              <p:nvPr/>
            </p:nvGrpSpPr>
            <p:grpSpPr>
              <a:xfrm>
                <a:off x="3977681" y="3245872"/>
                <a:ext cx="37783" cy="32380"/>
                <a:chOff x="3977681" y="3245872"/>
                <a:chExt cx="37783" cy="32380"/>
              </a:xfrm>
            </p:grpSpPr>
            <p:sp>
              <p:nvSpPr>
                <p:cNvPr id="5256" name="Google Shape;5256;p78"/>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8"/>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8" name="Google Shape;5258;p78"/>
              <p:cNvGrpSpPr/>
              <p:nvPr/>
            </p:nvGrpSpPr>
            <p:grpSpPr>
              <a:xfrm>
                <a:off x="4040860" y="3262672"/>
                <a:ext cx="31405" cy="27001"/>
                <a:chOff x="4040860" y="3262672"/>
                <a:chExt cx="31405" cy="27001"/>
              </a:xfrm>
            </p:grpSpPr>
            <p:sp>
              <p:nvSpPr>
                <p:cNvPr id="5259" name="Google Shape;5259;p78"/>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8"/>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1" name="Google Shape;5261;p78"/>
              <p:cNvGrpSpPr/>
              <p:nvPr/>
            </p:nvGrpSpPr>
            <p:grpSpPr>
              <a:xfrm>
                <a:off x="4021072" y="3230323"/>
                <a:ext cx="31397" cy="26906"/>
                <a:chOff x="4021072" y="3230323"/>
                <a:chExt cx="31397" cy="26906"/>
              </a:xfrm>
            </p:grpSpPr>
            <p:sp>
              <p:nvSpPr>
                <p:cNvPr id="5262" name="Google Shape;5262;p78"/>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8"/>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4" name="Google Shape;5264;p78"/>
              <p:cNvGrpSpPr/>
              <p:nvPr/>
            </p:nvGrpSpPr>
            <p:grpSpPr>
              <a:xfrm>
                <a:off x="4001472" y="3287462"/>
                <a:ext cx="31499" cy="26945"/>
                <a:chOff x="4001472" y="3287462"/>
                <a:chExt cx="31499" cy="26945"/>
              </a:xfrm>
            </p:grpSpPr>
            <p:sp>
              <p:nvSpPr>
                <p:cNvPr id="5265" name="Google Shape;5265;p78"/>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8"/>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67" name="Google Shape;5267;p78"/>
            <p:cNvGrpSpPr/>
            <p:nvPr/>
          </p:nvGrpSpPr>
          <p:grpSpPr>
            <a:xfrm>
              <a:off x="4084715" y="3258865"/>
              <a:ext cx="184961" cy="137268"/>
              <a:chOff x="4084715" y="3258865"/>
              <a:chExt cx="184961" cy="137268"/>
            </a:xfrm>
          </p:grpSpPr>
          <p:grpSp>
            <p:nvGrpSpPr>
              <p:cNvPr id="5268" name="Google Shape;5268;p78"/>
              <p:cNvGrpSpPr/>
              <p:nvPr/>
            </p:nvGrpSpPr>
            <p:grpSpPr>
              <a:xfrm>
                <a:off x="4107453" y="3271583"/>
                <a:ext cx="153470" cy="110275"/>
                <a:chOff x="4107453" y="3271583"/>
                <a:chExt cx="153470" cy="110275"/>
              </a:xfrm>
            </p:grpSpPr>
            <p:sp>
              <p:nvSpPr>
                <p:cNvPr id="5269" name="Google Shape;5269;p78"/>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8"/>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8"/>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8"/>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3" name="Google Shape;5273;p78"/>
              <p:cNvGrpSpPr/>
              <p:nvPr/>
            </p:nvGrpSpPr>
            <p:grpSpPr>
              <a:xfrm>
                <a:off x="4136947" y="3258865"/>
                <a:ext cx="31499" cy="27001"/>
                <a:chOff x="4136947" y="3258865"/>
                <a:chExt cx="31499" cy="27001"/>
              </a:xfrm>
            </p:grpSpPr>
            <p:sp>
              <p:nvSpPr>
                <p:cNvPr id="5274" name="Google Shape;5274;p78"/>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8"/>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6" name="Google Shape;5276;p78"/>
              <p:cNvGrpSpPr/>
              <p:nvPr/>
            </p:nvGrpSpPr>
            <p:grpSpPr>
              <a:xfrm>
                <a:off x="4084715" y="3266478"/>
                <a:ext cx="31468" cy="26898"/>
                <a:chOff x="4084715" y="3266478"/>
                <a:chExt cx="31468" cy="26898"/>
              </a:xfrm>
            </p:grpSpPr>
            <p:sp>
              <p:nvSpPr>
                <p:cNvPr id="5277" name="Google Shape;5277;p78"/>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8"/>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9" name="Google Shape;5279;p78"/>
              <p:cNvGrpSpPr/>
              <p:nvPr/>
            </p:nvGrpSpPr>
            <p:grpSpPr>
              <a:xfrm>
                <a:off x="4159213" y="3279849"/>
                <a:ext cx="31405" cy="26945"/>
                <a:chOff x="4159213" y="3279849"/>
                <a:chExt cx="31405" cy="26945"/>
              </a:xfrm>
            </p:grpSpPr>
            <p:sp>
              <p:nvSpPr>
                <p:cNvPr id="5280" name="Google Shape;5280;p78"/>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8"/>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2" name="Google Shape;5282;p78"/>
              <p:cNvGrpSpPr/>
              <p:nvPr/>
            </p:nvGrpSpPr>
            <p:grpSpPr>
              <a:xfrm>
                <a:off x="4201550" y="3266502"/>
                <a:ext cx="31405" cy="26883"/>
                <a:chOff x="4201550" y="3266502"/>
                <a:chExt cx="31405" cy="26883"/>
              </a:xfrm>
            </p:grpSpPr>
            <p:sp>
              <p:nvSpPr>
                <p:cNvPr id="5283" name="Google Shape;5283;p78"/>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8"/>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5" name="Google Shape;5285;p78"/>
              <p:cNvGrpSpPr/>
              <p:nvPr/>
            </p:nvGrpSpPr>
            <p:grpSpPr>
              <a:xfrm>
                <a:off x="4201550" y="3338278"/>
                <a:ext cx="31405" cy="26930"/>
                <a:chOff x="4201550" y="3338278"/>
                <a:chExt cx="31405" cy="26930"/>
              </a:xfrm>
            </p:grpSpPr>
            <p:sp>
              <p:nvSpPr>
                <p:cNvPr id="5286" name="Google Shape;5286;p78"/>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8"/>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8" name="Google Shape;5288;p78"/>
              <p:cNvGrpSpPr/>
              <p:nvPr/>
            </p:nvGrpSpPr>
            <p:grpSpPr>
              <a:xfrm>
                <a:off x="4238272" y="3369132"/>
                <a:ext cx="31405" cy="27001"/>
                <a:chOff x="4238272" y="3369132"/>
                <a:chExt cx="31405" cy="27001"/>
              </a:xfrm>
            </p:grpSpPr>
            <p:sp>
              <p:nvSpPr>
                <p:cNvPr id="5289" name="Google Shape;5289;p78"/>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8"/>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91" name="Google Shape;5291;p78"/>
            <p:cNvGrpSpPr/>
            <p:nvPr/>
          </p:nvGrpSpPr>
          <p:grpSpPr>
            <a:xfrm>
              <a:off x="4068639" y="3200169"/>
              <a:ext cx="77643" cy="37272"/>
              <a:chOff x="4068639" y="3200169"/>
              <a:chExt cx="77643" cy="37272"/>
            </a:xfrm>
          </p:grpSpPr>
          <p:sp>
            <p:nvSpPr>
              <p:cNvPr id="5292" name="Google Shape;5292;p78"/>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3" name="Google Shape;5293;p78"/>
              <p:cNvGrpSpPr/>
              <p:nvPr/>
            </p:nvGrpSpPr>
            <p:grpSpPr>
              <a:xfrm>
                <a:off x="4114878" y="3200169"/>
                <a:ext cx="31405" cy="26993"/>
                <a:chOff x="4114878" y="3200169"/>
                <a:chExt cx="31405" cy="26993"/>
              </a:xfrm>
            </p:grpSpPr>
            <p:sp>
              <p:nvSpPr>
                <p:cNvPr id="5294" name="Google Shape;5294;p78"/>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8"/>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6" name="Google Shape;5296;p78"/>
              <p:cNvGrpSpPr/>
              <p:nvPr/>
            </p:nvGrpSpPr>
            <p:grpSpPr>
              <a:xfrm>
                <a:off x="4068639" y="3210535"/>
                <a:ext cx="31499" cy="26906"/>
                <a:chOff x="4068639" y="3210535"/>
                <a:chExt cx="31499" cy="26906"/>
              </a:xfrm>
            </p:grpSpPr>
            <p:sp>
              <p:nvSpPr>
                <p:cNvPr id="5297" name="Google Shape;5297;p78"/>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8"/>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99" name="Google Shape;5299;p78"/>
            <p:cNvGrpSpPr/>
            <p:nvPr/>
          </p:nvGrpSpPr>
          <p:grpSpPr>
            <a:xfrm>
              <a:off x="3869702" y="3066935"/>
              <a:ext cx="382664" cy="190294"/>
              <a:chOff x="3869702" y="3066935"/>
              <a:chExt cx="382664" cy="190294"/>
            </a:xfrm>
          </p:grpSpPr>
          <p:grpSp>
            <p:nvGrpSpPr>
              <p:cNvPr id="5300" name="Google Shape;5300;p78"/>
              <p:cNvGrpSpPr/>
              <p:nvPr/>
            </p:nvGrpSpPr>
            <p:grpSpPr>
              <a:xfrm>
                <a:off x="3888633" y="3082351"/>
                <a:ext cx="351172" cy="160698"/>
                <a:chOff x="3888633" y="3082351"/>
                <a:chExt cx="351172" cy="160698"/>
              </a:xfrm>
            </p:grpSpPr>
            <p:sp>
              <p:nvSpPr>
                <p:cNvPr id="5301" name="Google Shape;5301;p78"/>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8"/>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8"/>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8"/>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8"/>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8"/>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7" name="Google Shape;5307;p78"/>
              <p:cNvGrpSpPr/>
              <p:nvPr/>
            </p:nvGrpSpPr>
            <p:grpSpPr>
              <a:xfrm>
                <a:off x="4143703" y="3066935"/>
                <a:ext cx="37783" cy="32357"/>
                <a:chOff x="4143703" y="3066935"/>
                <a:chExt cx="37783" cy="32357"/>
              </a:xfrm>
            </p:grpSpPr>
            <p:sp>
              <p:nvSpPr>
                <p:cNvPr id="5308" name="Google Shape;5308;p78"/>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8"/>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0" name="Google Shape;5310;p78"/>
              <p:cNvGrpSpPr/>
              <p:nvPr/>
            </p:nvGrpSpPr>
            <p:grpSpPr>
              <a:xfrm>
                <a:off x="4044565" y="3103563"/>
                <a:ext cx="37783" cy="32451"/>
                <a:chOff x="4044565" y="3103563"/>
                <a:chExt cx="37783" cy="32451"/>
              </a:xfrm>
            </p:grpSpPr>
            <p:sp>
              <p:nvSpPr>
                <p:cNvPr id="5311" name="Google Shape;5311;p78"/>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8"/>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3" name="Google Shape;5313;p78"/>
              <p:cNvGrpSpPr/>
              <p:nvPr/>
            </p:nvGrpSpPr>
            <p:grpSpPr>
              <a:xfrm>
                <a:off x="4017454" y="3188237"/>
                <a:ext cx="37776" cy="32357"/>
                <a:chOff x="4017454" y="3188237"/>
                <a:chExt cx="37776" cy="32357"/>
              </a:xfrm>
            </p:grpSpPr>
            <p:sp>
              <p:nvSpPr>
                <p:cNvPr id="5314" name="Google Shape;5314;p78"/>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8"/>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6" name="Google Shape;5316;p78"/>
              <p:cNvGrpSpPr/>
              <p:nvPr/>
            </p:nvGrpSpPr>
            <p:grpSpPr>
              <a:xfrm>
                <a:off x="3921548" y="3157509"/>
                <a:ext cx="37783" cy="32357"/>
                <a:chOff x="3921548" y="3157509"/>
                <a:chExt cx="37783" cy="32357"/>
              </a:xfrm>
            </p:grpSpPr>
            <p:sp>
              <p:nvSpPr>
                <p:cNvPr id="5317" name="Google Shape;5317;p78"/>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8"/>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9" name="Google Shape;5319;p78"/>
              <p:cNvGrpSpPr/>
              <p:nvPr/>
            </p:nvGrpSpPr>
            <p:grpSpPr>
              <a:xfrm>
                <a:off x="3939056" y="3211620"/>
                <a:ext cx="37783" cy="32380"/>
                <a:chOff x="3939056" y="3211620"/>
                <a:chExt cx="37783" cy="32380"/>
              </a:xfrm>
            </p:grpSpPr>
            <p:sp>
              <p:nvSpPr>
                <p:cNvPr id="5320" name="Google Shape;5320;p78"/>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8"/>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2" name="Google Shape;5322;p78"/>
              <p:cNvGrpSpPr/>
              <p:nvPr/>
            </p:nvGrpSpPr>
            <p:grpSpPr>
              <a:xfrm>
                <a:off x="4176240" y="3136965"/>
                <a:ext cx="31405" cy="26930"/>
                <a:chOff x="4176240" y="3136965"/>
                <a:chExt cx="31405" cy="26930"/>
              </a:xfrm>
            </p:grpSpPr>
            <p:sp>
              <p:nvSpPr>
                <p:cNvPr id="5323" name="Google Shape;5323;p78"/>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8"/>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5" name="Google Shape;5325;p78"/>
              <p:cNvGrpSpPr/>
              <p:nvPr/>
            </p:nvGrpSpPr>
            <p:grpSpPr>
              <a:xfrm>
                <a:off x="4133148" y="3152593"/>
                <a:ext cx="31499" cy="27001"/>
                <a:chOff x="4133148" y="3152593"/>
                <a:chExt cx="31499" cy="27001"/>
              </a:xfrm>
            </p:grpSpPr>
            <p:sp>
              <p:nvSpPr>
                <p:cNvPr id="5326" name="Google Shape;5326;p78"/>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8"/>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8" name="Google Shape;5328;p78"/>
              <p:cNvGrpSpPr/>
              <p:nvPr/>
            </p:nvGrpSpPr>
            <p:grpSpPr>
              <a:xfrm>
                <a:off x="4220866" y="3073534"/>
                <a:ext cx="31499" cy="26898"/>
                <a:chOff x="4220866" y="3073534"/>
                <a:chExt cx="31499" cy="26898"/>
              </a:xfrm>
            </p:grpSpPr>
            <p:sp>
              <p:nvSpPr>
                <p:cNvPr id="5329" name="Google Shape;5329;p78"/>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8"/>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1" name="Google Shape;5331;p78"/>
              <p:cNvGrpSpPr/>
              <p:nvPr/>
            </p:nvGrpSpPr>
            <p:grpSpPr>
              <a:xfrm>
                <a:off x="3869702" y="3230323"/>
                <a:ext cx="31499" cy="26906"/>
                <a:chOff x="3869702" y="3230323"/>
                <a:chExt cx="31499" cy="26906"/>
              </a:xfrm>
            </p:grpSpPr>
            <p:sp>
              <p:nvSpPr>
                <p:cNvPr id="5332" name="Google Shape;5332;p78"/>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8"/>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34" name="Google Shape;5334;p78"/>
            <p:cNvGrpSpPr/>
            <p:nvPr/>
          </p:nvGrpSpPr>
          <p:grpSpPr>
            <a:xfrm>
              <a:off x="4271383" y="3065882"/>
              <a:ext cx="304556" cy="341663"/>
              <a:chOff x="4271383" y="3065882"/>
              <a:chExt cx="304556" cy="341663"/>
            </a:xfrm>
          </p:grpSpPr>
          <p:grpSp>
            <p:nvGrpSpPr>
              <p:cNvPr id="5335" name="Google Shape;5335;p78"/>
              <p:cNvGrpSpPr/>
              <p:nvPr/>
            </p:nvGrpSpPr>
            <p:grpSpPr>
              <a:xfrm>
                <a:off x="4293838" y="3078639"/>
                <a:ext cx="269353" cy="311973"/>
                <a:chOff x="4293838" y="3078639"/>
                <a:chExt cx="269353" cy="311973"/>
              </a:xfrm>
            </p:grpSpPr>
            <p:sp>
              <p:nvSpPr>
                <p:cNvPr id="5336" name="Google Shape;5336;p78"/>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8"/>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8"/>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8"/>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8"/>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8"/>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8"/>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8"/>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8"/>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8"/>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8"/>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8"/>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8"/>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8"/>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8"/>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8"/>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8"/>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3" name="Google Shape;5353;p78"/>
              <p:cNvGrpSpPr/>
              <p:nvPr/>
            </p:nvGrpSpPr>
            <p:grpSpPr>
              <a:xfrm>
                <a:off x="4538164" y="3342061"/>
                <a:ext cx="37776" cy="32380"/>
                <a:chOff x="4538164" y="3342061"/>
                <a:chExt cx="37776" cy="32380"/>
              </a:xfrm>
            </p:grpSpPr>
            <p:sp>
              <p:nvSpPr>
                <p:cNvPr id="5354" name="Google Shape;5354;p78"/>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8"/>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6" name="Google Shape;5356;p78"/>
              <p:cNvGrpSpPr/>
              <p:nvPr/>
            </p:nvGrpSpPr>
            <p:grpSpPr>
              <a:xfrm>
                <a:off x="4271383" y="3194742"/>
                <a:ext cx="37783" cy="32420"/>
                <a:chOff x="4271383" y="3194742"/>
                <a:chExt cx="37783" cy="32420"/>
              </a:xfrm>
            </p:grpSpPr>
            <p:sp>
              <p:nvSpPr>
                <p:cNvPr id="5357" name="Google Shape;5357;p78"/>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8"/>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9" name="Google Shape;5359;p78"/>
              <p:cNvGrpSpPr/>
              <p:nvPr/>
            </p:nvGrpSpPr>
            <p:grpSpPr>
              <a:xfrm>
                <a:off x="4284416" y="3084058"/>
                <a:ext cx="37783" cy="32357"/>
                <a:chOff x="4284416" y="3084058"/>
                <a:chExt cx="37783" cy="32357"/>
              </a:xfrm>
            </p:grpSpPr>
            <p:sp>
              <p:nvSpPr>
                <p:cNvPr id="5360" name="Google Shape;5360;p78"/>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8"/>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2" name="Google Shape;5362;p78"/>
              <p:cNvGrpSpPr/>
              <p:nvPr/>
            </p:nvGrpSpPr>
            <p:grpSpPr>
              <a:xfrm>
                <a:off x="4478697" y="3297561"/>
                <a:ext cx="37776" cy="32451"/>
                <a:chOff x="4478697" y="3297561"/>
                <a:chExt cx="37776" cy="32451"/>
              </a:xfrm>
            </p:grpSpPr>
            <p:sp>
              <p:nvSpPr>
                <p:cNvPr id="5363" name="Google Shape;5363;p78"/>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8"/>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5" name="Google Shape;5365;p78"/>
              <p:cNvGrpSpPr/>
              <p:nvPr/>
            </p:nvGrpSpPr>
            <p:grpSpPr>
              <a:xfrm>
                <a:off x="4411813" y="3331711"/>
                <a:ext cx="37776" cy="32451"/>
                <a:chOff x="4411813" y="3331711"/>
                <a:chExt cx="37776" cy="32451"/>
              </a:xfrm>
            </p:grpSpPr>
            <p:sp>
              <p:nvSpPr>
                <p:cNvPr id="5366" name="Google Shape;5366;p78"/>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8"/>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8" name="Google Shape;5368;p78"/>
              <p:cNvGrpSpPr/>
              <p:nvPr/>
            </p:nvGrpSpPr>
            <p:grpSpPr>
              <a:xfrm>
                <a:off x="4337984" y="3375188"/>
                <a:ext cx="37776" cy="32357"/>
                <a:chOff x="4337984" y="3375188"/>
                <a:chExt cx="37776" cy="32357"/>
              </a:xfrm>
            </p:grpSpPr>
            <p:sp>
              <p:nvSpPr>
                <p:cNvPr id="5369" name="Google Shape;5369;p78"/>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8"/>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1" name="Google Shape;5371;p78"/>
              <p:cNvGrpSpPr/>
              <p:nvPr/>
            </p:nvGrpSpPr>
            <p:grpSpPr>
              <a:xfrm>
                <a:off x="4494867" y="3090530"/>
                <a:ext cx="37878" cy="32451"/>
                <a:chOff x="4494867" y="3090530"/>
                <a:chExt cx="37878" cy="32451"/>
              </a:xfrm>
            </p:grpSpPr>
            <p:sp>
              <p:nvSpPr>
                <p:cNvPr id="5372" name="Google Shape;5372;p78"/>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8"/>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4" name="Google Shape;5374;p78"/>
              <p:cNvGrpSpPr/>
              <p:nvPr/>
            </p:nvGrpSpPr>
            <p:grpSpPr>
              <a:xfrm>
                <a:off x="4525124" y="3207774"/>
                <a:ext cx="37783" cy="32420"/>
                <a:chOff x="4525124" y="3207774"/>
                <a:chExt cx="37783" cy="32420"/>
              </a:xfrm>
            </p:grpSpPr>
            <p:sp>
              <p:nvSpPr>
                <p:cNvPr id="5375" name="Google Shape;5375;p78"/>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8"/>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7" name="Google Shape;5377;p78"/>
              <p:cNvGrpSpPr/>
              <p:nvPr/>
            </p:nvGrpSpPr>
            <p:grpSpPr>
              <a:xfrm>
                <a:off x="4440544" y="3176479"/>
                <a:ext cx="31499" cy="26898"/>
                <a:chOff x="4440544" y="3176479"/>
                <a:chExt cx="31499" cy="26898"/>
              </a:xfrm>
            </p:grpSpPr>
            <p:sp>
              <p:nvSpPr>
                <p:cNvPr id="5378" name="Google Shape;5378;p78"/>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8"/>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0" name="Google Shape;5380;p78"/>
              <p:cNvGrpSpPr/>
              <p:nvPr/>
            </p:nvGrpSpPr>
            <p:grpSpPr>
              <a:xfrm>
                <a:off x="4350545" y="3156400"/>
                <a:ext cx="31405" cy="27001"/>
                <a:chOff x="4350545" y="3156400"/>
                <a:chExt cx="31405" cy="27001"/>
              </a:xfrm>
            </p:grpSpPr>
            <p:sp>
              <p:nvSpPr>
                <p:cNvPr id="5381" name="Google Shape;5381;p78"/>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8"/>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3" name="Google Shape;5383;p78"/>
              <p:cNvGrpSpPr/>
              <p:nvPr/>
            </p:nvGrpSpPr>
            <p:grpSpPr>
              <a:xfrm>
                <a:off x="4376703" y="3255058"/>
                <a:ext cx="31405" cy="27001"/>
                <a:chOff x="4376703" y="3255058"/>
                <a:chExt cx="31405" cy="27001"/>
              </a:xfrm>
            </p:grpSpPr>
            <p:sp>
              <p:nvSpPr>
                <p:cNvPr id="5384" name="Google Shape;5384;p78"/>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8"/>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6" name="Google Shape;5386;p78"/>
              <p:cNvGrpSpPr/>
              <p:nvPr/>
            </p:nvGrpSpPr>
            <p:grpSpPr>
              <a:xfrm>
                <a:off x="4331322" y="3283656"/>
                <a:ext cx="31405" cy="26945"/>
                <a:chOff x="4331322" y="3283656"/>
                <a:chExt cx="31405" cy="26945"/>
              </a:xfrm>
            </p:grpSpPr>
            <p:sp>
              <p:nvSpPr>
                <p:cNvPr id="5387" name="Google Shape;5387;p78"/>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8"/>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9" name="Google Shape;5389;p78"/>
              <p:cNvGrpSpPr/>
              <p:nvPr/>
            </p:nvGrpSpPr>
            <p:grpSpPr>
              <a:xfrm>
                <a:off x="4380510" y="3065882"/>
                <a:ext cx="31405" cy="26938"/>
                <a:chOff x="4380510" y="3065882"/>
                <a:chExt cx="31405" cy="26938"/>
              </a:xfrm>
            </p:grpSpPr>
            <p:sp>
              <p:nvSpPr>
                <p:cNvPr id="5390" name="Google Shape;5390;p78"/>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8"/>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92" name="Google Shape;5392;p78"/>
            <p:cNvGrpSpPr/>
            <p:nvPr/>
          </p:nvGrpSpPr>
          <p:grpSpPr>
            <a:xfrm>
              <a:off x="4558998" y="3188237"/>
              <a:ext cx="1280131" cy="1052746"/>
              <a:chOff x="4558998" y="3188237"/>
              <a:chExt cx="1280131" cy="1052746"/>
            </a:xfrm>
          </p:grpSpPr>
          <p:sp>
            <p:nvSpPr>
              <p:cNvPr id="5393" name="Google Shape;5393;p78"/>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4" name="Google Shape;5394;p78"/>
              <p:cNvGrpSpPr/>
              <p:nvPr/>
            </p:nvGrpSpPr>
            <p:grpSpPr>
              <a:xfrm>
                <a:off x="4579164" y="3203653"/>
                <a:ext cx="1244833" cy="1020397"/>
                <a:chOff x="4579164" y="3203653"/>
                <a:chExt cx="1244833" cy="1020397"/>
              </a:xfrm>
            </p:grpSpPr>
            <p:sp>
              <p:nvSpPr>
                <p:cNvPr id="5395" name="Google Shape;5395;p78"/>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8"/>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7" name="Google Shape;5397;p78"/>
                <p:cNvGrpSpPr/>
                <p:nvPr/>
              </p:nvGrpSpPr>
              <p:grpSpPr>
                <a:xfrm>
                  <a:off x="4579164" y="3203653"/>
                  <a:ext cx="1244833" cy="1020397"/>
                  <a:chOff x="4579164" y="3203653"/>
                  <a:chExt cx="1244833" cy="1020397"/>
                </a:xfrm>
              </p:grpSpPr>
              <p:sp>
                <p:nvSpPr>
                  <p:cNvPr id="5398" name="Google Shape;5398;p78"/>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8"/>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0" name="Google Shape;5400;p78"/>
                  <p:cNvGrpSpPr/>
                  <p:nvPr/>
                </p:nvGrpSpPr>
                <p:grpSpPr>
                  <a:xfrm>
                    <a:off x="4579164" y="3203653"/>
                    <a:ext cx="1244833" cy="1020397"/>
                    <a:chOff x="4579164" y="3203653"/>
                    <a:chExt cx="1244833" cy="1020397"/>
                  </a:xfrm>
                </p:grpSpPr>
                <p:sp>
                  <p:nvSpPr>
                    <p:cNvPr id="5401" name="Google Shape;5401;p78"/>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8"/>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8"/>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8"/>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8"/>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8"/>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8"/>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8"/>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9" name="Google Shape;5409;p78"/>
                    <p:cNvGrpSpPr/>
                    <p:nvPr/>
                  </p:nvGrpSpPr>
                  <p:grpSpPr>
                    <a:xfrm>
                      <a:off x="4579164" y="3203653"/>
                      <a:ext cx="1244833" cy="1020397"/>
                      <a:chOff x="4579164" y="3203653"/>
                      <a:chExt cx="1244833" cy="1020397"/>
                    </a:xfrm>
                  </p:grpSpPr>
                  <p:sp>
                    <p:nvSpPr>
                      <p:cNvPr id="5410" name="Google Shape;5410;p78"/>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8"/>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8"/>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8"/>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8"/>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8"/>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8"/>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8"/>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8"/>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8"/>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8"/>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8"/>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8"/>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8"/>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4" name="Google Shape;5424;p78"/>
                      <p:cNvGrpSpPr/>
                      <p:nvPr/>
                    </p:nvGrpSpPr>
                    <p:grpSpPr>
                      <a:xfrm>
                        <a:off x="4579164" y="3203653"/>
                        <a:ext cx="1244833" cy="1020397"/>
                        <a:chOff x="4579164" y="3203653"/>
                        <a:chExt cx="1244833" cy="1020397"/>
                      </a:xfrm>
                    </p:grpSpPr>
                    <p:sp>
                      <p:nvSpPr>
                        <p:cNvPr id="5425" name="Google Shape;5425;p78"/>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8"/>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8"/>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8"/>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8"/>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8"/>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8"/>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8"/>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8"/>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8"/>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8"/>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8"/>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8"/>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8"/>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8"/>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8"/>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8"/>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8"/>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8"/>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8"/>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8"/>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8"/>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8"/>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8"/>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9" name="Google Shape;5449;p78"/>
                        <p:cNvGrpSpPr/>
                        <p:nvPr/>
                      </p:nvGrpSpPr>
                      <p:grpSpPr>
                        <a:xfrm>
                          <a:off x="4579164" y="3203653"/>
                          <a:ext cx="1244833" cy="1020397"/>
                          <a:chOff x="4579164" y="3203653"/>
                          <a:chExt cx="1244833" cy="1020397"/>
                        </a:xfrm>
                      </p:grpSpPr>
                      <p:sp>
                        <p:nvSpPr>
                          <p:cNvPr id="5450" name="Google Shape;5450;p78"/>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1" name="Google Shape;5451;p78"/>
                          <p:cNvGrpSpPr/>
                          <p:nvPr/>
                        </p:nvGrpSpPr>
                        <p:grpSpPr>
                          <a:xfrm>
                            <a:off x="4579164" y="3203653"/>
                            <a:ext cx="1244833" cy="1020397"/>
                            <a:chOff x="4579164" y="3203653"/>
                            <a:chExt cx="1244833" cy="1020397"/>
                          </a:xfrm>
                        </p:grpSpPr>
                        <p:sp>
                          <p:nvSpPr>
                            <p:cNvPr id="5452" name="Google Shape;5452;p78"/>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8"/>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8"/>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8"/>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8"/>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8"/>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8"/>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9" name="Google Shape;5459;p78"/>
                            <p:cNvGrpSpPr/>
                            <p:nvPr/>
                          </p:nvGrpSpPr>
                          <p:grpSpPr>
                            <a:xfrm>
                              <a:off x="4579164" y="3203653"/>
                              <a:ext cx="1244833" cy="1020397"/>
                              <a:chOff x="4579164" y="3203653"/>
                              <a:chExt cx="1244833" cy="1020397"/>
                            </a:xfrm>
                          </p:grpSpPr>
                          <p:sp>
                            <p:nvSpPr>
                              <p:cNvPr id="5460" name="Google Shape;5460;p78"/>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8"/>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8"/>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8"/>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8"/>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8"/>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8"/>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8"/>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8"/>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8"/>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8"/>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8"/>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8"/>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3" name="Google Shape;5473;p78"/>
                              <p:cNvGrpSpPr/>
                              <p:nvPr/>
                            </p:nvGrpSpPr>
                            <p:grpSpPr>
                              <a:xfrm>
                                <a:off x="4579164" y="3203653"/>
                                <a:ext cx="1244833" cy="1020397"/>
                                <a:chOff x="4579164" y="3203653"/>
                                <a:chExt cx="1244833" cy="1020397"/>
                              </a:xfrm>
                            </p:grpSpPr>
                            <p:sp>
                              <p:nvSpPr>
                                <p:cNvPr id="5474" name="Google Shape;5474;p78"/>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8"/>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8"/>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8"/>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8"/>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8"/>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8"/>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1" name="Google Shape;5481;p78"/>
                                <p:cNvGrpSpPr/>
                                <p:nvPr/>
                              </p:nvGrpSpPr>
                              <p:grpSpPr>
                                <a:xfrm>
                                  <a:off x="4579164" y="3203653"/>
                                  <a:ext cx="1244833" cy="1020397"/>
                                  <a:chOff x="4579164" y="3203653"/>
                                  <a:chExt cx="1244833" cy="1020397"/>
                                </a:xfrm>
                              </p:grpSpPr>
                              <p:sp>
                                <p:nvSpPr>
                                  <p:cNvPr id="5482" name="Google Shape;5482;p78"/>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8"/>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8"/>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8"/>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8"/>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7" name="Google Shape;5487;p78"/>
                                  <p:cNvGrpSpPr/>
                                  <p:nvPr/>
                                </p:nvGrpSpPr>
                                <p:grpSpPr>
                                  <a:xfrm>
                                    <a:off x="4579164" y="3203653"/>
                                    <a:ext cx="1244833" cy="1020397"/>
                                    <a:chOff x="4579164" y="3203653"/>
                                    <a:chExt cx="1244833" cy="1020397"/>
                                  </a:xfrm>
                                </p:grpSpPr>
                                <p:sp>
                                  <p:nvSpPr>
                                    <p:cNvPr id="5488" name="Google Shape;5488;p78"/>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8"/>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8"/>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8"/>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492" name="Google Shape;5492;p78"/>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8"/>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8"/>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95" name="Google Shape;5495;p78"/>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496" name="Google Shape;5496;p78"/>
              <p:cNvGrpSpPr/>
              <p:nvPr/>
            </p:nvGrpSpPr>
            <p:grpSpPr>
              <a:xfrm>
                <a:off x="4595437" y="3598775"/>
                <a:ext cx="37776" cy="32451"/>
                <a:chOff x="4595437" y="3598775"/>
                <a:chExt cx="37776" cy="32451"/>
              </a:xfrm>
            </p:grpSpPr>
            <p:sp>
              <p:nvSpPr>
                <p:cNvPr id="5497" name="Google Shape;5497;p78"/>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8"/>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9" name="Google Shape;5499;p78"/>
              <p:cNvGrpSpPr/>
              <p:nvPr/>
            </p:nvGrpSpPr>
            <p:grpSpPr>
              <a:xfrm>
                <a:off x="4641864" y="3524443"/>
                <a:ext cx="37776" cy="32380"/>
                <a:chOff x="4641864" y="3524443"/>
                <a:chExt cx="37776" cy="32380"/>
              </a:xfrm>
            </p:grpSpPr>
            <p:sp>
              <p:nvSpPr>
                <p:cNvPr id="5500" name="Google Shape;5500;p78"/>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8"/>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2" name="Google Shape;5502;p78"/>
              <p:cNvGrpSpPr/>
              <p:nvPr/>
            </p:nvGrpSpPr>
            <p:grpSpPr>
              <a:xfrm>
                <a:off x="4648431" y="3893901"/>
                <a:ext cx="37776" cy="32357"/>
                <a:chOff x="4648431" y="3893901"/>
                <a:chExt cx="37776" cy="32357"/>
              </a:xfrm>
            </p:grpSpPr>
            <p:sp>
              <p:nvSpPr>
                <p:cNvPr id="5503" name="Google Shape;5503;p78"/>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8"/>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5" name="Google Shape;5505;p78"/>
              <p:cNvGrpSpPr/>
              <p:nvPr/>
            </p:nvGrpSpPr>
            <p:grpSpPr>
              <a:xfrm>
                <a:off x="4567752" y="3722908"/>
                <a:ext cx="37870" cy="32380"/>
                <a:chOff x="4567752" y="3722908"/>
                <a:chExt cx="37870" cy="32380"/>
              </a:xfrm>
            </p:grpSpPr>
            <p:sp>
              <p:nvSpPr>
                <p:cNvPr id="5506" name="Google Shape;5506;p78"/>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8"/>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8" name="Google Shape;5508;p78"/>
              <p:cNvGrpSpPr/>
              <p:nvPr/>
            </p:nvGrpSpPr>
            <p:grpSpPr>
              <a:xfrm>
                <a:off x="4617506" y="3652052"/>
                <a:ext cx="37783" cy="32357"/>
                <a:chOff x="4617506" y="3652052"/>
                <a:chExt cx="37783" cy="32357"/>
              </a:xfrm>
            </p:grpSpPr>
            <p:sp>
              <p:nvSpPr>
                <p:cNvPr id="5509" name="Google Shape;5509;p78"/>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8"/>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1" name="Google Shape;5511;p78"/>
              <p:cNvGrpSpPr/>
              <p:nvPr/>
            </p:nvGrpSpPr>
            <p:grpSpPr>
              <a:xfrm>
                <a:off x="4739005" y="3554149"/>
                <a:ext cx="37870" cy="32357"/>
                <a:chOff x="4739005" y="3554149"/>
                <a:chExt cx="37870" cy="32357"/>
              </a:xfrm>
            </p:grpSpPr>
            <p:sp>
              <p:nvSpPr>
                <p:cNvPr id="5512" name="Google Shape;5512;p78"/>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8"/>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4" name="Google Shape;5514;p78"/>
              <p:cNvGrpSpPr/>
              <p:nvPr/>
            </p:nvGrpSpPr>
            <p:grpSpPr>
              <a:xfrm>
                <a:off x="4806557" y="3630258"/>
                <a:ext cx="37776" cy="32364"/>
                <a:chOff x="4806557" y="3630258"/>
                <a:chExt cx="37776" cy="32364"/>
              </a:xfrm>
            </p:grpSpPr>
            <p:sp>
              <p:nvSpPr>
                <p:cNvPr id="5515" name="Google Shape;5515;p78"/>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8"/>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7" name="Google Shape;5517;p78"/>
              <p:cNvGrpSpPr/>
              <p:nvPr/>
            </p:nvGrpSpPr>
            <p:grpSpPr>
              <a:xfrm>
                <a:off x="4737007" y="4004357"/>
                <a:ext cx="37870" cy="32357"/>
                <a:chOff x="4737007" y="4004357"/>
                <a:chExt cx="37870" cy="32357"/>
              </a:xfrm>
            </p:grpSpPr>
            <p:sp>
              <p:nvSpPr>
                <p:cNvPr id="5518" name="Google Shape;5518;p78"/>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8"/>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0" name="Google Shape;5520;p78"/>
              <p:cNvGrpSpPr/>
              <p:nvPr/>
            </p:nvGrpSpPr>
            <p:grpSpPr>
              <a:xfrm>
                <a:off x="4773634" y="4208627"/>
                <a:ext cx="37776" cy="32357"/>
                <a:chOff x="4773634" y="4208627"/>
                <a:chExt cx="37776" cy="32357"/>
              </a:xfrm>
            </p:grpSpPr>
            <p:sp>
              <p:nvSpPr>
                <p:cNvPr id="5521" name="Google Shape;5521;p78"/>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8"/>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3" name="Google Shape;5523;p78"/>
              <p:cNvGrpSpPr/>
              <p:nvPr/>
            </p:nvGrpSpPr>
            <p:grpSpPr>
              <a:xfrm>
                <a:off x="4888282" y="4074764"/>
                <a:ext cx="37776" cy="32451"/>
                <a:chOff x="4888282" y="4074764"/>
                <a:chExt cx="37776" cy="32451"/>
              </a:xfrm>
            </p:grpSpPr>
            <p:sp>
              <p:nvSpPr>
                <p:cNvPr id="5524" name="Google Shape;5524;p78"/>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8"/>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6" name="Google Shape;5526;p78"/>
              <p:cNvGrpSpPr/>
              <p:nvPr/>
            </p:nvGrpSpPr>
            <p:grpSpPr>
              <a:xfrm>
                <a:off x="4901315" y="3804271"/>
                <a:ext cx="37776" cy="32364"/>
                <a:chOff x="4901315" y="3804271"/>
                <a:chExt cx="37776" cy="32364"/>
              </a:xfrm>
            </p:grpSpPr>
            <p:sp>
              <p:nvSpPr>
                <p:cNvPr id="5527" name="Google Shape;5527;p78"/>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8"/>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9" name="Google Shape;5529;p78"/>
              <p:cNvGrpSpPr/>
              <p:nvPr/>
            </p:nvGrpSpPr>
            <p:grpSpPr>
              <a:xfrm>
                <a:off x="4866394" y="3715035"/>
                <a:ext cx="37846" cy="32357"/>
                <a:chOff x="4866394" y="3715035"/>
                <a:chExt cx="37846" cy="32357"/>
              </a:xfrm>
            </p:grpSpPr>
            <p:sp>
              <p:nvSpPr>
                <p:cNvPr id="5530" name="Google Shape;5530;p78"/>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8"/>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2" name="Google Shape;5532;p78"/>
              <p:cNvGrpSpPr/>
              <p:nvPr/>
            </p:nvGrpSpPr>
            <p:grpSpPr>
              <a:xfrm>
                <a:off x="4979233" y="3839798"/>
                <a:ext cx="37878" cy="32420"/>
                <a:chOff x="4979233" y="3839798"/>
                <a:chExt cx="37878" cy="32420"/>
              </a:xfrm>
            </p:grpSpPr>
            <p:sp>
              <p:nvSpPr>
                <p:cNvPr id="5533" name="Google Shape;5533;p78"/>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8"/>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5" name="Google Shape;5535;p78"/>
              <p:cNvGrpSpPr/>
              <p:nvPr/>
            </p:nvGrpSpPr>
            <p:grpSpPr>
              <a:xfrm>
                <a:off x="4790662" y="3679147"/>
                <a:ext cx="37783" cy="32380"/>
                <a:chOff x="4790662" y="3679147"/>
                <a:chExt cx="37783" cy="32380"/>
              </a:xfrm>
            </p:grpSpPr>
            <p:sp>
              <p:nvSpPr>
                <p:cNvPr id="5536" name="Google Shape;5536;p78"/>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8"/>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8" name="Google Shape;5538;p78"/>
              <p:cNvGrpSpPr/>
              <p:nvPr/>
            </p:nvGrpSpPr>
            <p:grpSpPr>
              <a:xfrm>
                <a:off x="4857263" y="3557861"/>
                <a:ext cx="37776" cy="32357"/>
                <a:chOff x="4857263" y="3557861"/>
                <a:chExt cx="37776" cy="32357"/>
              </a:xfrm>
            </p:grpSpPr>
            <p:sp>
              <p:nvSpPr>
                <p:cNvPr id="5539" name="Google Shape;5539;p78"/>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8"/>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1" name="Google Shape;5541;p78"/>
              <p:cNvGrpSpPr/>
              <p:nvPr/>
            </p:nvGrpSpPr>
            <p:grpSpPr>
              <a:xfrm>
                <a:off x="4883902" y="3648033"/>
                <a:ext cx="37783" cy="32380"/>
                <a:chOff x="4883902" y="3648033"/>
                <a:chExt cx="37783" cy="32380"/>
              </a:xfrm>
            </p:grpSpPr>
            <p:sp>
              <p:nvSpPr>
                <p:cNvPr id="5542" name="Google Shape;5542;p78"/>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8"/>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4" name="Google Shape;5544;p78"/>
              <p:cNvGrpSpPr/>
              <p:nvPr/>
            </p:nvGrpSpPr>
            <p:grpSpPr>
              <a:xfrm>
                <a:off x="4907780" y="3347220"/>
                <a:ext cx="37878" cy="32357"/>
                <a:chOff x="4907780" y="3347220"/>
                <a:chExt cx="37878" cy="32357"/>
              </a:xfrm>
            </p:grpSpPr>
            <p:sp>
              <p:nvSpPr>
                <p:cNvPr id="5545" name="Google Shape;5545;p78"/>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8"/>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7" name="Google Shape;5547;p78"/>
              <p:cNvGrpSpPr/>
              <p:nvPr/>
            </p:nvGrpSpPr>
            <p:grpSpPr>
              <a:xfrm>
                <a:off x="5065048" y="3738150"/>
                <a:ext cx="37783" cy="32364"/>
                <a:chOff x="5065048" y="3738150"/>
                <a:chExt cx="37783" cy="32364"/>
              </a:xfrm>
            </p:grpSpPr>
            <p:sp>
              <p:nvSpPr>
                <p:cNvPr id="5548" name="Google Shape;5548;p78"/>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8"/>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0" name="Google Shape;5550;p78"/>
              <p:cNvGrpSpPr/>
              <p:nvPr/>
            </p:nvGrpSpPr>
            <p:grpSpPr>
              <a:xfrm>
                <a:off x="5071616" y="3284615"/>
                <a:ext cx="37783" cy="32357"/>
                <a:chOff x="5071616" y="3284615"/>
                <a:chExt cx="37783" cy="32357"/>
              </a:xfrm>
            </p:grpSpPr>
            <p:sp>
              <p:nvSpPr>
                <p:cNvPr id="5551" name="Google Shape;5551;p78"/>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8"/>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3" name="Google Shape;5553;p78"/>
              <p:cNvGrpSpPr/>
              <p:nvPr/>
            </p:nvGrpSpPr>
            <p:grpSpPr>
              <a:xfrm>
                <a:off x="5389291" y="3759921"/>
                <a:ext cx="37783" cy="32380"/>
                <a:chOff x="5389291" y="3759921"/>
                <a:chExt cx="37783" cy="32380"/>
              </a:xfrm>
            </p:grpSpPr>
            <p:sp>
              <p:nvSpPr>
                <p:cNvPr id="5554" name="Google Shape;5554;p78"/>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8"/>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6" name="Google Shape;5556;p78"/>
              <p:cNvGrpSpPr/>
              <p:nvPr/>
            </p:nvGrpSpPr>
            <p:grpSpPr>
              <a:xfrm>
                <a:off x="5431534" y="3632932"/>
                <a:ext cx="37878" cy="32451"/>
                <a:chOff x="5431534" y="3632932"/>
                <a:chExt cx="37878" cy="32451"/>
              </a:xfrm>
            </p:grpSpPr>
            <p:sp>
              <p:nvSpPr>
                <p:cNvPr id="5557" name="Google Shape;5557;p78"/>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8"/>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9" name="Google Shape;5559;p78"/>
              <p:cNvGrpSpPr/>
              <p:nvPr/>
            </p:nvGrpSpPr>
            <p:grpSpPr>
              <a:xfrm>
                <a:off x="5540755" y="3544829"/>
                <a:ext cx="37783" cy="32357"/>
                <a:chOff x="5540755" y="3544829"/>
                <a:chExt cx="37783" cy="32357"/>
              </a:xfrm>
            </p:grpSpPr>
            <p:sp>
              <p:nvSpPr>
                <p:cNvPr id="5560" name="Google Shape;5560;p78"/>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8"/>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2" name="Google Shape;5562;p78"/>
              <p:cNvGrpSpPr/>
              <p:nvPr/>
            </p:nvGrpSpPr>
            <p:grpSpPr>
              <a:xfrm>
                <a:off x="5579293" y="3412107"/>
                <a:ext cx="37776" cy="32357"/>
                <a:chOff x="5579293" y="3412107"/>
                <a:chExt cx="37776" cy="32357"/>
              </a:xfrm>
            </p:grpSpPr>
            <p:sp>
              <p:nvSpPr>
                <p:cNvPr id="5563" name="Google Shape;5563;p78"/>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8"/>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5" name="Google Shape;5565;p78"/>
              <p:cNvGrpSpPr/>
              <p:nvPr/>
            </p:nvGrpSpPr>
            <p:grpSpPr>
              <a:xfrm>
                <a:off x="5801346" y="3284615"/>
                <a:ext cx="37783" cy="32357"/>
                <a:chOff x="5801346" y="3284615"/>
                <a:chExt cx="37783" cy="32357"/>
              </a:xfrm>
            </p:grpSpPr>
            <p:sp>
              <p:nvSpPr>
                <p:cNvPr id="5566" name="Google Shape;5566;p78"/>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8"/>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8" name="Google Shape;5568;p78"/>
              <p:cNvGrpSpPr/>
              <p:nvPr/>
            </p:nvGrpSpPr>
            <p:grpSpPr>
              <a:xfrm>
                <a:off x="5763578" y="3399067"/>
                <a:ext cx="37776" cy="32364"/>
                <a:chOff x="5763578" y="3399067"/>
                <a:chExt cx="37776" cy="32364"/>
              </a:xfrm>
            </p:grpSpPr>
            <p:sp>
              <p:nvSpPr>
                <p:cNvPr id="5569" name="Google Shape;5569;p78"/>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8"/>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1" name="Google Shape;5571;p78"/>
              <p:cNvGrpSpPr/>
              <p:nvPr/>
            </p:nvGrpSpPr>
            <p:grpSpPr>
              <a:xfrm>
                <a:off x="5395858" y="3230952"/>
                <a:ext cx="37776" cy="32364"/>
                <a:chOff x="5395858" y="3230952"/>
                <a:chExt cx="37776" cy="32364"/>
              </a:xfrm>
            </p:grpSpPr>
            <p:sp>
              <p:nvSpPr>
                <p:cNvPr id="5572" name="Google Shape;5572;p78"/>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8"/>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4" name="Google Shape;5574;p78"/>
              <p:cNvGrpSpPr/>
              <p:nvPr/>
            </p:nvGrpSpPr>
            <p:grpSpPr>
              <a:xfrm>
                <a:off x="5264088" y="3188237"/>
                <a:ext cx="37776" cy="32357"/>
                <a:chOff x="5264088" y="3188237"/>
                <a:chExt cx="37776" cy="32357"/>
              </a:xfrm>
            </p:grpSpPr>
            <p:sp>
              <p:nvSpPr>
                <p:cNvPr id="5575" name="Google Shape;5575;p78"/>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8"/>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7" name="Google Shape;5577;p78"/>
              <p:cNvGrpSpPr/>
              <p:nvPr/>
            </p:nvGrpSpPr>
            <p:grpSpPr>
              <a:xfrm>
                <a:off x="5585758" y="3237425"/>
                <a:ext cx="37878" cy="32357"/>
                <a:chOff x="5585758" y="3237425"/>
                <a:chExt cx="37878" cy="32357"/>
              </a:xfrm>
            </p:grpSpPr>
            <p:sp>
              <p:nvSpPr>
                <p:cNvPr id="5578" name="Google Shape;5578;p78"/>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8"/>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0" name="Google Shape;5580;p78"/>
              <p:cNvGrpSpPr/>
              <p:nvPr/>
            </p:nvGrpSpPr>
            <p:grpSpPr>
              <a:xfrm>
                <a:off x="4874196" y="3291088"/>
                <a:ext cx="37878" cy="32451"/>
                <a:chOff x="4874196" y="3291088"/>
                <a:chExt cx="37878" cy="32451"/>
              </a:xfrm>
            </p:grpSpPr>
            <p:sp>
              <p:nvSpPr>
                <p:cNvPr id="5581" name="Google Shape;5581;p78"/>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8"/>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3" name="Google Shape;5583;p78"/>
              <p:cNvGrpSpPr/>
              <p:nvPr/>
            </p:nvGrpSpPr>
            <p:grpSpPr>
              <a:xfrm>
                <a:off x="5197770" y="3785466"/>
                <a:ext cx="37783" cy="32427"/>
                <a:chOff x="5197770" y="3785466"/>
                <a:chExt cx="37783" cy="32427"/>
              </a:xfrm>
            </p:grpSpPr>
            <p:sp>
              <p:nvSpPr>
                <p:cNvPr id="5584" name="Google Shape;5584;p78"/>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8"/>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6" name="Google Shape;5586;p78"/>
              <p:cNvGrpSpPr/>
              <p:nvPr/>
            </p:nvGrpSpPr>
            <p:grpSpPr>
              <a:xfrm>
                <a:off x="5177699" y="3492117"/>
                <a:ext cx="37776" cy="32357"/>
                <a:chOff x="5177699" y="3492117"/>
                <a:chExt cx="37776" cy="32357"/>
              </a:xfrm>
            </p:grpSpPr>
            <p:sp>
              <p:nvSpPr>
                <p:cNvPr id="5587" name="Google Shape;5587;p78"/>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8"/>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9" name="Google Shape;5589;p78"/>
              <p:cNvGrpSpPr/>
              <p:nvPr/>
            </p:nvGrpSpPr>
            <p:grpSpPr>
              <a:xfrm>
                <a:off x="5349431" y="3622346"/>
                <a:ext cx="37870" cy="32380"/>
                <a:chOff x="5349431" y="3622346"/>
                <a:chExt cx="37870" cy="32380"/>
              </a:xfrm>
            </p:grpSpPr>
            <p:sp>
              <p:nvSpPr>
                <p:cNvPr id="5590" name="Google Shape;5590;p78"/>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8"/>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2" name="Google Shape;5592;p78"/>
              <p:cNvGrpSpPr/>
              <p:nvPr/>
            </p:nvGrpSpPr>
            <p:grpSpPr>
              <a:xfrm>
                <a:off x="5068855" y="3563980"/>
                <a:ext cx="53954" cy="46223"/>
                <a:chOff x="5068855" y="3563980"/>
                <a:chExt cx="53954" cy="46223"/>
              </a:xfrm>
            </p:grpSpPr>
            <p:sp>
              <p:nvSpPr>
                <p:cNvPr id="5593" name="Google Shape;5593;p78"/>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8"/>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5" name="Google Shape;5595;p78"/>
              <p:cNvGrpSpPr/>
              <p:nvPr/>
            </p:nvGrpSpPr>
            <p:grpSpPr>
              <a:xfrm>
                <a:off x="5037654" y="3392507"/>
                <a:ext cx="37870" cy="32451"/>
                <a:chOff x="5037654" y="3392507"/>
                <a:chExt cx="37870" cy="32451"/>
              </a:xfrm>
            </p:grpSpPr>
            <p:sp>
              <p:nvSpPr>
                <p:cNvPr id="5596" name="Google Shape;5596;p78"/>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8"/>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8" name="Google Shape;5598;p78"/>
              <p:cNvGrpSpPr/>
              <p:nvPr/>
            </p:nvGrpSpPr>
            <p:grpSpPr>
              <a:xfrm>
                <a:off x="5456560" y="3368629"/>
                <a:ext cx="37870" cy="32451"/>
                <a:chOff x="5456560" y="3368629"/>
                <a:chExt cx="37870" cy="32451"/>
              </a:xfrm>
            </p:grpSpPr>
            <p:sp>
              <p:nvSpPr>
                <p:cNvPr id="5599" name="Google Shape;5599;p78"/>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8"/>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1" name="Google Shape;5601;p78"/>
              <p:cNvGrpSpPr/>
              <p:nvPr/>
            </p:nvGrpSpPr>
            <p:grpSpPr>
              <a:xfrm>
                <a:off x="4755749" y="3501516"/>
                <a:ext cx="46246" cy="39608"/>
                <a:chOff x="4755749" y="3501516"/>
                <a:chExt cx="46246" cy="39608"/>
              </a:xfrm>
            </p:grpSpPr>
            <p:sp>
              <p:nvSpPr>
                <p:cNvPr id="5602" name="Google Shape;5602;p78"/>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8"/>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4" name="Google Shape;5604;p78"/>
              <p:cNvGrpSpPr/>
              <p:nvPr/>
            </p:nvGrpSpPr>
            <p:grpSpPr>
              <a:xfrm>
                <a:off x="4681346" y="3485582"/>
                <a:ext cx="37783" cy="32427"/>
                <a:chOff x="4681346" y="3485582"/>
                <a:chExt cx="37783" cy="32427"/>
              </a:xfrm>
            </p:grpSpPr>
            <p:sp>
              <p:nvSpPr>
                <p:cNvPr id="5605" name="Google Shape;5605;p78"/>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8"/>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7" name="Google Shape;5607;p78"/>
              <p:cNvGrpSpPr/>
              <p:nvPr/>
            </p:nvGrpSpPr>
            <p:grpSpPr>
              <a:xfrm>
                <a:off x="4767067" y="3291088"/>
                <a:ext cx="37878" cy="32451"/>
                <a:chOff x="4767067" y="3291088"/>
                <a:chExt cx="37878" cy="32451"/>
              </a:xfrm>
            </p:grpSpPr>
            <p:sp>
              <p:nvSpPr>
                <p:cNvPr id="5608" name="Google Shape;5608;p78"/>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8"/>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0" name="Google Shape;5610;p78"/>
              <p:cNvGrpSpPr/>
              <p:nvPr/>
            </p:nvGrpSpPr>
            <p:grpSpPr>
              <a:xfrm>
                <a:off x="4687819" y="3405539"/>
                <a:ext cx="37776" cy="32451"/>
                <a:chOff x="4687819" y="3405539"/>
                <a:chExt cx="37776" cy="32451"/>
              </a:xfrm>
            </p:grpSpPr>
            <p:sp>
              <p:nvSpPr>
                <p:cNvPr id="5611" name="Google Shape;5611;p78"/>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8"/>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3" name="Google Shape;5613;p78"/>
              <p:cNvGrpSpPr/>
              <p:nvPr/>
            </p:nvGrpSpPr>
            <p:grpSpPr>
              <a:xfrm>
                <a:off x="4923101" y="3444809"/>
                <a:ext cx="52813" cy="45318"/>
                <a:chOff x="4923101" y="3444809"/>
                <a:chExt cx="52813" cy="45318"/>
              </a:xfrm>
            </p:grpSpPr>
            <p:sp>
              <p:nvSpPr>
                <p:cNvPr id="5614" name="Google Shape;5614;p78"/>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8"/>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6" name="Google Shape;5616;p78"/>
              <p:cNvGrpSpPr/>
              <p:nvPr/>
            </p:nvGrpSpPr>
            <p:grpSpPr>
              <a:xfrm>
                <a:off x="4846040" y="3654750"/>
                <a:ext cx="31405" cy="26993"/>
                <a:chOff x="4846040" y="3654750"/>
                <a:chExt cx="31405" cy="26993"/>
              </a:xfrm>
            </p:grpSpPr>
            <p:sp>
              <p:nvSpPr>
                <p:cNvPr id="5617" name="Google Shape;5617;p78"/>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8"/>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9" name="Google Shape;5619;p78"/>
              <p:cNvGrpSpPr/>
              <p:nvPr/>
            </p:nvGrpSpPr>
            <p:grpSpPr>
              <a:xfrm>
                <a:off x="4925673" y="3691700"/>
                <a:ext cx="40253" cy="34472"/>
                <a:chOff x="4925673" y="3691700"/>
                <a:chExt cx="40253" cy="34472"/>
              </a:xfrm>
            </p:grpSpPr>
            <p:sp>
              <p:nvSpPr>
                <p:cNvPr id="5620" name="Google Shape;5620;p78"/>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8"/>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2" name="Google Shape;5622;p78"/>
              <p:cNvGrpSpPr/>
              <p:nvPr/>
            </p:nvGrpSpPr>
            <p:grpSpPr>
              <a:xfrm>
                <a:off x="4894653" y="3740848"/>
                <a:ext cx="31405" cy="26906"/>
                <a:chOff x="4894653" y="3740848"/>
                <a:chExt cx="31405" cy="26906"/>
              </a:xfrm>
            </p:grpSpPr>
            <p:sp>
              <p:nvSpPr>
                <p:cNvPr id="5623" name="Google Shape;5623;p78"/>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8"/>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5" name="Google Shape;5625;p78"/>
              <p:cNvGrpSpPr/>
              <p:nvPr/>
            </p:nvGrpSpPr>
            <p:grpSpPr>
              <a:xfrm>
                <a:off x="4962300" y="3696348"/>
                <a:ext cx="38255" cy="32773"/>
                <a:chOff x="4962300" y="3696348"/>
                <a:chExt cx="38255" cy="32773"/>
              </a:xfrm>
            </p:grpSpPr>
            <p:sp>
              <p:nvSpPr>
                <p:cNvPr id="5626" name="Google Shape;5626;p78"/>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8"/>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8" name="Google Shape;5628;p78"/>
              <p:cNvGrpSpPr/>
              <p:nvPr/>
            </p:nvGrpSpPr>
            <p:grpSpPr>
              <a:xfrm>
                <a:off x="4980185" y="3743349"/>
                <a:ext cx="31499" cy="26969"/>
                <a:chOff x="4980185" y="3743349"/>
                <a:chExt cx="31499" cy="26969"/>
              </a:xfrm>
            </p:grpSpPr>
            <p:sp>
              <p:nvSpPr>
                <p:cNvPr id="5629" name="Google Shape;5629;p78"/>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8"/>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1" name="Google Shape;5631;p78"/>
              <p:cNvGrpSpPr/>
              <p:nvPr/>
            </p:nvGrpSpPr>
            <p:grpSpPr>
              <a:xfrm>
                <a:off x="5013768" y="3734312"/>
                <a:ext cx="31499" cy="26969"/>
                <a:chOff x="5013768" y="3734312"/>
                <a:chExt cx="31499" cy="26969"/>
              </a:xfrm>
            </p:grpSpPr>
            <p:sp>
              <p:nvSpPr>
                <p:cNvPr id="5632" name="Google Shape;5632;p78"/>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8"/>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4" name="Google Shape;5634;p78"/>
              <p:cNvGrpSpPr/>
              <p:nvPr/>
            </p:nvGrpSpPr>
            <p:grpSpPr>
              <a:xfrm>
                <a:off x="5036703" y="3764545"/>
                <a:ext cx="31499" cy="26898"/>
                <a:chOff x="5036703" y="3764545"/>
                <a:chExt cx="31499" cy="26898"/>
              </a:xfrm>
            </p:grpSpPr>
            <p:sp>
              <p:nvSpPr>
                <p:cNvPr id="5635" name="Google Shape;5635;p78"/>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8"/>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7" name="Google Shape;5637;p78"/>
              <p:cNvGrpSpPr/>
              <p:nvPr/>
            </p:nvGrpSpPr>
            <p:grpSpPr>
              <a:xfrm>
                <a:off x="4953546" y="3768352"/>
                <a:ext cx="31405" cy="26898"/>
                <a:chOff x="4953546" y="3768352"/>
                <a:chExt cx="31405" cy="26898"/>
              </a:xfrm>
            </p:grpSpPr>
            <p:sp>
              <p:nvSpPr>
                <p:cNvPr id="5638" name="Google Shape;5638;p78"/>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8"/>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0" name="Google Shape;5640;p78"/>
              <p:cNvGrpSpPr/>
              <p:nvPr/>
            </p:nvGrpSpPr>
            <p:grpSpPr>
              <a:xfrm>
                <a:off x="4964770" y="3814016"/>
                <a:ext cx="31499" cy="26993"/>
                <a:chOff x="4964770" y="3814016"/>
                <a:chExt cx="31499" cy="26993"/>
              </a:xfrm>
            </p:grpSpPr>
            <p:sp>
              <p:nvSpPr>
                <p:cNvPr id="5641" name="Google Shape;5641;p78"/>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8"/>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3" name="Google Shape;5643;p78"/>
              <p:cNvGrpSpPr/>
              <p:nvPr/>
            </p:nvGrpSpPr>
            <p:grpSpPr>
              <a:xfrm>
                <a:off x="4923290" y="3800504"/>
                <a:ext cx="31468" cy="26898"/>
                <a:chOff x="4923290" y="3800504"/>
                <a:chExt cx="31468" cy="26898"/>
              </a:xfrm>
            </p:grpSpPr>
            <p:sp>
              <p:nvSpPr>
                <p:cNvPr id="5644" name="Google Shape;5644;p78"/>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8"/>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6" name="Google Shape;5646;p78"/>
              <p:cNvGrpSpPr/>
              <p:nvPr/>
            </p:nvGrpSpPr>
            <p:grpSpPr>
              <a:xfrm>
                <a:off x="5108534" y="3650943"/>
                <a:ext cx="31405" cy="26993"/>
                <a:chOff x="5108534" y="3650943"/>
                <a:chExt cx="31405" cy="26993"/>
              </a:xfrm>
            </p:grpSpPr>
            <p:sp>
              <p:nvSpPr>
                <p:cNvPr id="5647" name="Google Shape;5647;p78"/>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8"/>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9" name="Google Shape;5649;p78"/>
              <p:cNvGrpSpPr/>
              <p:nvPr/>
            </p:nvGrpSpPr>
            <p:grpSpPr>
              <a:xfrm>
                <a:off x="5119380" y="3760739"/>
                <a:ext cx="31499" cy="26993"/>
                <a:chOff x="5119380" y="3760739"/>
                <a:chExt cx="31499" cy="26993"/>
              </a:xfrm>
            </p:grpSpPr>
            <p:sp>
              <p:nvSpPr>
                <p:cNvPr id="5650" name="Google Shape;5650;p78"/>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8"/>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2" name="Google Shape;5652;p78"/>
              <p:cNvGrpSpPr/>
              <p:nvPr/>
            </p:nvGrpSpPr>
            <p:grpSpPr>
              <a:xfrm>
                <a:off x="5119380" y="3788235"/>
                <a:ext cx="31499" cy="26993"/>
                <a:chOff x="5119380" y="3788235"/>
                <a:chExt cx="31499" cy="26993"/>
              </a:xfrm>
            </p:grpSpPr>
            <p:sp>
              <p:nvSpPr>
                <p:cNvPr id="5653" name="Google Shape;5653;p78"/>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8"/>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5" name="Google Shape;5655;p78"/>
              <p:cNvGrpSpPr/>
              <p:nvPr/>
            </p:nvGrpSpPr>
            <p:grpSpPr>
              <a:xfrm>
                <a:off x="5158005" y="3875284"/>
                <a:ext cx="31405" cy="27001"/>
                <a:chOff x="5158005" y="3875284"/>
                <a:chExt cx="31405" cy="27001"/>
              </a:xfrm>
            </p:grpSpPr>
            <p:sp>
              <p:nvSpPr>
                <p:cNvPr id="5656" name="Google Shape;5656;p78"/>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8"/>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8" name="Google Shape;5658;p78"/>
              <p:cNvGrpSpPr/>
              <p:nvPr/>
            </p:nvGrpSpPr>
            <p:grpSpPr>
              <a:xfrm>
                <a:off x="5233163" y="3764545"/>
                <a:ext cx="31499" cy="26898"/>
                <a:chOff x="5233163" y="3764545"/>
                <a:chExt cx="31499" cy="26898"/>
              </a:xfrm>
            </p:grpSpPr>
            <p:sp>
              <p:nvSpPr>
                <p:cNvPr id="5659" name="Google Shape;5659;p78"/>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8"/>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1" name="Google Shape;5661;p78"/>
              <p:cNvGrpSpPr/>
              <p:nvPr/>
            </p:nvGrpSpPr>
            <p:grpSpPr>
              <a:xfrm>
                <a:off x="5276168" y="3805545"/>
                <a:ext cx="31499" cy="26906"/>
                <a:chOff x="5276168" y="3805545"/>
                <a:chExt cx="31499" cy="26906"/>
              </a:xfrm>
            </p:grpSpPr>
            <p:sp>
              <p:nvSpPr>
                <p:cNvPr id="5662" name="Google Shape;5662;p78"/>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8"/>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4" name="Google Shape;5664;p78"/>
              <p:cNvGrpSpPr/>
              <p:nvPr/>
            </p:nvGrpSpPr>
            <p:grpSpPr>
              <a:xfrm>
                <a:off x="5294053" y="3851933"/>
                <a:ext cx="31405" cy="26945"/>
                <a:chOff x="5294053" y="3851933"/>
                <a:chExt cx="31405" cy="26945"/>
              </a:xfrm>
            </p:grpSpPr>
            <p:sp>
              <p:nvSpPr>
                <p:cNvPr id="5665" name="Google Shape;5665;p78"/>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8"/>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7" name="Google Shape;5667;p78"/>
              <p:cNvGrpSpPr/>
              <p:nvPr/>
            </p:nvGrpSpPr>
            <p:grpSpPr>
              <a:xfrm>
                <a:off x="5341723" y="3851902"/>
                <a:ext cx="31405" cy="26977"/>
                <a:chOff x="5341723" y="3851902"/>
                <a:chExt cx="31405" cy="26977"/>
              </a:xfrm>
            </p:grpSpPr>
            <p:sp>
              <p:nvSpPr>
                <p:cNvPr id="5668" name="Google Shape;5668;p78"/>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8"/>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0" name="Google Shape;5670;p78"/>
              <p:cNvGrpSpPr/>
              <p:nvPr/>
            </p:nvGrpSpPr>
            <p:grpSpPr>
              <a:xfrm>
                <a:off x="5054871" y="3507855"/>
                <a:ext cx="31405" cy="26993"/>
                <a:chOff x="5054871" y="3507855"/>
                <a:chExt cx="31405" cy="26993"/>
              </a:xfrm>
            </p:grpSpPr>
            <p:sp>
              <p:nvSpPr>
                <p:cNvPr id="5671" name="Google Shape;5671;p78"/>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8"/>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3" name="Google Shape;5673;p78"/>
              <p:cNvGrpSpPr/>
              <p:nvPr/>
            </p:nvGrpSpPr>
            <p:grpSpPr>
              <a:xfrm>
                <a:off x="4876579" y="3675325"/>
                <a:ext cx="31405" cy="26969"/>
                <a:chOff x="4876579" y="3675325"/>
                <a:chExt cx="31405" cy="26969"/>
              </a:xfrm>
            </p:grpSpPr>
            <p:sp>
              <p:nvSpPr>
                <p:cNvPr id="5674" name="Google Shape;5674;p78"/>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8"/>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6" name="Google Shape;5676;p78"/>
              <p:cNvGrpSpPr/>
              <p:nvPr/>
            </p:nvGrpSpPr>
            <p:grpSpPr>
              <a:xfrm>
                <a:off x="4842233" y="3688333"/>
                <a:ext cx="31405" cy="26993"/>
                <a:chOff x="4842233" y="3688333"/>
                <a:chExt cx="31405" cy="26993"/>
              </a:xfrm>
            </p:grpSpPr>
            <p:sp>
              <p:nvSpPr>
                <p:cNvPr id="5677" name="Google Shape;5677;p78"/>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8"/>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9" name="Google Shape;5679;p78"/>
              <p:cNvGrpSpPr/>
              <p:nvPr/>
            </p:nvGrpSpPr>
            <p:grpSpPr>
              <a:xfrm>
                <a:off x="5187876" y="3608032"/>
                <a:ext cx="31405" cy="27001"/>
                <a:chOff x="5187876" y="3608032"/>
                <a:chExt cx="31405" cy="27001"/>
              </a:xfrm>
            </p:grpSpPr>
            <p:sp>
              <p:nvSpPr>
                <p:cNvPr id="5680" name="Google Shape;5680;p78"/>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8"/>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2" name="Google Shape;5682;p78"/>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8"/>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4" name="Google Shape;5684;p78"/>
              <p:cNvGrpSpPr/>
              <p:nvPr/>
            </p:nvGrpSpPr>
            <p:grpSpPr>
              <a:xfrm>
                <a:off x="5269224" y="3304167"/>
                <a:ext cx="40253" cy="34402"/>
                <a:chOff x="5269224" y="3304167"/>
                <a:chExt cx="40253" cy="34402"/>
              </a:xfrm>
            </p:grpSpPr>
            <p:sp>
              <p:nvSpPr>
                <p:cNvPr id="5685" name="Google Shape;5685;p78"/>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8"/>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7" name="Google Shape;5687;p78"/>
              <p:cNvGrpSpPr/>
              <p:nvPr/>
            </p:nvGrpSpPr>
            <p:grpSpPr>
              <a:xfrm>
                <a:off x="5327354" y="3476615"/>
                <a:ext cx="49864" cy="42723"/>
                <a:chOff x="5327354" y="3476615"/>
                <a:chExt cx="49864" cy="42723"/>
              </a:xfrm>
            </p:grpSpPr>
            <p:sp>
              <p:nvSpPr>
                <p:cNvPr id="5688" name="Google Shape;5688;p78"/>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8"/>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0" name="Google Shape;5690;p78"/>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8"/>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2" name="Google Shape;5692;p78"/>
              <p:cNvGrpSpPr/>
              <p:nvPr/>
            </p:nvGrpSpPr>
            <p:grpSpPr>
              <a:xfrm>
                <a:off x="5341723" y="3775957"/>
                <a:ext cx="31405" cy="26898"/>
                <a:chOff x="5341723" y="3775957"/>
                <a:chExt cx="31405" cy="26898"/>
              </a:xfrm>
            </p:grpSpPr>
            <p:sp>
              <p:nvSpPr>
                <p:cNvPr id="5693" name="Google Shape;5693;p78"/>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8"/>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5" name="Google Shape;5695;p78"/>
              <p:cNvGrpSpPr/>
              <p:nvPr/>
            </p:nvGrpSpPr>
            <p:grpSpPr>
              <a:xfrm>
                <a:off x="5439053" y="3699274"/>
                <a:ext cx="31405" cy="26898"/>
                <a:chOff x="5439053" y="3699274"/>
                <a:chExt cx="31405" cy="26898"/>
              </a:xfrm>
            </p:grpSpPr>
            <p:sp>
              <p:nvSpPr>
                <p:cNvPr id="5696" name="Google Shape;5696;p78"/>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8"/>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8" name="Google Shape;5698;p78"/>
              <p:cNvGrpSpPr/>
              <p:nvPr/>
            </p:nvGrpSpPr>
            <p:grpSpPr>
              <a:xfrm>
                <a:off x="5412414" y="3622307"/>
                <a:ext cx="31499" cy="26993"/>
                <a:chOff x="5412414" y="3622307"/>
                <a:chExt cx="31499" cy="26993"/>
              </a:xfrm>
            </p:grpSpPr>
            <p:sp>
              <p:nvSpPr>
                <p:cNvPr id="5699" name="Google Shape;5699;p78"/>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8"/>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1" name="Google Shape;5701;p78"/>
              <p:cNvGrpSpPr/>
              <p:nvPr/>
            </p:nvGrpSpPr>
            <p:grpSpPr>
              <a:xfrm>
                <a:off x="5476254" y="3473949"/>
                <a:ext cx="26835" cy="26930"/>
                <a:chOff x="5476254" y="3473949"/>
                <a:chExt cx="26835" cy="26930"/>
              </a:xfrm>
            </p:grpSpPr>
            <p:sp>
              <p:nvSpPr>
                <p:cNvPr id="5702" name="Google Shape;5702;p78"/>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8"/>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4" name="Google Shape;5704;p78"/>
              <p:cNvGrpSpPr/>
              <p:nvPr/>
            </p:nvGrpSpPr>
            <p:grpSpPr>
              <a:xfrm>
                <a:off x="5564547" y="3481594"/>
                <a:ext cx="31397" cy="26898"/>
                <a:chOff x="5564547" y="3481594"/>
                <a:chExt cx="31397" cy="26898"/>
              </a:xfrm>
            </p:grpSpPr>
            <p:sp>
              <p:nvSpPr>
                <p:cNvPr id="5705" name="Google Shape;5705;p78"/>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8"/>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7" name="Google Shape;5707;p78"/>
              <p:cNvGrpSpPr/>
              <p:nvPr/>
            </p:nvGrpSpPr>
            <p:grpSpPr>
              <a:xfrm>
                <a:off x="5534101" y="3470174"/>
                <a:ext cx="31397" cy="26906"/>
                <a:chOff x="5534101" y="3470174"/>
                <a:chExt cx="31397" cy="26906"/>
              </a:xfrm>
            </p:grpSpPr>
            <p:sp>
              <p:nvSpPr>
                <p:cNvPr id="5708" name="Google Shape;5708;p78"/>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8"/>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0" name="Google Shape;5710;p78"/>
              <p:cNvGrpSpPr/>
              <p:nvPr/>
            </p:nvGrpSpPr>
            <p:grpSpPr>
              <a:xfrm>
                <a:off x="5610879" y="3314486"/>
                <a:ext cx="31499" cy="26938"/>
                <a:chOff x="5610879" y="3314486"/>
                <a:chExt cx="31499" cy="26938"/>
              </a:xfrm>
            </p:grpSpPr>
            <p:sp>
              <p:nvSpPr>
                <p:cNvPr id="5711" name="Google Shape;5711;p78"/>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8"/>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3" name="Google Shape;5713;p78"/>
              <p:cNvGrpSpPr/>
              <p:nvPr/>
            </p:nvGrpSpPr>
            <p:grpSpPr>
              <a:xfrm>
                <a:off x="4834525" y="3501382"/>
                <a:ext cx="31499" cy="26898"/>
                <a:chOff x="4834525" y="3501382"/>
                <a:chExt cx="31499" cy="26898"/>
              </a:xfrm>
            </p:grpSpPr>
            <p:sp>
              <p:nvSpPr>
                <p:cNvPr id="5714" name="Google Shape;5714;p78"/>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8"/>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6" name="Google Shape;5716;p78"/>
              <p:cNvGrpSpPr/>
              <p:nvPr/>
            </p:nvGrpSpPr>
            <p:grpSpPr>
              <a:xfrm>
                <a:off x="4898460" y="3580158"/>
                <a:ext cx="31405" cy="26898"/>
                <a:chOff x="4898460" y="3580158"/>
                <a:chExt cx="31405" cy="26898"/>
              </a:xfrm>
            </p:grpSpPr>
            <p:sp>
              <p:nvSpPr>
                <p:cNvPr id="5717" name="Google Shape;5717;p78"/>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8"/>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9" name="Google Shape;5719;p78"/>
              <p:cNvGrpSpPr/>
              <p:nvPr/>
            </p:nvGrpSpPr>
            <p:grpSpPr>
              <a:xfrm>
                <a:off x="4882667" y="3608032"/>
                <a:ext cx="31499" cy="27001"/>
                <a:chOff x="4882667" y="3608032"/>
                <a:chExt cx="31499" cy="27001"/>
              </a:xfrm>
            </p:grpSpPr>
            <p:sp>
              <p:nvSpPr>
                <p:cNvPr id="5720" name="Google Shape;5720;p78"/>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8"/>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2" name="Google Shape;5722;p78"/>
              <p:cNvGrpSpPr/>
              <p:nvPr/>
            </p:nvGrpSpPr>
            <p:grpSpPr>
              <a:xfrm>
                <a:off x="4843373" y="3631407"/>
                <a:ext cx="16273" cy="16186"/>
                <a:chOff x="4843373" y="3631407"/>
                <a:chExt cx="16273" cy="16186"/>
              </a:xfrm>
            </p:grpSpPr>
            <p:sp>
              <p:nvSpPr>
                <p:cNvPr id="5723" name="Google Shape;5723;p78"/>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8"/>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5" name="Google Shape;5725;p78"/>
              <p:cNvGrpSpPr/>
              <p:nvPr/>
            </p:nvGrpSpPr>
            <p:grpSpPr>
              <a:xfrm>
                <a:off x="4727773" y="3591578"/>
                <a:ext cx="31499" cy="26898"/>
                <a:chOff x="4727773" y="3591578"/>
                <a:chExt cx="31499" cy="26898"/>
              </a:xfrm>
            </p:grpSpPr>
            <p:sp>
              <p:nvSpPr>
                <p:cNvPr id="5726" name="Google Shape;5726;p78"/>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8"/>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8" name="Google Shape;5728;p78"/>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8"/>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0" name="Google Shape;5730;p78"/>
              <p:cNvGrpSpPr/>
              <p:nvPr/>
            </p:nvGrpSpPr>
            <p:grpSpPr>
              <a:xfrm>
                <a:off x="4609421" y="3577398"/>
                <a:ext cx="31499" cy="27001"/>
                <a:chOff x="4609421" y="3577398"/>
                <a:chExt cx="31499" cy="27001"/>
              </a:xfrm>
            </p:grpSpPr>
            <p:sp>
              <p:nvSpPr>
                <p:cNvPr id="5731" name="Google Shape;5731;p78"/>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8"/>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3" name="Google Shape;5733;p78"/>
              <p:cNvGrpSpPr/>
              <p:nvPr/>
            </p:nvGrpSpPr>
            <p:grpSpPr>
              <a:xfrm>
                <a:off x="4649289" y="3577398"/>
                <a:ext cx="31499" cy="27001"/>
                <a:chOff x="4649289" y="3577398"/>
                <a:chExt cx="31499" cy="27001"/>
              </a:xfrm>
            </p:grpSpPr>
            <p:sp>
              <p:nvSpPr>
                <p:cNvPr id="5734" name="Google Shape;5734;p78"/>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8"/>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6" name="Google Shape;5736;p78"/>
              <p:cNvGrpSpPr/>
              <p:nvPr/>
            </p:nvGrpSpPr>
            <p:grpSpPr>
              <a:xfrm>
                <a:off x="4605614" y="3639523"/>
                <a:ext cx="31499" cy="26906"/>
                <a:chOff x="4605614" y="3639523"/>
                <a:chExt cx="31499" cy="26906"/>
              </a:xfrm>
            </p:grpSpPr>
            <p:sp>
              <p:nvSpPr>
                <p:cNvPr id="5737" name="Google Shape;5737;p78"/>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8"/>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9" name="Google Shape;5739;p78"/>
              <p:cNvGrpSpPr/>
              <p:nvPr/>
            </p:nvGrpSpPr>
            <p:grpSpPr>
              <a:xfrm>
                <a:off x="4785149" y="3618846"/>
                <a:ext cx="26930" cy="26843"/>
                <a:chOff x="4785149" y="3618846"/>
                <a:chExt cx="26930" cy="26843"/>
              </a:xfrm>
            </p:grpSpPr>
            <p:sp>
              <p:nvSpPr>
                <p:cNvPr id="5740" name="Google Shape;5740;p78"/>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8"/>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2" name="Google Shape;5742;p78"/>
              <p:cNvGrpSpPr/>
              <p:nvPr/>
            </p:nvGrpSpPr>
            <p:grpSpPr>
              <a:xfrm>
                <a:off x="4810167" y="3601567"/>
                <a:ext cx="31405" cy="26898"/>
                <a:chOff x="4810167" y="3601567"/>
                <a:chExt cx="31405" cy="26898"/>
              </a:xfrm>
            </p:grpSpPr>
            <p:sp>
              <p:nvSpPr>
                <p:cNvPr id="5743" name="Google Shape;5743;p78"/>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8"/>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5" name="Google Shape;5745;p78"/>
              <p:cNvGrpSpPr/>
              <p:nvPr/>
            </p:nvGrpSpPr>
            <p:grpSpPr>
              <a:xfrm>
                <a:off x="4831002" y="3373230"/>
                <a:ext cx="31405" cy="26898"/>
                <a:chOff x="4831002" y="3373230"/>
                <a:chExt cx="31405" cy="26898"/>
              </a:xfrm>
            </p:grpSpPr>
            <p:sp>
              <p:nvSpPr>
                <p:cNvPr id="5746" name="Google Shape;5746;p78"/>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8"/>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8" name="Google Shape;5748;p78"/>
              <p:cNvGrpSpPr/>
              <p:nvPr/>
            </p:nvGrpSpPr>
            <p:grpSpPr>
              <a:xfrm>
                <a:off x="4719311" y="3355054"/>
                <a:ext cx="31499" cy="27001"/>
                <a:chOff x="4719311" y="3355054"/>
                <a:chExt cx="31499" cy="27001"/>
              </a:xfrm>
            </p:grpSpPr>
            <p:sp>
              <p:nvSpPr>
                <p:cNvPr id="5749" name="Google Shape;5749;p78"/>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8"/>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1" name="Google Shape;5751;p78"/>
              <p:cNvGrpSpPr/>
              <p:nvPr/>
            </p:nvGrpSpPr>
            <p:grpSpPr>
              <a:xfrm>
                <a:off x="4798755" y="3450260"/>
                <a:ext cx="26930" cy="26930"/>
                <a:chOff x="4798755" y="3450260"/>
                <a:chExt cx="26930" cy="26930"/>
              </a:xfrm>
            </p:grpSpPr>
            <p:sp>
              <p:nvSpPr>
                <p:cNvPr id="5752" name="Google Shape;5752;p78"/>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8"/>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4" name="Google Shape;5754;p78"/>
              <p:cNvGrpSpPr/>
              <p:nvPr/>
            </p:nvGrpSpPr>
            <p:grpSpPr>
              <a:xfrm>
                <a:off x="4645576" y="3467555"/>
                <a:ext cx="31405" cy="26953"/>
                <a:chOff x="4645576" y="3467555"/>
                <a:chExt cx="31405" cy="26953"/>
              </a:xfrm>
            </p:grpSpPr>
            <p:sp>
              <p:nvSpPr>
                <p:cNvPr id="5755" name="Google Shape;5755;p78"/>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8"/>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7" name="Google Shape;5757;p78"/>
              <p:cNvGrpSpPr/>
              <p:nvPr/>
            </p:nvGrpSpPr>
            <p:grpSpPr>
              <a:xfrm>
                <a:off x="4687631" y="3583965"/>
                <a:ext cx="31499" cy="26898"/>
                <a:chOff x="4687631" y="3583965"/>
                <a:chExt cx="31499" cy="26898"/>
              </a:xfrm>
            </p:grpSpPr>
            <p:sp>
              <p:nvSpPr>
                <p:cNvPr id="5758" name="Google Shape;5758;p78"/>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8"/>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78"/>
              <p:cNvGrpSpPr/>
              <p:nvPr/>
            </p:nvGrpSpPr>
            <p:grpSpPr>
              <a:xfrm>
                <a:off x="4719311" y="3471314"/>
                <a:ext cx="31499" cy="27001"/>
                <a:chOff x="4719311" y="3471314"/>
                <a:chExt cx="31499" cy="27001"/>
              </a:xfrm>
            </p:grpSpPr>
            <p:sp>
              <p:nvSpPr>
                <p:cNvPr id="5761" name="Google Shape;5761;p78"/>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8"/>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3" name="Google Shape;5763;p78"/>
              <p:cNvGrpSpPr/>
              <p:nvPr/>
            </p:nvGrpSpPr>
            <p:grpSpPr>
              <a:xfrm>
                <a:off x="4719311" y="3434404"/>
                <a:ext cx="31499" cy="26898"/>
                <a:chOff x="4719311" y="3434404"/>
                <a:chExt cx="31499" cy="26898"/>
              </a:xfrm>
            </p:grpSpPr>
            <p:sp>
              <p:nvSpPr>
                <p:cNvPr id="5764" name="Google Shape;5764;p78"/>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8"/>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6" name="Google Shape;5766;p78"/>
              <p:cNvGrpSpPr/>
              <p:nvPr/>
            </p:nvGrpSpPr>
            <p:grpSpPr>
              <a:xfrm>
                <a:off x="4768876" y="3401772"/>
                <a:ext cx="31499" cy="26898"/>
                <a:chOff x="4768876" y="3401772"/>
                <a:chExt cx="31499" cy="26898"/>
              </a:xfrm>
            </p:grpSpPr>
            <p:sp>
              <p:nvSpPr>
                <p:cNvPr id="5767" name="Google Shape;5767;p78"/>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8"/>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9" name="Google Shape;5769;p78"/>
              <p:cNvGrpSpPr/>
              <p:nvPr/>
            </p:nvGrpSpPr>
            <p:grpSpPr>
              <a:xfrm>
                <a:off x="4762214" y="3471377"/>
                <a:ext cx="26938" cy="26938"/>
                <a:chOff x="4762214" y="3471377"/>
                <a:chExt cx="26938" cy="26938"/>
              </a:xfrm>
            </p:grpSpPr>
            <p:sp>
              <p:nvSpPr>
                <p:cNvPr id="5770" name="Google Shape;5770;p78"/>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8"/>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2" name="Google Shape;5772;p78"/>
              <p:cNvGrpSpPr/>
              <p:nvPr/>
            </p:nvGrpSpPr>
            <p:grpSpPr>
              <a:xfrm>
                <a:off x="4790473" y="3344782"/>
                <a:ext cx="31405" cy="26898"/>
                <a:chOff x="4790473" y="3344782"/>
                <a:chExt cx="31405" cy="26898"/>
              </a:xfrm>
            </p:grpSpPr>
            <p:sp>
              <p:nvSpPr>
                <p:cNvPr id="5773" name="Google Shape;5773;p78"/>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8"/>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5" name="Google Shape;5775;p78"/>
              <p:cNvGrpSpPr/>
              <p:nvPr/>
            </p:nvGrpSpPr>
            <p:grpSpPr>
              <a:xfrm>
                <a:off x="4823774" y="3950733"/>
                <a:ext cx="37398" cy="32034"/>
                <a:chOff x="4823774" y="3950733"/>
                <a:chExt cx="37398" cy="32034"/>
              </a:xfrm>
            </p:grpSpPr>
            <p:sp>
              <p:nvSpPr>
                <p:cNvPr id="5776" name="Google Shape;5776;p78"/>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8"/>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8" name="Google Shape;5778;p78"/>
              <p:cNvGrpSpPr/>
              <p:nvPr/>
            </p:nvGrpSpPr>
            <p:grpSpPr>
              <a:xfrm>
                <a:off x="4823396" y="4110566"/>
                <a:ext cx="31405" cy="26906"/>
                <a:chOff x="4823396" y="4110566"/>
                <a:chExt cx="31405" cy="26906"/>
              </a:xfrm>
            </p:grpSpPr>
            <p:sp>
              <p:nvSpPr>
                <p:cNvPr id="5779" name="Google Shape;5779;p78"/>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8"/>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1" name="Google Shape;5781;p78"/>
              <p:cNvGrpSpPr/>
              <p:nvPr/>
            </p:nvGrpSpPr>
            <p:grpSpPr>
              <a:xfrm>
                <a:off x="4838332" y="3821150"/>
                <a:ext cx="31499" cy="26898"/>
                <a:chOff x="4838332" y="3821150"/>
                <a:chExt cx="31499" cy="26898"/>
              </a:xfrm>
            </p:grpSpPr>
            <p:sp>
              <p:nvSpPr>
                <p:cNvPr id="5782" name="Google Shape;5782;p78"/>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8"/>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4" name="Google Shape;5784;p78"/>
              <p:cNvGrpSpPr/>
              <p:nvPr/>
            </p:nvGrpSpPr>
            <p:grpSpPr>
              <a:xfrm>
                <a:off x="4661275" y="3815007"/>
                <a:ext cx="36824" cy="31523"/>
                <a:chOff x="4661275" y="3815007"/>
                <a:chExt cx="36824" cy="31523"/>
              </a:xfrm>
            </p:grpSpPr>
            <p:sp>
              <p:nvSpPr>
                <p:cNvPr id="5785" name="Google Shape;5785;p78"/>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8"/>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7" name="Google Shape;5787;p78"/>
              <p:cNvGrpSpPr/>
              <p:nvPr/>
            </p:nvGrpSpPr>
            <p:grpSpPr>
              <a:xfrm>
                <a:off x="4558998" y="3851037"/>
                <a:ext cx="33591" cy="28699"/>
                <a:chOff x="4558998" y="3851037"/>
                <a:chExt cx="33591" cy="28699"/>
              </a:xfrm>
            </p:grpSpPr>
            <p:sp>
              <p:nvSpPr>
                <p:cNvPr id="5788" name="Google Shape;5788;p78"/>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8"/>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0" name="Google Shape;5790;p78"/>
              <p:cNvGrpSpPr/>
              <p:nvPr/>
            </p:nvGrpSpPr>
            <p:grpSpPr>
              <a:xfrm>
                <a:off x="4696762" y="3638587"/>
                <a:ext cx="33591" cy="28794"/>
                <a:chOff x="4696762" y="3638587"/>
                <a:chExt cx="33591" cy="28794"/>
              </a:xfrm>
            </p:grpSpPr>
            <p:sp>
              <p:nvSpPr>
                <p:cNvPr id="5791" name="Google Shape;5791;p78"/>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8"/>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3" name="Google Shape;5793;p78"/>
              <p:cNvGrpSpPr/>
              <p:nvPr/>
            </p:nvGrpSpPr>
            <p:grpSpPr>
              <a:xfrm>
                <a:off x="4929479" y="3939140"/>
                <a:ext cx="33497" cy="28692"/>
                <a:chOff x="4929479" y="3939140"/>
                <a:chExt cx="33497" cy="28692"/>
              </a:xfrm>
            </p:grpSpPr>
            <p:sp>
              <p:nvSpPr>
                <p:cNvPr id="5794" name="Google Shape;5794;p78"/>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8"/>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6" name="Google Shape;5796;p78"/>
              <p:cNvGrpSpPr/>
              <p:nvPr/>
            </p:nvGrpSpPr>
            <p:grpSpPr>
              <a:xfrm>
                <a:off x="4907119" y="3986039"/>
                <a:ext cx="33497" cy="28699"/>
                <a:chOff x="4907119" y="3986039"/>
                <a:chExt cx="33497" cy="28699"/>
              </a:xfrm>
            </p:grpSpPr>
            <p:sp>
              <p:nvSpPr>
                <p:cNvPr id="5797" name="Google Shape;5797;p78"/>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8"/>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9" name="Google Shape;5799;p78"/>
              <p:cNvGrpSpPr/>
              <p:nvPr/>
            </p:nvGrpSpPr>
            <p:grpSpPr>
              <a:xfrm>
                <a:off x="4911783" y="4048102"/>
                <a:ext cx="33591" cy="28762"/>
                <a:chOff x="4911783" y="4048102"/>
                <a:chExt cx="33591" cy="28762"/>
              </a:xfrm>
            </p:grpSpPr>
            <p:sp>
              <p:nvSpPr>
                <p:cNvPr id="5800" name="Google Shape;5800;p78"/>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8"/>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02" name="Google Shape;5802;p78"/>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8"/>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4" name="Google Shape;5804;p78"/>
              <p:cNvGrpSpPr/>
              <p:nvPr/>
            </p:nvGrpSpPr>
            <p:grpSpPr>
              <a:xfrm>
                <a:off x="4762623" y="3837847"/>
                <a:ext cx="42416" cy="36273"/>
                <a:chOff x="4762623" y="3837847"/>
                <a:chExt cx="42416" cy="36273"/>
              </a:xfrm>
            </p:grpSpPr>
            <p:sp>
              <p:nvSpPr>
                <p:cNvPr id="5805" name="Google Shape;5805;p78"/>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8"/>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7" name="Google Shape;5807;p78"/>
              <p:cNvGrpSpPr/>
              <p:nvPr/>
            </p:nvGrpSpPr>
            <p:grpSpPr>
              <a:xfrm>
                <a:off x="4746044" y="4104966"/>
                <a:ext cx="33497" cy="28699"/>
                <a:chOff x="4746044" y="4104966"/>
                <a:chExt cx="33497" cy="28699"/>
              </a:xfrm>
            </p:grpSpPr>
            <p:sp>
              <p:nvSpPr>
                <p:cNvPr id="5808" name="Google Shape;5808;p78"/>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8"/>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0" name="Google Shape;5810;p78"/>
              <p:cNvGrpSpPr/>
              <p:nvPr/>
            </p:nvGrpSpPr>
            <p:grpSpPr>
              <a:xfrm>
                <a:off x="4859646" y="4162554"/>
                <a:ext cx="33591" cy="28762"/>
                <a:chOff x="4859646" y="4162554"/>
                <a:chExt cx="33591" cy="28762"/>
              </a:xfrm>
            </p:grpSpPr>
            <p:sp>
              <p:nvSpPr>
                <p:cNvPr id="5811" name="Google Shape;5811;p78"/>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8"/>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13" name="Google Shape;5813;p78"/>
            <p:cNvGrpSpPr/>
            <p:nvPr/>
          </p:nvGrpSpPr>
          <p:grpSpPr>
            <a:xfrm>
              <a:off x="3597785" y="3274438"/>
              <a:ext cx="855610" cy="1122100"/>
              <a:chOff x="3597785" y="3274438"/>
              <a:chExt cx="855610" cy="1122100"/>
            </a:xfrm>
          </p:grpSpPr>
          <p:grpSp>
            <p:nvGrpSpPr>
              <p:cNvPr id="5814" name="Google Shape;5814;p78"/>
              <p:cNvGrpSpPr/>
              <p:nvPr/>
            </p:nvGrpSpPr>
            <p:grpSpPr>
              <a:xfrm>
                <a:off x="3617857" y="3284717"/>
                <a:ext cx="826785" cy="1099165"/>
                <a:chOff x="3617857" y="3284717"/>
                <a:chExt cx="826785" cy="1099165"/>
              </a:xfrm>
            </p:grpSpPr>
            <p:sp>
              <p:nvSpPr>
                <p:cNvPr id="5815" name="Google Shape;5815;p78"/>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8"/>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8"/>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8"/>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8"/>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8"/>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8"/>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8"/>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8"/>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8"/>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8"/>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8"/>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8"/>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8"/>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8"/>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8"/>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8"/>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8"/>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8"/>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8"/>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8"/>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8"/>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8"/>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8"/>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8"/>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8"/>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8"/>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8"/>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8"/>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8"/>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8"/>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8"/>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8"/>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8"/>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8"/>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8"/>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8"/>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8"/>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8"/>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8"/>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8"/>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8"/>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8"/>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8"/>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8"/>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8"/>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8"/>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8"/>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8"/>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8"/>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8"/>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8"/>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8"/>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8"/>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8"/>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8"/>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1" name="Google Shape;5871;p78"/>
              <p:cNvGrpSpPr/>
              <p:nvPr/>
            </p:nvGrpSpPr>
            <p:grpSpPr>
              <a:xfrm>
                <a:off x="4180904" y="4251758"/>
                <a:ext cx="37783" cy="32420"/>
                <a:chOff x="4180904" y="4251758"/>
                <a:chExt cx="37783" cy="32420"/>
              </a:xfrm>
            </p:grpSpPr>
            <p:sp>
              <p:nvSpPr>
                <p:cNvPr id="5872" name="Google Shape;5872;p78"/>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8"/>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4" name="Google Shape;5874;p78"/>
              <p:cNvGrpSpPr/>
              <p:nvPr/>
            </p:nvGrpSpPr>
            <p:grpSpPr>
              <a:xfrm>
                <a:off x="4201644" y="4081324"/>
                <a:ext cx="37783" cy="32364"/>
                <a:chOff x="4201644" y="4081324"/>
                <a:chExt cx="37783" cy="32364"/>
              </a:xfrm>
            </p:grpSpPr>
            <p:sp>
              <p:nvSpPr>
                <p:cNvPr id="5875" name="Google Shape;5875;p78"/>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8"/>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7" name="Google Shape;5877;p78"/>
              <p:cNvGrpSpPr/>
              <p:nvPr/>
            </p:nvGrpSpPr>
            <p:grpSpPr>
              <a:xfrm>
                <a:off x="4284416" y="3887428"/>
                <a:ext cx="37783" cy="32451"/>
                <a:chOff x="4284416" y="3887428"/>
                <a:chExt cx="37783" cy="32451"/>
              </a:xfrm>
            </p:grpSpPr>
            <p:sp>
              <p:nvSpPr>
                <p:cNvPr id="5878" name="Google Shape;5878;p78"/>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8"/>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0" name="Google Shape;5880;p78"/>
              <p:cNvGrpSpPr/>
              <p:nvPr/>
            </p:nvGrpSpPr>
            <p:grpSpPr>
              <a:xfrm>
                <a:off x="4223721" y="3860404"/>
                <a:ext cx="37870" cy="32364"/>
                <a:chOff x="4223721" y="3860404"/>
                <a:chExt cx="37870" cy="32364"/>
              </a:xfrm>
            </p:grpSpPr>
            <p:sp>
              <p:nvSpPr>
                <p:cNvPr id="5881" name="Google Shape;5881;p78"/>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8"/>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3" name="Google Shape;5883;p78"/>
              <p:cNvGrpSpPr/>
              <p:nvPr/>
            </p:nvGrpSpPr>
            <p:grpSpPr>
              <a:xfrm>
                <a:off x="4104889" y="3699242"/>
                <a:ext cx="37776" cy="32357"/>
                <a:chOff x="4104889" y="3699242"/>
                <a:chExt cx="37776" cy="32357"/>
              </a:xfrm>
            </p:grpSpPr>
            <p:sp>
              <p:nvSpPr>
                <p:cNvPr id="5884" name="Google Shape;5884;p78"/>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8"/>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6" name="Google Shape;5886;p78"/>
              <p:cNvGrpSpPr/>
              <p:nvPr/>
            </p:nvGrpSpPr>
            <p:grpSpPr>
              <a:xfrm>
                <a:off x="4143608" y="3475121"/>
                <a:ext cx="37878" cy="32420"/>
                <a:chOff x="4143608" y="3475121"/>
                <a:chExt cx="37878" cy="32420"/>
              </a:xfrm>
            </p:grpSpPr>
            <p:sp>
              <p:nvSpPr>
                <p:cNvPr id="5887" name="Google Shape;5887;p78"/>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8"/>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9" name="Google Shape;5889;p78"/>
              <p:cNvGrpSpPr/>
              <p:nvPr/>
            </p:nvGrpSpPr>
            <p:grpSpPr>
              <a:xfrm>
                <a:off x="4217248" y="3570893"/>
                <a:ext cx="37776" cy="32364"/>
                <a:chOff x="4217248" y="3570893"/>
                <a:chExt cx="37776" cy="32364"/>
              </a:xfrm>
            </p:grpSpPr>
            <p:sp>
              <p:nvSpPr>
                <p:cNvPr id="5890" name="Google Shape;5890;p78"/>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8"/>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2" name="Google Shape;5892;p78"/>
              <p:cNvGrpSpPr/>
              <p:nvPr/>
            </p:nvGrpSpPr>
            <p:grpSpPr>
              <a:xfrm>
                <a:off x="4255307" y="3431612"/>
                <a:ext cx="37776" cy="32451"/>
                <a:chOff x="4255307" y="3431612"/>
                <a:chExt cx="37776" cy="32451"/>
              </a:xfrm>
            </p:grpSpPr>
            <p:sp>
              <p:nvSpPr>
                <p:cNvPr id="5893" name="Google Shape;5893;p78"/>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8"/>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5" name="Google Shape;5895;p78"/>
              <p:cNvGrpSpPr/>
              <p:nvPr/>
            </p:nvGrpSpPr>
            <p:grpSpPr>
              <a:xfrm>
                <a:off x="3853052" y="3577398"/>
                <a:ext cx="37776" cy="32420"/>
                <a:chOff x="3853052" y="3577398"/>
                <a:chExt cx="37776" cy="32420"/>
              </a:xfrm>
            </p:grpSpPr>
            <p:sp>
              <p:nvSpPr>
                <p:cNvPr id="5896" name="Google Shape;5896;p78"/>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8"/>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8" name="Google Shape;5898;p78"/>
              <p:cNvGrpSpPr/>
              <p:nvPr/>
            </p:nvGrpSpPr>
            <p:grpSpPr>
              <a:xfrm>
                <a:off x="4039908" y="3412107"/>
                <a:ext cx="37776" cy="32357"/>
                <a:chOff x="4039908" y="3412107"/>
                <a:chExt cx="37776" cy="32357"/>
              </a:xfrm>
            </p:grpSpPr>
            <p:sp>
              <p:nvSpPr>
                <p:cNvPr id="5899" name="Google Shape;5899;p78"/>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8"/>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1" name="Google Shape;5901;p78"/>
              <p:cNvGrpSpPr/>
              <p:nvPr/>
            </p:nvGrpSpPr>
            <p:grpSpPr>
              <a:xfrm>
                <a:off x="4017360" y="3342061"/>
                <a:ext cx="37870" cy="32380"/>
                <a:chOff x="4017360" y="3342061"/>
                <a:chExt cx="37870" cy="32380"/>
              </a:xfrm>
            </p:grpSpPr>
            <p:sp>
              <p:nvSpPr>
                <p:cNvPr id="5902" name="Google Shape;5902;p78"/>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8"/>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4" name="Google Shape;5904;p78"/>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8"/>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6" name="Google Shape;5906;p78"/>
              <p:cNvGrpSpPr/>
              <p:nvPr/>
            </p:nvGrpSpPr>
            <p:grpSpPr>
              <a:xfrm>
                <a:off x="3750870" y="3418650"/>
                <a:ext cx="37776" cy="32380"/>
                <a:chOff x="3750870" y="3418650"/>
                <a:chExt cx="37776" cy="32380"/>
              </a:xfrm>
            </p:grpSpPr>
            <p:sp>
              <p:nvSpPr>
                <p:cNvPr id="5907" name="Google Shape;5907;p78"/>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8"/>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9" name="Google Shape;5909;p78"/>
              <p:cNvGrpSpPr/>
              <p:nvPr/>
            </p:nvGrpSpPr>
            <p:grpSpPr>
              <a:xfrm>
                <a:off x="3632509" y="3274438"/>
                <a:ext cx="37783" cy="32357"/>
                <a:chOff x="3632509" y="3274438"/>
                <a:chExt cx="37783" cy="32357"/>
              </a:xfrm>
            </p:grpSpPr>
            <p:sp>
              <p:nvSpPr>
                <p:cNvPr id="5910" name="Google Shape;5910;p78"/>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8"/>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2" name="Google Shape;5912;p78"/>
              <p:cNvGrpSpPr/>
              <p:nvPr/>
            </p:nvGrpSpPr>
            <p:grpSpPr>
              <a:xfrm>
                <a:off x="3906424" y="3297561"/>
                <a:ext cx="37776" cy="32451"/>
                <a:chOff x="3906424" y="3297561"/>
                <a:chExt cx="37776" cy="32451"/>
              </a:xfrm>
            </p:grpSpPr>
            <p:sp>
              <p:nvSpPr>
                <p:cNvPr id="5913" name="Google Shape;5913;p78"/>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8"/>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5" name="Google Shape;5915;p78"/>
              <p:cNvGrpSpPr/>
              <p:nvPr/>
            </p:nvGrpSpPr>
            <p:grpSpPr>
              <a:xfrm>
                <a:off x="3866084" y="3412107"/>
                <a:ext cx="37776" cy="32357"/>
                <a:chOff x="3866084" y="3412107"/>
                <a:chExt cx="37776" cy="32357"/>
              </a:xfrm>
            </p:grpSpPr>
            <p:sp>
              <p:nvSpPr>
                <p:cNvPr id="5916" name="Google Shape;5916;p78"/>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8"/>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8" name="Google Shape;5918;p78"/>
              <p:cNvGrpSpPr/>
              <p:nvPr/>
            </p:nvGrpSpPr>
            <p:grpSpPr>
              <a:xfrm>
                <a:off x="4023919" y="3766409"/>
                <a:ext cx="37783" cy="32357"/>
                <a:chOff x="4023919" y="3766409"/>
                <a:chExt cx="37783" cy="32357"/>
              </a:xfrm>
            </p:grpSpPr>
            <p:sp>
              <p:nvSpPr>
                <p:cNvPr id="5919" name="Google Shape;5919;p78"/>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8"/>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1" name="Google Shape;5921;p78"/>
              <p:cNvGrpSpPr/>
              <p:nvPr/>
            </p:nvGrpSpPr>
            <p:grpSpPr>
              <a:xfrm>
                <a:off x="3973882" y="3779449"/>
                <a:ext cx="37776" cy="32357"/>
                <a:chOff x="3973882" y="3779449"/>
                <a:chExt cx="37776" cy="32357"/>
              </a:xfrm>
            </p:grpSpPr>
            <p:sp>
              <p:nvSpPr>
                <p:cNvPr id="5922" name="Google Shape;5922;p78"/>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8"/>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4" name="Google Shape;5924;p78"/>
              <p:cNvGrpSpPr/>
              <p:nvPr/>
            </p:nvGrpSpPr>
            <p:grpSpPr>
              <a:xfrm>
                <a:off x="4073398" y="3838028"/>
                <a:ext cx="37776" cy="32380"/>
                <a:chOff x="4073398" y="3838028"/>
                <a:chExt cx="37776" cy="32380"/>
              </a:xfrm>
            </p:grpSpPr>
            <p:sp>
              <p:nvSpPr>
                <p:cNvPr id="5925" name="Google Shape;5925;p78"/>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8"/>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78"/>
              <p:cNvGrpSpPr/>
              <p:nvPr/>
            </p:nvGrpSpPr>
            <p:grpSpPr>
              <a:xfrm>
                <a:off x="4342672" y="4144496"/>
                <a:ext cx="37752" cy="32364"/>
                <a:chOff x="4342672" y="4144496"/>
                <a:chExt cx="37752" cy="32364"/>
              </a:xfrm>
            </p:grpSpPr>
            <p:sp>
              <p:nvSpPr>
                <p:cNvPr id="5928" name="Google Shape;5928;p78"/>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8"/>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0" name="Google Shape;5930;p78"/>
              <p:cNvGrpSpPr/>
              <p:nvPr/>
            </p:nvGrpSpPr>
            <p:grpSpPr>
              <a:xfrm>
                <a:off x="4406386" y="4056872"/>
                <a:ext cx="37783" cy="32364"/>
                <a:chOff x="4406386" y="4056872"/>
                <a:chExt cx="37783" cy="32364"/>
              </a:xfrm>
            </p:grpSpPr>
            <p:sp>
              <p:nvSpPr>
                <p:cNvPr id="5931" name="Google Shape;5931;p78"/>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8"/>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3" name="Google Shape;5933;p78"/>
              <p:cNvGrpSpPr/>
              <p:nvPr/>
            </p:nvGrpSpPr>
            <p:grpSpPr>
              <a:xfrm>
                <a:off x="4284416" y="4245254"/>
                <a:ext cx="37783" cy="32357"/>
                <a:chOff x="4284416" y="4245254"/>
                <a:chExt cx="37783" cy="32357"/>
              </a:xfrm>
            </p:grpSpPr>
            <p:sp>
              <p:nvSpPr>
                <p:cNvPr id="5934" name="Google Shape;5934;p78"/>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8"/>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6" name="Google Shape;5936;p78"/>
              <p:cNvGrpSpPr/>
              <p:nvPr/>
            </p:nvGrpSpPr>
            <p:grpSpPr>
              <a:xfrm>
                <a:off x="4219057" y="4331258"/>
                <a:ext cx="37776" cy="32364"/>
                <a:chOff x="4219057" y="4331258"/>
                <a:chExt cx="37776" cy="32364"/>
              </a:xfrm>
            </p:grpSpPr>
            <p:sp>
              <p:nvSpPr>
                <p:cNvPr id="5937" name="Google Shape;5937;p78"/>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8"/>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9" name="Google Shape;5939;p78"/>
              <p:cNvGrpSpPr/>
              <p:nvPr/>
            </p:nvGrpSpPr>
            <p:grpSpPr>
              <a:xfrm>
                <a:off x="4204122" y="4141688"/>
                <a:ext cx="33497" cy="28699"/>
                <a:chOff x="4204122" y="4141688"/>
                <a:chExt cx="33497" cy="28699"/>
              </a:xfrm>
            </p:grpSpPr>
            <p:sp>
              <p:nvSpPr>
                <p:cNvPr id="5940" name="Google Shape;5940;p78"/>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8"/>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2" name="Google Shape;5942;p78"/>
              <p:cNvGrpSpPr/>
              <p:nvPr/>
            </p:nvGrpSpPr>
            <p:grpSpPr>
              <a:xfrm>
                <a:off x="4301546" y="4003869"/>
                <a:ext cx="38916" cy="33324"/>
                <a:chOff x="4301546" y="4003869"/>
                <a:chExt cx="38916" cy="33324"/>
              </a:xfrm>
            </p:grpSpPr>
            <p:sp>
              <p:nvSpPr>
                <p:cNvPr id="5943" name="Google Shape;5943;p78"/>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8"/>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5" name="Google Shape;5945;p78"/>
              <p:cNvGrpSpPr/>
              <p:nvPr/>
            </p:nvGrpSpPr>
            <p:grpSpPr>
              <a:xfrm>
                <a:off x="4210681" y="3924669"/>
                <a:ext cx="36549" cy="31366"/>
                <a:chOff x="4210681" y="3924669"/>
                <a:chExt cx="36549" cy="31366"/>
              </a:xfrm>
            </p:grpSpPr>
            <p:sp>
              <p:nvSpPr>
                <p:cNvPr id="5946" name="Google Shape;5946;p78"/>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8"/>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8" name="Google Shape;5948;p78"/>
              <p:cNvGrpSpPr/>
              <p:nvPr/>
            </p:nvGrpSpPr>
            <p:grpSpPr>
              <a:xfrm>
                <a:off x="3987771" y="3628874"/>
                <a:ext cx="31499" cy="26993"/>
                <a:chOff x="3987771" y="3628874"/>
                <a:chExt cx="31499" cy="26993"/>
              </a:xfrm>
            </p:grpSpPr>
            <p:sp>
              <p:nvSpPr>
                <p:cNvPr id="5949" name="Google Shape;5949;p78"/>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8"/>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1" name="Google Shape;5951;p78"/>
              <p:cNvGrpSpPr/>
              <p:nvPr/>
            </p:nvGrpSpPr>
            <p:grpSpPr>
              <a:xfrm>
                <a:off x="4087382" y="3775674"/>
                <a:ext cx="31405" cy="26898"/>
                <a:chOff x="4087382" y="3775674"/>
                <a:chExt cx="31405" cy="26898"/>
              </a:xfrm>
            </p:grpSpPr>
            <p:sp>
              <p:nvSpPr>
                <p:cNvPr id="5952" name="Google Shape;5952;p78"/>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8"/>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4" name="Google Shape;5954;p78"/>
              <p:cNvGrpSpPr/>
              <p:nvPr/>
            </p:nvGrpSpPr>
            <p:grpSpPr>
              <a:xfrm>
                <a:off x="4118873" y="3856637"/>
                <a:ext cx="31405" cy="26906"/>
                <a:chOff x="4118873" y="3856637"/>
                <a:chExt cx="31405" cy="26906"/>
              </a:xfrm>
            </p:grpSpPr>
            <p:sp>
              <p:nvSpPr>
                <p:cNvPr id="5955" name="Google Shape;5955;p78"/>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8"/>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7" name="Google Shape;5957;p78"/>
              <p:cNvGrpSpPr/>
              <p:nvPr/>
            </p:nvGrpSpPr>
            <p:grpSpPr>
              <a:xfrm>
                <a:off x="4168541" y="3639523"/>
                <a:ext cx="31499" cy="26906"/>
                <a:chOff x="4168541" y="3639523"/>
                <a:chExt cx="31499" cy="26906"/>
              </a:xfrm>
            </p:grpSpPr>
            <p:sp>
              <p:nvSpPr>
                <p:cNvPr id="5958" name="Google Shape;5958;p78"/>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8"/>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0" name="Google Shape;5960;p78"/>
              <p:cNvGrpSpPr/>
              <p:nvPr/>
            </p:nvGrpSpPr>
            <p:grpSpPr>
              <a:xfrm>
                <a:off x="3965789" y="3393545"/>
                <a:ext cx="31405" cy="26945"/>
                <a:chOff x="3965789" y="3393545"/>
                <a:chExt cx="31405" cy="26945"/>
              </a:xfrm>
            </p:grpSpPr>
            <p:sp>
              <p:nvSpPr>
                <p:cNvPr id="5961" name="Google Shape;5961;p78"/>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8"/>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3" name="Google Shape;5963;p78"/>
              <p:cNvGrpSpPr/>
              <p:nvPr/>
            </p:nvGrpSpPr>
            <p:grpSpPr>
              <a:xfrm>
                <a:off x="3925166" y="3491008"/>
                <a:ext cx="31405" cy="27001"/>
                <a:chOff x="3925166" y="3491008"/>
                <a:chExt cx="31405" cy="27001"/>
              </a:xfrm>
            </p:grpSpPr>
            <p:sp>
              <p:nvSpPr>
                <p:cNvPr id="5964" name="Google Shape;5964;p78"/>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8"/>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6" name="Google Shape;5966;p78"/>
              <p:cNvGrpSpPr/>
              <p:nvPr/>
            </p:nvGrpSpPr>
            <p:grpSpPr>
              <a:xfrm>
                <a:off x="3682845" y="3340976"/>
                <a:ext cx="31397" cy="26898"/>
                <a:chOff x="3682845" y="3340976"/>
                <a:chExt cx="31397" cy="26898"/>
              </a:xfrm>
            </p:grpSpPr>
            <p:sp>
              <p:nvSpPr>
                <p:cNvPr id="5967" name="Google Shape;5967;p78"/>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8"/>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9" name="Google Shape;5969;p78"/>
              <p:cNvGrpSpPr/>
              <p:nvPr/>
            </p:nvGrpSpPr>
            <p:grpSpPr>
              <a:xfrm>
                <a:off x="3795393" y="3353725"/>
                <a:ext cx="31499" cy="26993"/>
                <a:chOff x="3795393" y="3353725"/>
                <a:chExt cx="31499" cy="26993"/>
              </a:xfrm>
            </p:grpSpPr>
            <p:sp>
              <p:nvSpPr>
                <p:cNvPr id="5970" name="Google Shape;5970;p78"/>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8"/>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2" name="Google Shape;5972;p78"/>
              <p:cNvGrpSpPr/>
              <p:nvPr/>
            </p:nvGrpSpPr>
            <p:grpSpPr>
              <a:xfrm>
                <a:off x="4176909" y="4363221"/>
                <a:ext cx="38924" cy="33316"/>
                <a:chOff x="4176909" y="4363221"/>
                <a:chExt cx="38924" cy="33316"/>
              </a:xfrm>
            </p:grpSpPr>
            <p:sp>
              <p:nvSpPr>
                <p:cNvPr id="5973" name="Google Shape;5973;p78"/>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8"/>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5" name="Google Shape;5975;p78"/>
              <p:cNvGrpSpPr/>
              <p:nvPr/>
            </p:nvGrpSpPr>
            <p:grpSpPr>
              <a:xfrm>
                <a:off x="4226191" y="4007660"/>
                <a:ext cx="33560" cy="28770"/>
                <a:chOff x="4226191" y="4007660"/>
                <a:chExt cx="33560" cy="28770"/>
              </a:xfrm>
            </p:grpSpPr>
            <p:sp>
              <p:nvSpPr>
                <p:cNvPr id="5976" name="Google Shape;5976;p78"/>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8"/>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8" name="Google Shape;5978;p78"/>
              <p:cNvGrpSpPr/>
              <p:nvPr/>
            </p:nvGrpSpPr>
            <p:grpSpPr>
              <a:xfrm>
                <a:off x="3597785" y="3377045"/>
                <a:ext cx="33591" cy="28699"/>
                <a:chOff x="3597785" y="3377045"/>
                <a:chExt cx="33591" cy="28699"/>
              </a:xfrm>
            </p:grpSpPr>
            <p:sp>
              <p:nvSpPr>
                <p:cNvPr id="5979" name="Google Shape;5979;p78"/>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8"/>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1" name="Google Shape;5981;p78"/>
              <p:cNvGrpSpPr/>
              <p:nvPr/>
            </p:nvGrpSpPr>
            <p:grpSpPr>
              <a:xfrm>
                <a:off x="3887870" y="3669796"/>
                <a:ext cx="33591" cy="28692"/>
                <a:chOff x="3887870" y="3669796"/>
                <a:chExt cx="33591" cy="28692"/>
              </a:xfrm>
            </p:grpSpPr>
            <p:sp>
              <p:nvSpPr>
                <p:cNvPr id="5982" name="Google Shape;5982;p78"/>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8"/>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4" name="Google Shape;5984;p78"/>
              <p:cNvGrpSpPr/>
              <p:nvPr/>
            </p:nvGrpSpPr>
            <p:grpSpPr>
              <a:xfrm>
                <a:off x="3818320" y="3481625"/>
                <a:ext cx="33497" cy="28770"/>
                <a:chOff x="3818320" y="3481625"/>
                <a:chExt cx="33497" cy="28770"/>
              </a:xfrm>
            </p:grpSpPr>
            <p:sp>
              <p:nvSpPr>
                <p:cNvPr id="5985" name="Google Shape;5985;p78"/>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8"/>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7" name="Google Shape;5987;p78"/>
              <p:cNvGrpSpPr/>
              <p:nvPr/>
            </p:nvGrpSpPr>
            <p:grpSpPr>
              <a:xfrm>
                <a:off x="4278139" y="4120948"/>
                <a:ext cx="37492" cy="32129"/>
                <a:chOff x="4278139" y="4120948"/>
                <a:chExt cx="37492" cy="32129"/>
              </a:xfrm>
            </p:grpSpPr>
            <p:sp>
              <p:nvSpPr>
                <p:cNvPr id="5988" name="Google Shape;5988;p78"/>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8"/>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0" name="Google Shape;5990;p78"/>
              <p:cNvGrpSpPr/>
              <p:nvPr/>
            </p:nvGrpSpPr>
            <p:grpSpPr>
              <a:xfrm>
                <a:off x="4419898" y="3977388"/>
                <a:ext cx="33497" cy="28692"/>
                <a:chOff x="4419898" y="3977388"/>
                <a:chExt cx="33497" cy="28692"/>
              </a:xfrm>
            </p:grpSpPr>
            <p:sp>
              <p:nvSpPr>
                <p:cNvPr id="5991" name="Google Shape;5991;p78"/>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8"/>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3" name="Google Shape;5993;p78"/>
              <p:cNvGrpSpPr/>
              <p:nvPr/>
            </p:nvGrpSpPr>
            <p:grpSpPr>
              <a:xfrm>
                <a:off x="4158930" y="4034684"/>
                <a:ext cx="33497" cy="28762"/>
                <a:chOff x="4158930" y="4034684"/>
                <a:chExt cx="33497" cy="28762"/>
              </a:xfrm>
            </p:grpSpPr>
            <p:sp>
              <p:nvSpPr>
                <p:cNvPr id="5994" name="Google Shape;5994;p78"/>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8"/>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6" name="Google Shape;5996;p78"/>
              <p:cNvGrpSpPr/>
              <p:nvPr/>
            </p:nvGrpSpPr>
            <p:grpSpPr>
              <a:xfrm>
                <a:off x="4134949" y="3957049"/>
                <a:ext cx="33497" cy="28770"/>
                <a:chOff x="4134949" y="3957049"/>
                <a:chExt cx="33497" cy="28770"/>
              </a:xfrm>
            </p:grpSpPr>
            <p:sp>
              <p:nvSpPr>
                <p:cNvPr id="5997" name="Google Shape;5997;p78"/>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8"/>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9" name="Google Shape;5999;p78"/>
              <p:cNvGrpSpPr/>
              <p:nvPr/>
            </p:nvGrpSpPr>
            <p:grpSpPr>
              <a:xfrm>
                <a:off x="4193653" y="4184403"/>
                <a:ext cx="43580" cy="37264"/>
                <a:chOff x="4193653" y="4184403"/>
                <a:chExt cx="43580" cy="37264"/>
              </a:xfrm>
            </p:grpSpPr>
            <p:sp>
              <p:nvSpPr>
                <p:cNvPr id="6000" name="Google Shape;6000;p78"/>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8"/>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2" name="Google Shape;6002;p78"/>
              <p:cNvGrpSpPr/>
              <p:nvPr/>
            </p:nvGrpSpPr>
            <p:grpSpPr>
              <a:xfrm>
                <a:off x="4343600" y="3943844"/>
                <a:ext cx="43580" cy="37312"/>
                <a:chOff x="4343600" y="3943844"/>
                <a:chExt cx="43580" cy="37312"/>
              </a:xfrm>
            </p:grpSpPr>
            <p:sp>
              <p:nvSpPr>
                <p:cNvPr id="6003" name="Google Shape;6003;p78"/>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8"/>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5" name="Google Shape;6005;p78"/>
              <p:cNvGrpSpPr/>
              <p:nvPr/>
            </p:nvGrpSpPr>
            <p:grpSpPr>
              <a:xfrm>
                <a:off x="4172339" y="3381693"/>
                <a:ext cx="31499" cy="27001"/>
                <a:chOff x="4172339" y="3381693"/>
                <a:chExt cx="31499" cy="27001"/>
              </a:xfrm>
            </p:grpSpPr>
            <p:sp>
              <p:nvSpPr>
                <p:cNvPr id="6006" name="Google Shape;6006;p78"/>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8"/>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1" name="Shape 6011"/>
        <p:cNvGrpSpPr/>
        <p:nvPr/>
      </p:nvGrpSpPr>
      <p:grpSpPr>
        <a:xfrm>
          <a:off x="0" y="0"/>
          <a:ext cx="0" cy="0"/>
          <a:chOff x="0" y="0"/>
          <a:chExt cx="0" cy="0"/>
        </a:xfrm>
      </p:grpSpPr>
      <p:grpSp>
        <p:nvGrpSpPr>
          <p:cNvPr id="6012" name="Google Shape;6012;p79"/>
          <p:cNvGrpSpPr/>
          <p:nvPr/>
        </p:nvGrpSpPr>
        <p:grpSpPr>
          <a:xfrm>
            <a:off x="729274" y="969771"/>
            <a:ext cx="2507799" cy="206239"/>
            <a:chOff x="106648" y="895722"/>
            <a:chExt cx="4481413" cy="374300"/>
          </a:xfrm>
        </p:grpSpPr>
        <p:grpSp>
          <p:nvGrpSpPr>
            <p:cNvPr id="6013" name="Google Shape;6013;p79"/>
            <p:cNvGrpSpPr/>
            <p:nvPr/>
          </p:nvGrpSpPr>
          <p:grpSpPr>
            <a:xfrm>
              <a:off x="2233276" y="895722"/>
              <a:ext cx="1082667" cy="223591"/>
              <a:chOff x="4808316" y="2800065"/>
              <a:chExt cx="1999386" cy="412910"/>
            </a:xfrm>
          </p:grpSpPr>
          <p:sp>
            <p:nvSpPr>
              <p:cNvPr id="6014" name="Google Shape;6014;p79"/>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5" name="Google Shape;6015;p79"/>
              <p:cNvGrpSpPr/>
              <p:nvPr/>
            </p:nvGrpSpPr>
            <p:grpSpPr>
              <a:xfrm>
                <a:off x="4808316" y="2800065"/>
                <a:ext cx="92400" cy="411825"/>
                <a:chOff x="845575" y="2563700"/>
                <a:chExt cx="92400" cy="411825"/>
              </a:xfrm>
            </p:grpSpPr>
            <p:cxnSp>
              <p:nvCxnSpPr>
                <p:cNvPr id="6016" name="Google Shape;6016;p7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017" name="Google Shape;6017;p7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18" name="Google Shape;6018;p79"/>
            <p:cNvGrpSpPr/>
            <p:nvPr/>
          </p:nvGrpSpPr>
          <p:grpSpPr>
            <a:xfrm>
              <a:off x="106648" y="895722"/>
              <a:ext cx="1088401" cy="223591"/>
              <a:chOff x="881025" y="2800065"/>
              <a:chExt cx="2009975" cy="412910"/>
            </a:xfrm>
          </p:grpSpPr>
          <p:sp>
            <p:nvSpPr>
              <p:cNvPr id="6019" name="Google Shape;6019;p79"/>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0" name="Google Shape;6020;p79"/>
              <p:cNvGrpSpPr/>
              <p:nvPr/>
            </p:nvGrpSpPr>
            <p:grpSpPr>
              <a:xfrm>
                <a:off x="881025" y="2800065"/>
                <a:ext cx="92400" cy="411825"/>
                <a:chOff x="845575" y="2563700"/>
                <a:chExt cx="92400" cy="411825"/>
              </a:xfrm>
            </p:grpSpPr>
            <p:cxnSp>
              <p:nvCxnSpPr>
                <p:cNvPr id="6021" name="Google Shape;6021;p7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022" name="Google Shape;6022;p7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23" name="Google Shape;6023;p79"/>
            <p:cNvGrpSpPr/>
            <p:nvPr/>
          </p:nvGrpSpPr>
          <p:grpSpPr>
            <a:xfrm>
              <a:off x="1172346" y="1047018"/>
              <a:ext cx="1083151" cy="223003"/>
              <a:chOff x="2849073" y="3079467"/>
              <a:chExt cx="2000279" cy="411825"/>
            </a:xfrm>
          </p:grpSpPr>
          <p:sp>
            <p:nvSpPr>
              <p:cNvPr id="6024" name="Google Shape;6024;p79"/>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5" name="Google Shape;6025;p79"/>
              <p:cNvGrpSpPr/>
              <p:nvPr/>
            </p:nvGrpSpPr>
            <p:grpSpPr>
              <a:xfrm rot="10800000">
                <a:off x="2849073" y="3079467"/>
                <a:ext cx="92400" cy="411825"/>
                <a:chOff x="2070100" y="2563700"/>
                <a:chExt cx="92400" cy="411825"/>
              </a:xfrm>
            </p:grpSpPr>
            <p:cxnSp>
              <p:nvCxnSpPr>
                <p:cNvPr id="6026" name="Google Shape;6026;p7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027" name="Google Shape;6027;p7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28" name="Google Shape;6028;p79"/>
            <p:cNvGrpSpPr/>
            <p:nvPr/>
          </p:nvGrpSpPr>
          <p:grpSpPr>
            <a:xfrm>
              <a:off x="3290132" y="1047018"/>
              <a:ext cx="1297929" cy="223003"/>
              <a:chOff x="6760035" y="3079467"/>
              <a:chExt cx="2396914" cy="411825"/>
            </a:xfrm>
          </p:grpSpPr>
          <p:sp>
            <p:nvSpPr>
              <p:cNvPr id="6029" name="Google Shape;6029;p79"/>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0" name="Google Shape;6030;p79"/>
              <p:cNvGrpSpPr/>
              <p:nvPr/>
            </p:nvGrpSpPr>
            <p:grpSpPr>
              <a:xfrm rot="10800000">
                <a:off x="6760035" y="3079467"/>
                <a:ext cx="92400" cy="411825"/>
                <a:chOff x="2070100" y="2563700"/>
                <a:chExt cx="92400" cy="411825"/>
              </a:xfrm>
            </p:grpSpPr>
            <p:cxnSp>
              <p:nvCxnSpPr>
                <p:cNvPr id="6031" name="Google Shape;6031;p7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032" name="Google Shape;6032;p7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033" name="Google Shape;6033;p79"/>
          <p:cNvGrpSpPr/>
          <p:nvPr/>
        </p:nvGrpSpPr>
        <p:grpSpPr>
          <a:xfrm>
            <a:off x="2147036" y="3369142"/>
            <a:ext cx="1086701" cy="799429"/>
            <a:chOff x="2183288" y="3555572"/>
            <a:chExt cx="1136241" cy="835873"/>
          </a:xfrm>
        </p:grpSpPr>
        <p:sp>
          <p:nvSpPr>
            <p:cNvPr id="6034" name="Google Shape;6034;p79"/>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5" name="Google Shape;6035;p79"/>
            <p:cNvGrpSpPr/>
            <p:nvPr/>
          </p:nvGrpSpPr>
          <p:grpSpPr>
            <a:xfrm>
              <a:off x="2205895" y="3637269"/>
              <a:ext cx="1089848" cy="724993"/>
              <a:chOff x="2205895" y="3637269"/>
              <a:chExt cx="1089848" cy="724993"/>
            </a:xfrm>
          </p:grpSpPr>
          <p:sp>
            <p:nvSpPr>
              <p:cNvPr id="6036" name="Google Shape;6036;p79"/>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9"/>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9"/>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9"/>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9"/>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9"/>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2" name="Google Shape;6042;p79"/>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43" name="Google Shape;6043;p79"/>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044" name="Google Shape;6044;p79"/>
            <p:cNvGrpSpPr/>
            <p:nvPr/>
          </p:nvGrpSpPr>
          <p:grpSpPr>
            <a:xfrm>
              <a:off x="3173850" y="3779426"/>
              <a:ext cx="145679" cy="70048"/>
              <a:chOff x="3173850" y="3779426"/>
              <a:chExt cx="145679" cy="70048"/>
            </a:xfrm>
          </p:grpSpPr>
          <p:cxnSp>
            <p:nvCxnSpPr>
              <p:cNvPr id="6045" name="Google Shape;6045;p79"/>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046" name="Google Shape;6046;p79"/>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7" name="Google Shape;6047;p79"/>
            <p:cNvGrpSpPr/>
            <p:nvPr/>
          </p:nvGrpSpPr>
          <p:grpSpPr>
            <a:xfrm>
              <a:off x="2183288" y="4139483"/>
              <a:ext cx="145133" cy="70048"/>
              <a:chOff x="2183288" y="4139483"/>
              <a:chExt cx="145133" cy="70048"/>
            </a:xfrm>
          </p:grpSpPr>
          <p:cxnSp>
            <p:nvCxnSpPr>
              <p:cNvPr id="6048" name="Google Shape;6048;p79"/>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049" name="Google Shape;6049;p79"/>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0" name="Google Shape;6050;p79"/>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51" name="Google Shape;6051;p79"/>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052" name="Google Shape;6052;p79"/>
            <p:cNvGrpSpPr/>
            <p:nvPr/>
          </p:nvGrpSpPr>
          <p:grpSpPr>
            <a:xfrm>
              <a:off x="2943836" y="4268886"/>
              <a:ext cx="60717" cy="122559"/>
              <a:chOff x="2943836" y="4268886"/>
              <a:chExt cx="60717" cy="122559"/>
            </a:xfrm>
          </p:grpSpPr>
          <p:sp>
            <p:nvSpPr>
              <p:cNvPr id="6053" name="Google Shape;6053;p79"/>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54" name="Google Shape;6054;p79"/>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055" name="Google Shape;6055;p79"/>
          <p:cNvGrpSpPr/>
          <p:nvPr/>
        </p:nvGrpSpPr>
        <p:grpSpPr>
          <a:xfrm>
            <a:off x="3409981" y="1290142"/>
            <a:ext cx="1675870" cy="758251"/>
            <a:chOff x="3530532" y="1496185"/>
            <a:chExt cx="1562000" cy="706730"/>
          </a:xfrm>
        </p:grpSpPr>
        <p:cxnSp>
          <p:nvCxnSpPr>
            <p:cNvPr id="6056" name="Google Shape;6056;p79"/>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057" name="Google Shape;6057;p79"/>
            <p:cNvGrpSpPr/>
            <p:nvPr/>
          </p:nvGrpSpPr>
          <p:grpSpPr>
            <a:xfrm>
              <a:off x="3530532" y="1496185"/>
              <a:ext cx="323430" cy="463587"/>
              <a:chOff x="3530532" y="1496185"/>
              <a:chExt cx="323430" cy="463587"/>
            </a:xfrm>
          </p:grpSpPr>
          <p:grpSp>
            <p:nvGrpSpPr>
              <p:cNvPr id="6058" name="Google Shape;6058;p79"/>
              <p:cNvGrpSpPr/>
              <p:nvPr/>
            </p:nvGrpSpPr>
            <p:grpSpPr>
              <a:xfrm>
                <a:off x="3567462" y="1496185"/>
                <a:ext cx="286500" cy="361376"/>
                <a:chOff x="3567462" y="1496185"/>
                <a:chExt cx="286500" cy="361376"/>
              </a:xfrm>
            </p:grpSpPr>
            <p:cxnSp>
              <p:nvCxnSpPr>
                <p:cNvPr id="6059" name="Google Shape;6059;p79"/>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060" name="Google Shape;6060;p79"/>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1" name="Google Shape;6061;p79"/>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2" name="Google Shape;6062;p79"/>
            <p:cNvGrpSpPr/>
            <p:nvPr/>
          </p:nvGrpSpPr>
          <p:grpSpPr>
            <a:xfrm>
              <a:off x="3891569" y="1779209"/>
              <a:ext cx="323945" cy="423706"/>
              <a:chOff x="3891569" y="1779209"/>
              <a:chExt cx="323945" cy="423706"/>
            </a:xfrm>
          </p:grpSpPr>
          <p:grpSp>
            <p:nvGrpSpPr>
              <p:cNvPr id="6063" name="Google Shape;6063;p79"/>
              <p:cNvGrpSpPr/>
              <p:nvPr/>
            </p:nvGrpSpPr>
            <p:grpSpPr>
              <a:xfrm>
                <a:off x="3929014" y="1881638"/>
                <a:ext cx="286500" cy="321278"/>
                <a:chOff x="3929014" y="1881638"/>
                <a:chExt cx="286500" cy="321278"/>
              </a:xfrm>
            </p:grpSpPr>
            <p:cxnSp>
              <p:nvCxnSpPr>
                <p:cNvPr id="6064" name="Google Shape;6064;p79"/>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065" name="Google Shape;6065;p79"/>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6" name="Google Shape;6066;p79"/>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79"/>
            <p:cNvGrpSpPr/>
            <p:nvPr/>
          </p:nvGrpSpPr>
          <p:grpSpPr>
            <a:xfrm>
              <a:off x="4252606" y="1496185"/>
              <a:ext cx="324721" cy="463587"/>
              <a:chOff x="4252606" y="1496185"/>
              <a:chExt cx="324721" cy="463587"/>
            </a:xfrm>
          </p:grpSpPr>
          <p:grpSp>
            <p:nvGrpSpPr>
              <p:cNvPr id="6068" name="Google Shape;6068;p79"/>
              <p:cNvGrpSpPr/>
              <p:nvPr/>
            </p:nvGrpSpPr>
            <p:grpSpPr>
              <a:xfrm>
                <a:off x="4290828" y="1496185"/>
                <a:ext cx="286500" cy="361376"/>
                <a:chOff x="4290828" y="1496185"/>
                <a:chExt cx="286500" cy="361376"/>
              </a:xfrm>
            </p:grpSpPr>
            <p:cxnSp>
              <p:nvCxnSpPr>
                <p:cNvPr id="6069" name="Google Shape;6069;p79"/>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070" name="Google Shape;6070;p79"/>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1" name="Google Shape;6071;p79"/>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2" name="Google Shape;6072;p79"/>
            <p:cNvGrpSpPr/>
            <p:nvPr/>
          </p:nvGrpSpPr>
          <p:grpSpPr>
            <a:xfrm>
              <a:off x="4613643" y="1763716"/>
              <a:ext cx="325308" cy="439200"/>
              <a:chOff x="4613643" y="1763716"/>
              <a:chExt cx="325308" cy="439200"/>
            </a:xfrm>
          </p:grpSpPr>
          <p:grpSp>
            <p:nvGrpSpPr>
              <p:cNvPr id="6073" name="Google Shape;6073;p79"/>
              <p:cNvGrpSpPr/>
              <p:nvPr/>
            </p:nvGrpSpPr>
            <p:grpSpPr>
              <a:xfrm>
                <a:off x="4652451" y="1879538"/>
                <a:ext cx="286500" cy="323378"/>
                <a:chOff x="4652451" y="1879538"/>
                <a:chExt cx="286500" cy="323378"/>
              </a:xfrm>
            </p:grpSpPr>
            <p:cxnSp>
              <p:nvCxnSpPr>
                <p:cNvPr id="6074" name="Google Shape;6074;p79"/>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075" name="Google Shape;6075;p79"/>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6" name="Google Shape;6076;p79"/>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77" name="Google Shape;6077;p79"/>
          <p:cNvGrpSpPr/>
          <p:nvPr/>
        </p:nvGrpSpPr>
        <p:grpSpPr>
          <a:xfrm>
            <a:off x="3421841" y="2143768"/>
            <a:ext cx="1652173" cy="391517"/>
            <a:chOff x="3512551" y="2358270"/>
            <a:chExt cx="1597383" cy="378533"/>
          </a:xfrm>
        </p:grpSpPr>
        <p:cxnSp>
          <p:nvCxnSpPr>
            <p:cNvPr id="6078" name="Google Shape;6078;p79"/>
            <p:cNvCxnSpPr>
              <a:stCxn id="6079" idx="6"/>
              <a:endCxn id="6080"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081" name="Google Shape;6081;p79"/>
            <p:cNvGrpSpPr/>
            <p:nvPr/>
          </p:nvGrpSpPr>
          <p:grpSpPr>
            <a:xfrm>
              <a:off x="3512551" y="2358270"/>
              <a:ext cx="225647" cy="307714"/>
              <a:chOff x="2182679" y="2004714"/>
              <a:chExt cx="792300" cy="1080458"/>
            </a:xfrm>
          </p:grpSpPr>
          <p:cxnSp>
            <p:nvCxnSpPr>
              <p:cNvPr id="6082" name="Google Shape;6082;p79"/>
              <p:cNvCxnSpPr>
                <a:stCxn id="6083"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079" name="Google Shape;6079;p79"/>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9"/>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4" name="Google Shape;6084;p79"/>
            <p:cNvGrpSpPr/>
            <p:nvPr/>
          </p:nvGrpSpPr>
          <p:grpSpPr>
            <a:xfrm>
              <a:off x="3969644" y="2440153"/>
              <a:ext cx="225853" cy="296651"/>
              <a:chOff x="3775710" y="1729289"/>
              <a:chExt cx="136500" cy="179289"/>
            </a:xfrm>
          </p:grpSpPr>
          <p:cxnSp>
            <p:nvCxnSpPr>
              <p:cNvPr id="6085" name="Google Shape;6085;p79"/>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086" name="Google Shape;6086;p79"/>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9"/>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8" name="Google Shape;6088;p79"/>
            <p:cNvGrpSpPr/>
            <p:nvPr/>
          </p:nvGrpSpPr>
          <p:grpSpPr>
            <a:xfrm>
              <a:off x="4427051" y="2358270"/>
              <a:ext cx="225647" cy="307714"/>
              <a:chOff x="5393704" y="2004714"/>
              <a:chExt cx="792300" cy="1080458"/>
            </a:xfrm>
          </p:grpSpPr>
          <p:cxnSp>
            <p:nvCxnSpPr>
              <p:cNvPr id="6089" name="Google Shape;6089;p79"/>
              <p:cNvCxnSpPr>
                <a:stCxn id="6090"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091" name="Google Shape;6091;p79"/>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9"/>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2" name="Google Shape;6092;p79"/>
            <p:cNvGrpSpPr/>
            <p:nvPr/>
          </p:nvGrpSpPr>
          <p:grpSpPr>
            <a:xfrm>
              <a:off x="4884287" y="2440252"/>
              <a:ext cx="225647" cy="296532"/>
              <a:chOff x="6999166" y="2292572"/>
              <a:chExt cx="792300" cy="1041192"/>
            </a:xfrm>
          </p:grpSpPr>
          <p:cxnSp>
            <p:nvCxnSpPr>
              <p:cNvPr id="6093" name="Google Shape;6093;p79"/>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080" name="Google Shape;6080;p79"/>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9"/>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95" name="Google Shape;6095;p79"/>
          <p:cNvGrpSpPr/>
          <p:nvPr/>
        </p:nvGrpSpPr>
        <p:grpSpPr>
          <a:xfrm>
            <a:off x="6842649" y="979967"/>
            <a:ext cx="1581844" cy="732818"/>
            <a:chOff x="634175" y="2986275"/>
            <a:chExt cx="3147949" cy="1458344"/>
          </a:xfrm>
        </p:grpSpPr>
        <p:cxnSp>
          <p:nvCxnSpPr>
            <p:cNvPr id="6096" name="Google Shape;6096;p79"/>
            <p:cNvCxnSpPr>
              <a:stCxn id="6097" idx="4"/>
              <a:endCxn id="6098"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099" name="Google Shape;6099;p79"/>
            <p:cNvCxnSpPr>
              <a:stCxn id="6098" idx="0"/>
              <a:endCxn id="6100"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101" name="Google Shape;6101;p79"/>
            <p:cNvCxnSpPr>
              <a:stCxn id="6100" idx="4"/>
              <a:endCxn id="6102"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103" name="Google Shape;6103;p79"/>
            <p:cNvCxnSpPr>
              <a:stCxn id="6102" idx="0"/>
              <a:endCxn id="6104"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104" name="Google Shape;6104;p79"/>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100" name="Google Shape;6100;p79"/>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097" name="Google Shape;6097;p79"/>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102" name="Google Shape;6102;p79"/>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098" name="Google Shape;6098;p79"/>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105" name="Google Shape;6105;p79"/>
          <p:cNvGrpSpPr/>
          <p:nvPr/>
        </p:nvGrpSpPr>
        <p:grpSpPr>
          <a:xfrm>
            <a:off x="3410364" y="2674277"/>
            <a:ext cx="1675128" cy="313674"/>
            <a:chOff x="998425" y="1182125"/>
            <a:chExt cx="1065400" cy="199500"/>
          </a:xfrm>
        </p:grpSpPr>
        <p:sp>
          <p:nvSpPr>
            <p:cNvPr id="6106" name="Google Shape;6106;p79"/>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9"/>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9"/>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9"/>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9"/>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1" name="Google Shape;6111;p79"/>
          <p:cNvGrpSpPr/>
          <p:nvPr/>
        </p:nvGrpSpPr>
        <p:grpSpPr>
          <a:xfrm>
            <a:off x="3410363" y="3630244"/>
            <a:ext cx="1675129" cy="525345"/>
            <a:chOff x="5194708" y="3484366"/>
            <a:chExt cx="3148148" cy="987304"/>
          </a:xfrm>
        </p:grpSpPr>
        <p:grpSp>
          <p:nvGrpSpPr>
            <p:cNvPr id="6112" name="Google Shape;6112;p79"/>
            <p:cNvGrpSpPr/>
            <p:nvPr/>
          </p:nvGrpSpPr>
          <p:grpSpPr>
            <a:xfrm>
              <a:off x="7531521" y="3484366"/>
              <a:ext cx="811335" cy="987304"/>
              <a:chOff x="3379425" y="1617275"/>
              <a:chExt cx="1090650" cy="1327200"/>
            </a:xfrm>
          </p:grpSpPr>
          <p:sp>
            <p:nvSpPr>
              <p:cNvPr id="6113" name="Google Shape;6113;p79"/>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9"/>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9"/>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6" name="Google Shape;6116;p79"/>
            <p:cNvGrpSpPr/>
            <p:nvPr/>
          </p:nvGrpSpPr>
          <p:grpSpPr>
            <a:xfrm>
              <a:off x="6752546" y="3484366"/>
              <a:ext cx="811428" cy="987304"/>
              <a:chOff x="2332275" y="1617275"/>
              <a:chExt cx="1090775" cy="1327200"/>
            </a:xfrm>
          </p:grpSpPr>
          <p:sp>
            <p:nvSpPr>
              <p:cNvPr id="6117" name="Google Shape;6117;p79"/>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9"/>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9"/>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0" name="Google Shape;6120;p79"/>
            <p:cNvGrpSpPr/>
            <p:nvPr/>
          </p:nvGrpSpPr>
          <p:grpSpPr>
            <a:xfrm>
              <a:off x="5973664" y="3484366"/>
              <a:ext cx="811335" cy="987304"/>
              <a:chOff x="1285250" y="1617275"/>
              <a:chExt cx="1090650" cy="1327200"/>
            </a:xfrm>
          </p:grpSpPr>
          <p:sp>
            <p:nvSpPr>
              <p:cNvPr id="6121" name="Google Shape;6121;p79"/>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9"/>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9"/>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4" name="Google Shape;6124;p79"/>
            <p:cNvGrpSpPr/>
            <p:nvPr/>
          </p:nvGrpSpPr>
          <p:grpSpPr>
            <a:xfrm>
              <a:off x="5194708" y="3484366"/>
              <a:ext cx="811409" cy="987304"/>
              <a:chOff x="238125" y="1617275"/>
              <a:chExt cx="1090750" cy="1327200"/>
            </a:xfrm>
          </p:grpSpPr>
          <p:sp>
            <p:nvSpPr>
              <p:cNvPr id="6125" name="Google Shape;6125;p79"/>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9"/>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9"/>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28" name="Google Shape;6128;p79"/>
          <p:cNvGrpSpPr/>
          <p:nvPr/>
        </p:nvGrpSpPr>
        <p:grpSpPr>
          <a:xfrm>
            <a:off x="6844048" y="2276133"/>
            <a:ext cx="1579046" cy="522230"/>
            <a:chOff x="6853641" y="2534077"/>
            <a:chExt cx="1515545" cy="501229"/>
          </a:xfrm>
        </p:grpSpPr>
        <p:grpSp>
          <p:nvGrpSpPr>
            <p:cNvPr id="6129" name="Google Shape;6129;p79"/>
            <p:cNvGrpSpPr/>
            <p:nvPr/>
          </p:nvGrpSpPr>
          <p:grpSpPr>
            <a:xfrm>
              <a:off x="6853641" y="2618923"/>
              <a:ext cx="1515545" cy="324556"/>
              <a:chOff x="6853641" y="2618923"/>
              <a:chExt cx="1515545" cy="324556"/>
            </a:xfrm>
          </p:grpSpPr>
          <p:sp>
            <p:nvSpPr>
              <p:cNvPr id="6130" name="Google Shape;6130;p79"/>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9"/>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9"/>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9"/>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9"/>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5" name="Google Shape;6135;p79"/>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9"/>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9"/>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9"/>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9"/>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0" name="Google Shape;6140;p79"/>
          <p:cNvGrpSpPr/>
          <p:nvPr/>
        </p:nvGrpSpPr>
        <p:grpSpPr>
          <a:xfrm>
            <a:off x="3438940" y="3151173"/>
            <a:ext cx="1617976" cy="346616"/>
            <a:chOff x="1808063" y="4294338"/>
            <a:chExt cx="3370782" cy="721817"/>
          </a:xfrm>
        </p:grpSpPr>
        <p:sp>
          <p:nvSpPr>
            <p:cNvPr id="6141" name="Google Shape;6141;p79"/>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9"/>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9"/>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9"/>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9"/>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9"/>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9"/>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9"/>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9"/>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9"/>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1" name="Google Shape;6151;p79"/>
          <p:cNvGrpSpPr/>
          <p:nvPr/>
        </p:nvGrpSpPr>
        <p:grpSpPr>
          <a:xfrm>
            <a:off x="5264936" y="3817923"/>
            <a:ext cx="1417067" cy="350605"/>
            <a:chOff x="4234950" y="2101012"/>
            <a:chExt cx="4219974" cy="1044090"/>
          </a:xfrm>
        </p:grpSpPr>
        <p:sp>
          <p:nvSpPr>
            <p:cNvPr id="6152" name="Google Shape;6152;p79"/>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9"/>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9"/>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9"/>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9"/>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9"/>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9"/>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9"/>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9"/>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9"/>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9"/>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9"/>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9"/>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9"/>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9"/>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9"/>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8" name="Google Shape;6168;p79"/>
          <p:cNvGrpSpPr/>
          <p:nvPr/>
        </p:nvGrpSpPr>
        <p:grpSpPr>
          <a:xfrm>
            <a:off x="6840408" y="1808681"/>
            <a:ext cx="1586327" cy="371557"/>
            <a:chOff x="1247650" y="2075423"/>
            <a:chExt cx="6648477" cy="1557238"/>
          </a:xfrm>
        </p:grpSpPr>
        <p:sp>
          <p:nvSpPr>
            <p:cNvPr id="6169" name="Google Shape;6169;p7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5" name="Google Shape;6175;p79"/>
          <p:cNvGrpSpPr/>
          <p:nvPr/>
        </p:nvGrpSpPr>
        <p:grpSpPr>
          <a:xfrm>
            <a:off x="5271678" y="961870"/>
            <a:ext cx="1415601" cy="1648533"/>
            <a:chOff x="1839112" y="2209163"/>
            <a:chExt cx="1918159" cy="2233784"/>
          </a:xfrm>
        </p:grpSpPr>
        <p:sp>
          <p:nvSpPr>
            <p:cNvPr id="6176" name="Google Shape;6176;p79"/>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9"/>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9"/>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79" name="Google Shape;6179;p79"/>
            <p:cNvCxnSpPr>
              <a:stCxn id="6176" idx="6"/>
              <a:endCxn id="6177"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180" name="Google Shape;6180;p79"/>
            <p:cNvCxnSpPr>
              <a:stCxn id="6177" idx="4"/>
              <a:endCxn id="6181"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182" name="Google Shape;6182;p79"/>
            <p:cNvCxnSpPr>
              <a:stCxn id="6181" idx="6"/>
              <a:endCxn id="6178"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183" name="Google Shape;6183;p79"/>
            <p:cNvCxnSpPr>
              <a:stCxn id="6178" idx="4"/>
              <a:endCxn id="6184"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181" name="Google Shape;6181;p79"/>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9"/>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9"/>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86" name="Google Shape;6186;p79"/>
            <p:cNvCxnSpPr>
              <a:endCxn id="6185"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187" name="Google Shape;6187;p79"/>
          <p:cNvGrpSpPr/>
          <p:nvPr/>
        </p:nvGrpSpPr>
        <p:grpSpPr>
          <a:xfrm>
            <a:off x="3428944" y="979954"/>
            <a:ext cx="1637968" cy="154942"/>
            <a:chOff x="238125" y="2506075"/>
            <a:chExt cx="7115411" cy="673075"/>
          </a:xfrm>
        </p:grpSpPr>
        <p:sp>
          <p:nvSpPr>
            <p:cNvPr id="6188" name="Google Shape;6188;p79"/>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9"/>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9"/>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9"/>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9"/>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3" name="Google Shape;6193;p79"/>
          <p:cNvGrpSpPr/>
          <p:nvPr/>
        </p:nvGrpSpPr>
        <p:grpSpPr>
          <a:xfrm>
            <a:off x="1969680" y="1294672"/>
            <a:ext cx="1262932" cy="785408"/>
            <a:chOff x="548861" y="389676"/>
            <a:chExt cx="3843371" cy="2390163"/>
          </a:xfrm>
        </p:grpSpPr>
        <p:cxnSp>
          <p:nvCxnSpPr>
            <p:cNvPr id="6194" name="Google Shape;6194;p79"/>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195" name="Google Shape;6195;p79"/>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196" name="Google Shape;6196;p79"/>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197" name="Google Shape;6197;p79"/>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198" name="Google Shape;6198;p79"/>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199" name="Google Shape;6199;p79"/>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00" name="Google Shape;6200;p79"/>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201" name="Google Shape;6201;p79"/>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9"/>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9"/>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9"/>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9"/>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9"/>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7" name="Google Shape;6207;p79"/>
          <p:cNvGrpSpPr/>
          <p:nvPr/>
        </p:nvGrpSpPr>
        <p:grpSpPr>
          <a:xfrm>
            <a:off x="757812" y="2401550"/>
            <a:ext cx="1412054" cy="633562"/>
            <a:chOff x="1187400" y="2529299"/>
            <a:chExt cx="6769193" cy="2241903"/>
          </a:xfrm>
        </p:grpSpPr>
        <p:sp>
          <p:nvSpPr>
            <p:cNvPr id="6208" name="Google Shape;6208;p79"/>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209" name="Google Shape;6209;p79"/>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210" name="Google Shape;6210;p79"/>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211" name="Google Shape;6211;p79"/>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212" name="Google Shape;6212;p79"/>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213" name="Google Shape;6213;p79"/>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214" name="Google Shape;6214;p79"/>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215" name="Google Shape;6215;p79"/>
            <p:cNvCxnSpPr>
              <a:stCxn id="6208" idx="2"/>
              <a:endCxn id="6209"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216" name="Google Shape;6216;p79"/>
            <p:cNvCxnSpPr>
              <a:stCxn id="6210" idx="0"/>
              <a:endCxn id="6208"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217" name="Google Shape;6217;p79"/>
            <p:cNvCxnSpPr>
              <a:stCxn id="6210" idx="2"/>
              <a:endCxn id="6212"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218" name="Google Shape;6218;p79"/>
            <p:cNvCxnSpPr>
              <a:stCxn id="6211" idx="0"/>
              <a:endCxn id="6210"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219" name="Google Shape;6219;p79"/>
            <p:cNvCxnSpPr>
              <a:stCxn id="6209" idx="2"/>
              <a:endCxn id="6214"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220" name="Google Shape;6220;p79"/>
            <p:cNvCxnSpPr>
              <a:stCxn id="6213" idx="0"/>
              <a:endCxn id="6209"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221" name="Google Shape;6221;p79"/>
          <p:cNvGrpSpPr/>
          <p:nvPr/>
        </p:nvGrpSpPr>
        <p:grpSpPr>
          <a:xfrm>
            <a:off x="6844058" y="2894258"/>
            <a:ext cx="1579035" cy="540873"/>
            <a:chOff x="6895650" y="3126697"/>
            <a:chExt cx="1436662" cy="492105"/>
          </a:xfrm>
        </p:grpSpPr>
        <p:sp>
          <p:nvSpPr>
            <p:cNvPr id="6222" name="Google Shape;6222;p79"/>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9"/>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9"/>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9"/>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9"/>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7" name="Google Shape;6227;p79"/>
            <p:cNvGrpSpPr/>
            <p:nvPr/>
          </p:nvGrpSpPr>
          <p:grpSpPr>
            <a:xfrm>
              <a:off x="6995957" y="3335810"/>
              <a:ext cx="1230393" cy="71754"/>
              <a:chOff x="6995957" y="3287964"/>
              <a:chExt cx="1230393" cy="71754"/>
            </a:xfrm>
          </p:grpSpPr>
          <p:sp>
            <p:nvSpPr>
              <p:cNvPr id="6228" name="Google Shape;6228;p79"/>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9"/>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9"/>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9"/>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9"/>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33" name="Google Shape;6233;p79"/>
          <p:cNvGrpSpPr/>
          <p:nvPr/>
        </p:nvGrpSpPr>
        <p:grpSpPr>
          <a:xfrm>
            <a:off x="6842640" y="3531021"/>
            <a:ext cx="1581862" cy="650625"/>
            <a:chOff x="6777990" y="3710194"/>
            <a:chExt cx="1646915" cy="677382"/>
          </a:xfrm>
        </p:grpSpPr>
        <p:grpSp>
          <p:nvGrpSpPr>
            <p:cNvPr id="6234" name="Google Shape;6234;p79"/>
            <p:cNvGrpSpPr/>
            <p:nvPr/>
          </p:nvGrpSpPr>
          <p:grpSpPr>
            <a:xfrm>
              <a:off x="6777990" y="3874492"/>
              <a:ext cx="411129" cy="513083"/>
              <a:chOff x="6777990" y="3874492"/>
              <a:chExt cx="411129" cy="513083"/>
            </a:xfrm>
          </p:grpSpPr>
          <p:cxnSp>
            <p:nvCxnSpPr>
              <p:cNvPr id="6235" name="Google Shape;6235;p79"/>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236" name="Google Shape;6236;p79"/>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7" name="Google Shape;6237;p79"/>
            <p:cNvGrpSpPr/>
            <p:nvPr/>
          </p:nvGrpSpPr>
          <p:grpSpPr>
            <a:xfrm>
              <a:off x="7188425" y="3710194"/>
              <a:ext cx="411123" cy="520535"/>
              <a:chOff x="7188425" y="3710194"/>
              <a:chExt cx="411123" cy="520535"/>
            </a:xfrm>
          </p:grpSpPr>
          <p:cxnSp>
            <p:nvCxnSpPr>
              <p:cNvPr id="6238" name="Google Shape;6238;p79"/>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239" name="Google Shape;6239;p79"/>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0" name="Google Shape;6240;p79"/>
            <p:cNvGrpSpPr/>
            <p:nvPr/>
          </p:nvGrpSpPr>
          <p:grpSpPr>
            <a:xfrm>
              <a:off x="7603341" y="3874492"/>
              <a:ext cx="411474" cy="513083"/>
              <a:chOff x="7603341" y="3874492"/>
              <a:chExt cx="411474" cy="513083"/>
            </a:xfrm>
          </p:grpSpPr>
          <p:cxnSp>
            <p:nvCxnSpPr>
              <p:cNvPr id="6241" name="Google Shape;6241;p79"/>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242" name="Google Shape;6242;p79"/>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79"/>
            <p:cNvGrpSpPr/>
            <p:nvPr/>
          </p:nvGrpSpPr>
          <p:grpSpPr>
            <a:xfrm>
              <a:off x="8013776" y="3722847"/>
              <a:ext cx="411129" cy="507881"/>
              <a:chOff x="8013776" y="3722847"/>
              <a:chExt cx="411129" cy="507881"/>
            </a:xfrm>
          </p:grpSpPr>
          <p:cxnSp>
            <p:nvCxnSpPr>
              <p:cNvPr id="6244" name="Google Shape;6244;p79"/>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245" name="Google Shape;6245;p79"/>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46" name="Google Shape;6246;p79"/>
          <p:cNvGrpSpPr/>
          <p:nvPr/>
        </p:nvGrpSpPr>
        <p:grpSpPr>
          <a:xfrm>
            <a:off x="5262155" y="2703861"/>
            <a:ext cx="1421889" cy="1020603"/>
            <a:chOff x="5190863" y="2824811"/>
            <a:chExt cx="1544860" cy="1108869"/>
          </a:xfrm>
        </p:grpSpPr>
        <p:grpSp>
          <p:nvGrpSpPr>
            <p:cNvPr id="6247" name="Google Shape;6247;p79"/>
            <p:cNvGrpSpPr/>
            <p:nvPr/>
          </p:nvGrpSpPr>
          <p:grpSpPr>
            <a:xfrm>
              <a:off x="5938695" y="3176919"/>
              <a:ext cx="685761" cy="404739"/>
              <a:chOff x="5938695" y="3176919"/>
              <a:chExt cx="685761" cy="404739"/>
            </a:xfrm>
          </p:grpSpPr>
          <p:grpSp>
            <p:nvGrpSpPr>
              <p:cNvPr id="6248" name="Google Shape;6248;p79"/>
              <p:cNvGrpSpPr/>
              <p:nvPr/>
            </p:nvGrpSpPr>
            <p:grpSpPr>
              <a:xfrm>
                <a:off x="5938695" y="3176919"/>
                <a:ext cx="685761" cy="404739"/>
                <a:chOff x="5938695" y="3176919"/>
                <a:chExt cx="685761" cy="404739"/>
              </a:xfrm>
            </p:grpSpPr>
            <p:sp>
              <p:nvSpPr>
                <p:cNvPr id="6249" name="Google Shape;6249;p79"/>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9"/>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1" name="Google Shape;6251;p79"/>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2" name="Google Shape;6252;p79"/>
            <p:cNvGrpSpPr/>
            <p:nvPr/>
          </p:nvGrpSpPr>
          <p:grpSpPr>
            <a:xfrm>
              <a:off x="5305233" y="3176835"/>
              <a:ext cx="685971" cy="404655"/>
              <a:chOff x="5305233" y="3176835"/>
              <a:chExt cx="685971" cy="404655"/>
            </a:xfrm>
          </p:grpSpPr>
          <p:grpSp>
            <p:nvGrpSpPr>
              <p:cNvPr id="6253" name="Google Shape;6253;p79"/>
              <p:cNvGrpSpPr/>
              <p:nvPr/>
            </p:nvGrpSpPr>
            <p:grpSpPr>
              <a:xfrm>
                <a:off x="5305233" y="3176835"/>
                <a:ext cx="685971" cy="404655"/>
                <a:chOff x="5305233" y="3176835"/>
                <a:chExt cx="685971" cy="404655"/>
              </a:xfrm>
            </p:grpSpPr>
            <p:sp>
              <p:nvSpPr>
                <p:cNvPr id="6254" name="Google Shape;6254;p79"/>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9"/>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6" name="Google Shape;6256;p79"/>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7" name="Google Shape;6257;p79"/>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8" name="Google Shape;6258;p79"/>
            <p:cNvGrpSpPr/>
            <p:nvPr/>
          </p:nvGrpSpPr>
          <p:grpSpPr>
            <a:xfrm>
              <a:off x="5657361" y="2824811"/>
              <a:ext cx="1078361" cy="404655"/>
              <a:chOff x="5657361" y="2824811"/>
              <a:chExt cx="1078361" cy="404655"/>
            </a:xfrm>
          </p:grpSpPr>
          <p:grpSp>
            <p:nvGrpSpPr>
              <p:cNvPr id="6259" name="Google Shape;6259;p79"/>
              <p:cNvGrpSpPr/>
              <p:nvPr/>
            </p:nvGrpSpPr>
            <p:grpSpPr>
              <a:xfrm>
                <a:off x="5657361" y="2824811"/>
                <a:ext cx="1078361" cy="404655"/>
                <a:chOff x="5657361" y="2824811"/>
                <a:chExt cx="1078361" cy="404655"/>
              </a:xfrm>
            </p:grpSpPr>
            <p:grpSp>
              <p:nvGrpSpPr>
                <p:cNvPr id="6260" name="Google Shape;6260;p79"/>
                <p:cNvGrpSpPr/>
                <p:nvPr/>
              </p:nvGrpSpPr>
              <p:grpSpPr>
                <a:xfrm>
                  <a:off x="5938485" y="2824811"/>
                  <a:ext cx="797237" cy="404655"/>
                  <a:chOff x="5938485" y="2824811"/>
                  <a:chExt cx="797237" cy="404655"/>
                </a:xfrm>
              </p:grpSpPr>
              <p:sp>
                <p:nvSpPr>
                  <p:cNvPr id="6261" name="Google Shape;6261;p79"/>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9"/>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3" name="Google Shape;6263;p79"/>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4" name="Google Shape;6264;p79"/>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5" name="Google Shape;6265;p79"/>
            <p:cNvGrpSpPr/>
            <p:nvPr/>
          </p:nvGrpSpPr>
          <p:grpSpPr>
            <a:xfrm>
              <a:off x="5190863" y="3528942"/>
              <a:ext cx="1078026" cy="404739"/>
              <a:chOff x="5190863" y="3528942"/>
              <a:chExt cx="1078026" cy="404739"/>
            </a:xfrm>
          </p:grpSpPr>
          <p:sp>
            <p:nvSpPr>
              <p:cNvPr id="6266" name="Google Shape;6266;p79"/>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7" name="Google Shape;6267;p79"/>
              <p:cNvGrpSpPr/>
              <p:nvPr/>
            </p:nvGrpSpPr>
            <p:grpSpPr>
              <a:xfrm>
                <a:off x="5190863" y="3528942"/>
                <a:ext cx="1078026" cy="404739"/>
                <a:chOff x="5190863" y="3528942"/>
                <a:chExt cx="1078026" cy="404739"/>
              </a:xfrm>
            </p:grpSpPr>
            <p:sp>
              <p:nvSpPr>
                <p:cNvPr id="6268" name="Google Shape;6268;p79"/>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9"/>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70" name="Google Shape;6270;p79"/>
          <p:cNvGrpSpPr/>
          <p:nvPr/>
        </p:nvGrpSpPr>
        <p:grpSpPr>
          <a:xfrm>
            <a:off x="728162" y="1268329"/>
            <a:ext cx="1086719" cy="879487"/>
            <a:chOff x="803162" y="1474292"/>
            <a:chExt cx="1086719" cy="879487"/>
          </a:xfrm>
        </p:grpSpPr>
        <p:grpSp>
          <p:nvGrpSpPr>
            <p:cNvPr id="6271" name="Google Shape;6271;p79"/>
            <p:cNvGrpSpPr/>
            <p:nvPr/>
          </p:nvGrpSpPr>
          <p:grpSpPr>
            <a:xfrm>
              <a:off x="803162" y="1625948"/>
              <a:ext cx="445856" cy="576579"/>
              <a:chOff x="803162" y="1625948"/>
              <a:chExt cx="445856" cy="576579"/>
            </a:xfrm>
          </p:grpSpPr>
          <p:sp>
            <p:nvSpPr>
              <p:cNvPr id="6272" name="Google Shape;6272;p79"/>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3" name="Google Shape;6273;p79"/>
              <p:cNvGrpSpPr/>
              <p:nvPr/>
            </p:nvGrpSpPr>
            <p:grpSpPr>
              <a:xfrm>
                <a:off x="1056023" y="1625948"/>
                <a:ext cx="192995" cy="576579"/>
                <a:chOff x="1056023" y="1625948"/>
                <a:chExt cx="192995" cy="576579"/>
              </a:xfrm>
            </p:grpSpPr>
            <p:sp>
              <p:nvSpPr>
                <p:cNvPr id="6274" name="Google Shape;6274;p79"/>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9"/>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9"/>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9"/>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9"/>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79" name="Google Shape;6279;p79"/>
            <p:cNvGrpSpPr/>
            <p:nvPr/>
          </p:nvGrpSpPr>
          <p:grpSpPr>
            <a:xfrm>
              <a:off x="1371406" y="1474292"/>
              <a:ext cx="518475" cy="879487"/>
              <a:chOff x="1398231" y="1474292"/>
              <a:chExt cx="518475" cy="879487"/>
            </a:xfrm>
          </p:grpSpPr>
          <p:grpSp>
            <p:nvGrpSpPr>
              <p:cNvPr id="6280" name="Google Shape;6280;p79"/>
              <p:cNvGrpSpPr/>
              <p:nvPr/>
            </p:nvGrpSpPr>
            <p:grpSpPr>
              <a:xfrm>
                <a:off x="1398231" y="1474292"/>
                <a:ext cx="518475" cy="341643"/>
                <a:chOff x="1398231" y="1474292"/>
                <a:chExt cx="518475" cy="341643"/>
              </a:xfrm>
            </p:grpSpPr>
            <p:sp>
              <p:nvSpPr>
                <p:cNvPr id="6281" name="Google Shape;6281;p79"/>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2" name="Google Shape;6282;p79"/>
                <p:cNvGrpSpPr/>
                <p:nvPr/>
              </p:nvGrpSpPr>
              <p:grpSpPr>
                <a:xfrm>
                  <a:off x="1616453" y="1474292"/>
                  <a:ext cx="300253" cy="341643"/>
                  <a:chOff x="1616453" y="1475379"/>
                  <a:chExt cx="300253" cy="341643"/>
                </a:xfrm>
              </p:grpSpPr>
              <p:sp>
                <p:nvSpPr>
                  <p:cNvPr id="6283" name="Google Shape;6283;p79"/>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9"/>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9"/>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9"/>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9"/>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9"/>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9"/>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0" name="Google Shape;6290;p79"/>
                  <p:cNvGrpSpPr/>
                  <p:nvPr/>
                </p:nvGrpSpPr>
                <p:grpSpPr>
                  <a:xfrm>
                    <a:off x="1839639" y="1475379"/>
                    <a:ext cx="77067" cy="341643"/>
                    <a:chOff x="1839639" y="1475379"/>
                    <a:chExt cx="77067" cy="341643"/>
                  </a:xfrm>
                </p:grpSpPr>
                <p:sp>
                  <p:nvSpPr>
                    <p:cNvPr id="6291" name="Google Shape;6291;p79"/>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9"/>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93" name="Google Shape;6293;p79"/>
              <p:cNvGrpSpPr/>
              <p:nvPr/>
            </p:nvGrpSpPr>
            <p:grpSpPr>
              <a:xfrm>
                <a:off x="1398451" y="2012951"/>
                <a:ext cx="518255" cy="340828"/>
                <a:chOff x="1398451" y="2012951"/>
                <a:chExt cx="518255" cy="340828"/>
              </a:xfrm>
            </p:grpSpPr>
            <p:sp>
              <p:nvSpPr>
                <p:cNvPr id="6294" name="Google Shape;6294;p79"/>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5" name="Google Shape;6295;p79"/>
                <p:cNvGrpSpPr/>
                <p:nvPr/>
              </p:nvGrpSpPr>
              <p:grpSpPr>
                <a:xfrm>
                  <a:off x="1616453" y="2012951"/>
                  <a:ext cx="300253" cy="340828"/>
                  <a:chOff x="1616453" y="2013538"/>
                  <a:chExt cx="300253" cy="340828"/>
                </a:xfrm>
              </p:grpSpPr>
              <p:sp>
                <p:nvSpPr>
                  <p:cNvPr id="6296" name="Google Shape;6296;p79"/>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9"/>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9"/>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9"/>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9"/>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9"/>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9"/>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3" name="Google Shape;6303;p79"/>
                  <p:cNvGrpSpPr/>
                  <p:nvPr/>
                </p:nvGrpSpPr>
                <p:grpSpPr>
                  <a:xfrm>
                    <a:off x="1839639" y="2013538"/>
                    <a:ext cx="77067" cy="340828"/>
                    <a:chOff x="1839639" y="2013538"/>
                    <a:chExt cx="77067" cy="340828"/>
                  </a:xfrm>
                </p:grpSpPr>
                <p:sp>
                  <p:nvSpPr>
                    <p:cNvPr id="6304" name="Google Shape;6304;p79"/>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9"/>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306" name="Google Shape;6306;p79"/>
          <p:cNvGrpSpPr/>
          <p:nvPr/>
        </p:nvGrpSpPr>
        <p:grpSpPr>
          <a:xfrm>
            <a:off x="724986" y="3399516"/>
            <a:ext cx="1368681" cy="682918"/>
            <a:chOff x="724986" y="3605478"/>
            <a:chExt cx="1368681" cy="682918"/>
          </a:xfrm>
        </p:grpSpPr>
        <p:grpSp>
          <p:nvGrpSpPr>
            <p:cNvPr id="6307" name="Google Shape;6307;p79"/>
            <p:cNvGrpSpPr/>
            <p:nvPr/>
          </p:nvGrpSpPr>
          <p:grpSpPr>
            <a:xfrm>
              <a:off x="1289102" y="3823629"/>
              <a:ext cx="240442" cy="250435"/>
              <a:chOff x="-165066" y="3843615"/>
              <a:chExt cx="221259" cy="230455"/>
            </a:xfrm>
          </p:grpSpPr>
          <p:sp>
            <p:nvSpPr>
              <p:cNvPr id="6308" name="Google Shape;6308;p79"/>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9"/>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9"/>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9"/>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9"/>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9"/>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9"/>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9"/>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9"/>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9"/>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9"/>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9"/>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9"/>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9"/>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9"/>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9"/>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9"/>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9"/>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9"/>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9"/>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8" name="Google Shape;6328;p79"/>
            <p:cNvGrpSpPr/>
            <p:nvPr/>
          </p:nvGrpSpPr>
          <p:grpSpPr>
            <a:xfrm>
              <a:off x="724986" y="3605478"/>
              <a:ext cx="1368681" cy="682918"/>
              <a:chOff x="724986" y="3605478"/>
              <a:chExt cx="1368681" cy="682918"/>
            </a:xfrm>
          </p:grpSpPr>
          <p:grpSp>
            <p:nvGrpSpPr>
              <p:cNvPr id="6329" name="Google Shape;6329;p79"/>
              <p:cNvGrpSpPr/>
              <p:nvPr/>
            </p:nvGrpSpPr>
            <p:grpSpPr>
              <a:xfrm>
                <a:off x="1498221" y="4047614"/>
                <a:ext cx="529172" cy="240783"/>
                <a:chOff x="1498221" y="4047614"/>
                <a:chExt cx="529172" cy="240783"/>
              </a:xfrm>
            </p:grpSpPr>
            <p:grpSp>
              <p:nvGrpSpPr>
                <p:cNvPr id="6330" name="Google Shape;6330;p79"/>
                <p:cNvGrpSpPr/>
                <p:nvPr/>
              </p:nvGrpSpPr>
              <p:grpSpPr>
                <a:xfrm>
                  <a:off x="1826655" y="4224370"/>
                  <a:ext cx="200738" cy="25631"/>
                  <a:chOff x="1826655" y="4224370"/>
                  <a:chExt cx="200738" cy="25631"/>
                </a:xfrm>
              </p:grpSpPr>
              <p:sp>
                <p:nvSpPr>
                  <p:cNvPr id="6331" name="Google Shape;6331;p79"/>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9"/>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3" name="Google Shape;6333;p79"/>
                <p:cNvGrpSpPr/>
                <p:nvPr/>
              </p:nvGrpSpPr>
              <p:grpSpPr>
                <a:xfrm>
                  <a:off x="1498221" y="4047614"/>
                  <a:ext cx="328444" cy="240783"/>
                  <a:chOff x="1498221" y="4047614"/>
                  <a:chExt cx="328444" cy="240783"/>
                </a:xfrm>
              </p:grpSpPr>
              <p:sp>
                <p:nvSpPr>
                  <p:cNvPr id="6334" name="Google Shape;6334;p79"/>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5" name="Google Shape;6335;p79"/>
                  <p:cNvGrpSpPr/>
                  <p:nvPr/>
                </p:nvGrpSpPr>
                <p:grpSpPr>
                  <a:xfrm>
                    <a:off x="1498221" y="4047614"/>
                    <a:ext cx="150566" cy="190416"/>
                    <a:chOff x="1498221" y="4047614"/>
                    <a:chExt cx="150566" cy="190416"/>
                  </a:xfrm>
                </p:grpSpPr>
                <p:sp>
                  <p:nvSpPr>
                    <p:cNvPr id="6336" name="Google Shape;6336;p79"/>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9"/>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338" name="Google Shape;6338;p79"/>
              <p:cNvGrpSpPr/>
              <p:nvPr/>
            </p:nvGrpSpPr>
            <p:grpSpPr>
              <a:xfrm>
                <a:off x="1560718" y="3800594"/>
                <a:ext cx="532948" cy="302090"/>
                <a:chOff x="1560718" y="3800594"/>
                <a:chExt cx="532948" cy="302090"/>
              </a:xfrm>
            </p:grpSpPr>
            <p:grpSp>
              <p:nvGrpSpPr>
                <p:cNvPr id="6339" name="Google Shape;6339;p79"/>
                <p:cNvGrpSpPr/>
                <p:nvPr/>
              </p:nvGrpSpPr>
              <p:grpSpPr>
                <a:xfrm>
                  <a:off x="1912179" y="3827344"/>
                  <a:ext cx="181487" cy="25631"/>
                  <a:chOff x="1912179" y="3827344"/>
                  <a:chExt cx="181487" cy="25631"/>
                </a:xfrm>
              </p:grpSpPr>
              <p:sp>
                <p:nvSpPr>
                  <p:cNvPr id="6340" name="Google Shape;6340;p79"/>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9"/>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2" name="Google Shape;6342;p79"/>
                <p:cNvGrpSpPr/>
                <p:nvPr/>
              </p:nvGrpSpPr>
              <p:grpSpPr>
                <a:xfrm>
                  <a:off x="1912179" y="4044505"/>
                  <a:ext cx="181487" cy="25622"/>
                  <a:chOff x="1912179" y="4044506"/>
                  <a:chExt cx="181487" cy="25622"/>
                </a:xfrm>
              </p:grpSpPr>
              <p:sp>
                <p:nvSpPr>
                  <p:cNvPr id="6343" name="Google Shape;6343;p79"/>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9"/>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5" name="Google Shape;6345;p79"/>
                <p:cNvGrpSpPr/>
                <p:nvPr/>
              </p:nvGrpSpPr>
              <p:grpSpPr>
                <a:xfrm>
                  <a:off x="1560718" y="3800594"/>
                  <a:ext cx="351472" cy="302090"/>
                  <a:chOff x="1560718" y="3800594"/>
                  <a:chExt cx="351472" cy="302090"/>
                </a:xfrm>
              </p:grpSpPr>
              <p:grpSp>
                <p:nvGrpSpPr>
                  <p:cNvPr id="6346" name="Google Shape;6346;p79"/>
                  <p:cNvGrpSpPr/>
                  <p:nvPr/>
                </p:nvGrpSpPr>
                <p:grpSpPr>
                  <a:xfrm>
                    <a:off x="1560718" y="3842857"/>
                    <a:ext cx="173586" cy="217131"/>
                    <a:chOff x="1560718" y="3842857"/>
                    <a:chExt cx="173586" cy="217131"/>
                  </a:xfrm>
                </p:grpSpPr>
                <p:sp>
                  <p:nvSpPr>
                    <p:cNvPr id="6347" name="Google Shape;6347;p79"/>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9"/>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9"/>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0" name="Google Shape;6350;p79"/>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9"/>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352" name="Google Shape;6352;p79"/>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3" name="Google Shape;6353;p79"/>
              <p:cNvGrpSpPr/>
              <p:nvPr/>
            </p:nvGrpSpPr>
            <p:grpSpPr>
              <a:xfrm>
                <a:off x="785350" y="3605478"/>
                <a:ext cx="535311" cy="249245"/>
                <a:chOff x="785350" y="3605478"/>
                <a:chExt cx="535311" cy="249245"/>
              </a:xfrm>
            </p:grpSpPr>
            <p:grpSp>
              <p:nvGrpSpPr>
                <p:cNvPr id="6354" name="Google Shape;6354;p79"/>
                <p:cNvGrpSpPr/>
                <p:nvPr/>
              </p:nvGrpSpPr>
              <p:grpSpPr>
                <a:xfrm>
                  <a:off x="785350" y="3605478"/>
                  <a:ext cx="376191" cy="102736"/>
                  <a:chOff x="785350" y="3605478"/>
                  <a:chExt cx="376191" cy="102736"/>
                </a:xfrm>
              </p:grpSpPr>
              <p:sp>
                <p:nvSpPr>
                  <p:cNvPr id="6355" name="Google Shape;6355;p79"/>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9"/>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9"/>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8" name="Google Shape;6358;p79"/>
                <p:cNvGrpSpPr/>
                <p:nvPr/>
              </p:nvGrpSpPr>
              <p:grpSpPr>
                <a:xfrm>
                  <a:off x="1161530" y="3655851"/>
                  <a:ext cx="159131" cy="198872"/>
                  <a:chOff x="1161530" y="3655851"/>
                  <a:chExt cx="159131" cy="198872"/>
                </a:xfrm>
              </p:grpSpPr>
              <p:sp>
                <p:nvSpPr>
                  <p:cNvPr id="6359" name="Google Shape;6359;p79"/>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9"/>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61" name="Google Shape;6361;p79"/>
              <p:cNvGrpSpPr/>
              <p:nvPr/>
            </p:nvGrpSpPr>
            <p:grpSpPr>
              <a:xfrm>
                <a:off x="785350" y="4047614"/>
                <a:ext cx="535311" cy="240783"/>
                <a:chOff x="785350" y="4047614"/>
                <a:chExt cx="535311" cy="240783"/>
              </a:xfrm>
            </p:grpSpPr>
            <p:grpSp>
              <p:nvGrpSpPr>
                <p:cNvPr id="6362" name="Google Shape;6362;p79"/>
                <p:cNvGrpSpPr/>
                <p:nvPr/>
              </p:nvGrpSpPr>
              <p:grpSpPr>
                <a:xfrm>
                  <a:off x="1161636" y="4047614"/>
                  <a:ext cx="159025" cy="190415"/>
                  <a:chOff x="1161636" y="4047614"/>
                  <a:chExt cx="159025" cy="190415"/>
                </a:xfrm>
              </p:grpSpPr>
              <p:sp>
                <p:nvSpPr>
                  <p:cNvPr id="6363" name="Google Shape;6363;p79"/>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9"/>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5" name="Google Shape;6365;p79"/>
                <p:cNvGrpSpPr/>
                <p:nvPr/>
              </p:nvGrpSpPr>
              <p:grpSpPr>
                <a:xfrm>
                  <a:off x="785350" y="4185661"/>
                  <a:ext cx="376191" cy="102736"/>
                  <a:chOff x="785350" y="4185661"/>
                  <a:chExt cx="376191" cy="102736"/>
                </a:xfrm>
              </p:grpSpPr>
              <p:sp>
                <p:nvSpPr>
                  <p:cNvPr id="6366" name="Google Shape;6366;p79"/>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9"/>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9"/>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69" name="Google Shape;6369;p79"/>
              <p:cNvGrpSpPr/>
              <p:nvPr/>
            </p:nvGrpSpPr>
            <p:grpSpPr>
              <a:xfrm>
                <a:off x="1501054" y="3605478"/>
                <a:ext cx="526340" cy="249240"/>
                <a:chOff x="1501054" y="3605478"/>
                <a:chExt cx="526340" cy="249240"/>
              </a:xfrm>
            </p:grpSpPr>
            <p:grpSp>
              <p:nvGrpSpPr>
                <p:cNvPr id="6370" name="Google Shape;6370;p79"/>
                <p:cNvGrpSpPr/>
                <p:nvPr/>
              </p:nvGrpSpPr>
              <p:grpSpPr>
                <a:xfrm>
                  <a:off x="1834208" y="3643867"/>
                  <a:ext cx="193185" cy="25622"/>
                  <a:chOff x="1834208" y="3643867"/>
                  <a:chExt cx="193185" cy="25622"/>
                </a:xfrm>
              </p:grpSpPr>
              <p:sp>
                <p:nvSpPr>
                  <p:cNvPr id="6371" name="Google Shape;6371;p79"/>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9"/>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3" name="Google Shape;6373;p79"/>
                <p:cNvGrpSpPr/>
                <p:nvPr/>
              </p:nvGrpSpPr>
              <p:grpSpPr>
                <a:xfrm>
                  <a:off x="1501054" y="3605478"/>
                  <a:ext cx="333165" cy="249240"/>
                  <a:chOff x="1501054" y="3605478"/>
                  <a:chExt cx="333165" cy="249240"/>
                </a:xfrm>
              </p:grpSpPr>
              <p:sp>
                <p:nvSpPr>
                  <p:cNvPr id="6374" name="Google Shape;6374;p79"/>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75" name="Google Shape;6375;p79"/>
                  <p:cNvGrpSpPr/>
                  <p:nvPr/>
                </p:nvGrpSpPr>
                <p:grpSpPr>
                  <a:xfrm>
                    <a:off x="1501054" y="3655851"/>
                    <a:ext cx="155286" cy="198867"/>
                    <a:chOff x="1501054" y="3655851"/>
                    <a:chExt cx="155286" cy="198867"/>
                  </a:xfrm>
                </p:grpSpPr>
                <p:sp>
                  <p:nvSpPr>
                    <p:cNvPr id="6376" name="Google Shape;6376;p79"/>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9"/>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378" name="Google Shape;6378;p79"/>
              <p:cNvGrpSpPr/>
              <p:nvPr/>
            </p:nvGrpSpPr>
            <p:grpSpPr>
              <a:xfrm>
                <a:off x="724986" y="3800594"/>
                <a:ext cx="532950" cy="302090"/>
                <a:chOff x="724986" y="3800594"/>
                <a:chExt cx="532950" cy="302090"/>
              </a:xfrm>
            </p:grpSpPr>
            <p:grpSp>
              <p:nvGrpSpPr>
                <p:cNvPr id="6379" name="Google Shape;6379;p79"/>
                <p:cNvGrpSpPr/>
                <p:nvPr/>
              </p:nvGrpSpPr>
              <p:grpSpPr>
                <a:xfrm>
                  <a:off x="724986" y="4044367"/>
                  <a:ext cx="181314" cy="25626"/>
                  <a:chOff x="724986" y="4044367"/>
                  <a:chExt cx="181314" cy="25626"/>
                </a:xfrm>
              </p:grpSpPr>
              <p:sp>
                <p:nvSpPr>
                  <p:cNvPr id="6380" name="Google Shape;6380;p79"/>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9"/>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2" name="Google Shape;6382;p79"/>
                <p:cNvGrpSpPr/>
                <p:nvPr/>
              </p:nvGrpSpPr>
              <p:grpSpPr>
                <a:xfrm>
                  <a:off x="906290" y="3800594"/>
                  <a:ext cx="351646" cy="302090"/>
                  <a:chOff x="906290" y="3800594"/>
                  <a:chExt cx="351646" cy="302090"/>
                </a:xfrm>
              </p:grpSpPr>
              <p:grpSp>
                <p:nvGrpSpPr>
                  <p:cNvPr id="6383" name="Google Shape;6383;p79"/>
                  <p:cNvGrpSpPr/>
                  <p:nvPr/>
                </p:nvGrpSpPr>
                <p:grpSpPr>
                  <a:xfrm>
                    <a:off x="1084172" y="3842857"/>
                    <a:ext cx="173764" cy="217131"/>
                    <a:chOff x="1084172" y="3842857"/>
                    <a:chExt cx="173764" cy="217131"/>
                  </a:xfrm>
                </p:grpSpPr>
                <p:grpSp>
                  <p:nvGrpSpPr>
                    <p:cNvPr id="6384" name="Google Shape;6384;p79"/>
                    <p:cNvGrpSpPr/>
                    <p:nvPr/>
                  </p:nvGrpSpPr>
                  <p:grpSpPr>
                    <a:xfrm>
                      <a:off x="1156862" y="3936509"/>
                      <a:ext cx="101073" cy="25622"/>
                      <a:chOff x="1156862" y="3936509"/>
                      <a:chExt cx="101073" cy="25622"/>
                    </a:xfrm>
                  </p:grpSpPr>
                  <p:sp>
                    <p:nvSpPr>
                      <p:cNvPr id="6385" name="Google Shape;6385;p79"/>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9"/>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7" name="Google Shape;6387;p79"/>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8" name="Google Shape;6388;p79"/>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9"/>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79"/>
                <p:cNvGrpSpPr/>
                <p:nvPr/>
              </p:nvGrpSpPr>
              <p:grpSpPr>
                <a:xfrm>
                  <a:off x="724986" y="3830189"/>
                  <a:ext cx="189533" cy="25626"/>
                  <a:chOff x="724986" y="3830189"/>
                  <a:chExt cx="189533" cy="25626"/>
                </a:xfrm>
              </p:grpSpPr>
              <p:sp>
                <p:nvSpPr>
                  <p:cNvPr id="6391" name="Google Shape;6391;p79"/>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9"/>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393" name="Google Shape;6393;p79"/>
          <p:cNvGrpSpPr/>
          <p:nvPr/>
        </p:nvGrpSpPr>
        <p:grpSpPr>
          <a:xfrm>
            <a:off x="2253298" y="2249677"/>
            <a:ext cx="948701" cy="935378"/>
            <a:chOff x="2253298" y="2428317"/>
            <a:chExt cx="948701" cy="935378"/>
          </a:xfrm>
        </p:grpSpPr>
        <p:sp>
          <p:nvSpPr>
            <p:cNvPr id="6394" name="Google Shape;6394;p79"/>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9"/>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9"/>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9"/>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9"/>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9"/>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9"/>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9"/>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9"/>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9"/>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9"/>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9"/>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9"/>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9"/>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9"/>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9"/>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9"/>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9"/>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9"/>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9"/>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9"/>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9"/>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9"/>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9"/>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9"/>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9"/>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9"/>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9"/>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9"/>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9"/>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9"/>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9"/>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9"/>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0" name="Shape 6430"/>
        <p:cNvGrpSpPr/>
        <p:nvPr/>
      </p:nvGrpSpPr>
      <p:grpSpPr>
        <a:xfrm>
          <a:off x="0" y="0"/>
          <a:ext cx="0" cy="0"/>
          <a:chOff x="0" y="0"/>
          <a:chExt cx="0" cy="0"/>
        </a:xfrm>
      </p:grpSpPr>
      <p:grpSp>
        <p:nvGrpSpPr>
          <p:cNvPr id="6431" name="Google Shape;6431;p80"/>
          <p:cNvGrpSpPr/>
          <p:nvPr/>
        </p:nvGrpSpPr>
        <p:grpSpPr>
          <a:xfrm>
            <a:off x="3339744" y="952977"/>
            <a:ext cx="2363393" cy="1017867"/>
            <a:chOff x="3292400" y="1219146"/>
            <a:chExt cx="2615240" cy="1110239"/>
          </a:xfrm>
        </p:grpSpPr>
        <p:sp>
          <p:nvSpPr>
            <p:cNvPr id="6432" name="Google Shape;6432;p80"/>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6433" name="Google Shape;6433;p80"/>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34" name="Google Shape;6434;p80"/>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6435" name="Google Shape;6435;p80"/>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6436" name="Google Shape;6436;p80"/>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6437" name="Google Shape;6437;p80"/>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6438" name="Google Shape;6438;p80"/>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6439" name="Google Shape;6439;p80"/>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6440" name="Google Shape;6440;p80"/>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6441" name="Google Shape;6441;p80"/>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6442" name="Google Shape;6442;p80"/>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443" name="Google Shape;6443;p80"/>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444" name="Google Shape;6444;p80"/>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445" name="Google Shape;6445;p80"/>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446" name="Google Shape;6446;p80"/>
            <p:cNvGrpSpPr/>
            <p:nvPr/>
          </p:nvGrpSpPr>
          <p:grpSpPr>
            <a:xfrm>
              <a:off x="3748438" y="1378608"/>
              <a:ext cx="2159202" cy="903971"/>
              <a:chOff x="1683525" y="2179850"/>
              <a:chExt cx="4519050" cy="2134525"/>
            </a:xfrm>
          </p:grpSpPr>
          <p:sp>
            <p:nvSpPr>
              <p:cNvPr id="6447" name="Google Shape;6447;p80"/>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48" name="Google Shape;6448;p80"/>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49" name="Google Shape;6449;p80"/>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0" name="Google Shape;6450;p80"/>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1" name="Google Shape;6451;p80"/>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2" name="Google Shape;6452;p80"/>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3" name="Google Shape;6453;p80"/>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4" name="Google Shape;6454;p80"/>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5" name="Google Shape;6455;p80"/>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6" name="Google Shape;6456;p80"/>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7" name="Google Shape;6457;p80"/>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8" name="Google Shape;6458;p80"/>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6459" name="Google Shape;6459;p80"/>
          <p:cNvGraphicFramePr/>
          <p:nvPr/>
        </p:nvGraphicFramePr>
        <p:xfrm>
          <a:off x="5935838" y="2130450"/>
          <a:ext cx="3000000" cy="3000000"/>
        </p:xfrm>
        <a:graphic>
          <a:graphicData uri="http://schemas.openxmlformats.org/drawingml/2006/table">
            <a:tbl>
              <a:tblPr>
                <a:noFill/>
                <a:tableStyleId>{05419476-EEF1-40CC-9099-AB464115DCCB}</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460" name="Google Shape;6460;p80"/>
          <p:cNvGrpSpPr/>
          <p:nvPr/>
        </p:nvGrpSpPr>
        <p:grpSpPr>
          <a:xfrm>
            <a:off x="5913087" y="3189047"/>
            <a:ext cx="2519825" cy="1001454"/>
            <a:chOff x="1906114" y="789980"/>
            <a:chExt cx="1487676" cy="606868"/>
          </a:xfrm>
        </p:grpSpPr>
        <p:cxnSp>
          <p:nvCxnSpPr>
            <p:cNvPr id="6461" name="Google Shape;6461;p80"/>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462" name="Google Shape;6462;p80"/>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463" name="Google Shape;6463;p80"/>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464" name="Google Shape;6464;p80"/>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6465" name="Google Shape;6465;p80"/>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6466" name="Google Shape;6466;p80"/>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6467" name="Google Shape;6467;p80"/>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6468" name="Google Shape;6468;p80"/>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0"/>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0"/>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0"/>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0"/>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0"/>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0"/>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6475" name="Google Shape;6475;p80"/>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476" name="Google Shape;6476;p80"/>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477" name="Google Shape;6477;p80"/>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8" name="Google Shape;6478;p80"/>
          <p:cNvGrpSpPr/>
          <p:nvPr/>
        </p:nvGrpSpPr>
        <p:grpSpPr>
          <a:xfrm>
            <a:off x="712562" y="998005"/>
            <a:ext cx="2394370" cy="976502"/>
            <a:chOff x="749309" y="1112739"/>
            <a:chExt cx="2371603" cy="976502"/>
          </a:xfrm>
        </p:grpSpPr>
        <p:sp>
          <p:nvSpPr>
            <p:cNvPr id="6479" name="Google Shape;6479;p80"/>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0"/>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0"/>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0"/>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0"/>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0"/>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0"/>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0"/>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0"/>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0"/>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0"/>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0"/>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0"/>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0"/>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0"/>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0"/>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0"/>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0"/>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0"/>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0"/>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0"/>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0"/>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0"/>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0"/>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0"/>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0"/>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0"/>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0"/>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0"/>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0"/>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0"/>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0"/>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511" name="Google Shape;6511;p80"/>
          <p:cNvGraphicFramePr/>
          <p:nvPr/>
        </p:nvGraphicFramePr>
        <p:xfrm>
          <a:off x="5935863" y="996300"/>
          <a:ext cx="3000000" cy="3000000"/>
        </p:xfrm>
        <a:graphic>
          <a:graphicData uri="http://schemas.openxmlformats.org/drawingml/2006/table">
            <a:tbl>
              <a:tblPr>
                <a:noFill/>
                <a:tableStyleId>{05419476-EEF1-40CC-9099-AB464115DCCB}</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6512" name="Google Shape;6512;p80"/>
          <p:cNvGraphicFramePr/>
          <p:nvPr/>
        </p:nvGraphicFramePr>
        <p:xfrm>
          <a:off x="3342575" y="2130450"/>
          <a:ext cx="3000000" cy="3000000"/>
        </p:xfrm>
        <a:graphic>
          <a:graphicData uri="http://schemas.openxmlformats.org/drawingml/2006/table">
            <a:tbl>
              <a:tblPr>
                <a:noFill/>
                <a:tableStyleId>{05419476-EEF1-40CC-9099-AB464115DCCB}</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513" name="Google Shape;6513;p80"/>
          <p:cNvGrpSpPr/>
          <p:nvPr/>
        </p:nvGrpSpPr>
        <p:grpSpPr>
          <a:xfrm>
            <a:off x="4086504" y="2517093"/>
            <a:ext cx="1517436" cy="74460"/>
            <a:chOff x="3980086" y="2804397"/>
            <a:chExt cx="1227600" cy="66900"/>
          </a:xfrm>
        </p:grpSpPr>
        <p:sp>
          <p:nvSpPr>
            <p:cNvPr id="6514" name="Google Shape;6514;p8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6" name="Google Shape;6516;p80"/>
          <p:cNvGrpSpPr/>
          <p:nvPr/>
        </p:nvGrpSpPr>
        <p:grpSpPr>
          <a:xfrm>
            <a:off x="4711569" y="2809680"/>
            <a:ext cx="892956" cy="74460"/>
            <a:chOff x="3980086" y="2804397"/>
            <a:chExt cx="1227600" cy="66900"/>
          </a:xfrm>
        </p:grpSpPr>
        <p:sp>
          <p:nvSpPr>
            <p:cNvPr id="6517" name="Google Shape;6517;p8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80"/>
          <p:cNvGrpSpPr/>
          <p:nvPr/>
        </p:nvGrpSpPr>
        <p:grpSpPr>
          <a:xfrm>
            <a:off x="3344661" y="3168563"/>
            <a:ext cx="2363244" cy="1005943"/>
            <a:chOff x="3358415" y="3361302"/>
            <a:chExt cx="2363244" cy="1024695"/>
          </a:xfrm>
        </p:grpSpPr>
        <p:grpSp>
          <p:nvGrpSpPr>
            <p:cNvPr id="6520" name="Google Shape;6520;p80"/>
            <p:cNvGrpSpPr/>
            <p:nvPr/>
          </p:nvGrpSpPr>
          <p:grpSpPr>
            <a:xfrm>
              <a:off x="3358415" y="3361302"/>
              <a:ext cx="441300" cy="1024695"/>
              <a:chOff x="3358415" y="3361302"/>
              <a:chExt cx="441300" cy="1024695"/>
            </a:xfrm>
          </p:grpSpPr>
          <p:sp>
            <p:nvSpPr>
              <p:cNvPr id="6521" name="Google Shape;6521;p80"/>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0"/>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0"/>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0"/>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0"/>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0"/>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80"/>
            <p:cNvGrpSpPr/>
            <p:nvPr/>
          </p:nvGrpSpPr>
          <p:grpSpPr>
            <a:xfrm>
              <a:off x="3838901" y="3361302"/>
              <a:ext cx="441300" cy="1024695"/>
              <a:chOff x="3838901" y="3361302"/>
              <a:chExt cx="441300" cy="1024695"/>
            </a:xfrm>
          </p:grpSpPr>
          <p:sp>
            <p:nvSpPr>
              <p:cNvPr id="6528" name="Google Shape;6528;p80"/>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0"/>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0"/>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0"/>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0"/>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0"/>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4" name="Google Shape;6534;p80"/>
            <p:cNvGrpSpPr/>
            <p:nvPr/>
          </p:nvGrpSpPr>
          <p:grpSpPr>
            <a:xfrm>
              <a:off x="4319387" y="3361302"/>
              <a:ext cx="441300" cy="1024695"/>
              <a:chOff x="4319387" y="3361302"/>
              <a:chExt cx="441300" cy="1024695"/>
            </a:xfrm>
          </p:grpSpPr>
          <p:sp>
            <p:nvSpPr>
              <p:cNvPr id="6535" name="Google Shape;6535;p80"/>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0"/>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0"/>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0"/>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0"/>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0"/>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1" name="Google Shape;6541;p80"/>
            <p:cNvGrpSpPr/>
            <p:nvPr/>
          </p:nvGrpSpPr>
          <p:grpSpPr>
            <a:xfrm>
              <a:off x="4799873" y="3361302"/>
              <a:ext cx="441300" cy="1024695"/>
              <a:chOff x="4799873" y="3361302"/>
              <a:chExt cx="441300" cy="1024695"/>
            </a:xfrm>
          </p:grpSpPr>
          <p:sp>
            <p:nvSpPr>
              <p:cNvPr id="6542" name="Google Shape;6542;p80"/>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0"/>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0"/>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0"/>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0"/>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0"/>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8" name="Google Shape;6548;p80"/>
            <p:cNvGrpSpPr/>
            <p:nvPr/>
          </p:nvGrpSpPr>
          <p:grpSpPr>
            <a:xfrm>
              <a:off x="5280360" y="3361302"/>
              <a:ext cx="441300" cy="1024695"/>
              <a:chOff x="5280360" y="3361302"/>
              <a:chExt cx="441300" cy="1024695"/>
            </a:xfrm>
          </p:grpSpPr>
          <p:sp>
            <p:nvSpPr>
              <p:cNvPr id="6549" name="Google Shape;6549;p80"/>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0"/>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0"/>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0"/>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0"/>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0"/>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555" name="Google Shape;6555;p80"/>
          <p:cNvGraphicFramePr/>
          <p:nvPr/>
        </p:nvGraphicFramePr>
        <p:xfrm>
          <a:off x="711088" y="2130450"/>
          <a:ext cx="3000000" cy="3000000"/>
        </p:xfrm>
        <a:graphic>
          <a:graphicData uri="http://schemas.openxmlformats.org/drawingml/2006/table">
            <a:tbl>
              <a:tblPr>
                <a:noFill/>
                <a:tableStyleId>{05419476-EEF1-40CC-9099-AB464115DCCB}</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556" name="Google Shape;6556;p80"/>
          <p:cNvGrpSpPr/>
          <p:nvPr/>
        </p:nvGrpSpPr>
        <p:grpSpPr>
          <a:xfrm>
            <a:off x="712613" y="3180175"/>
            <a:ext cx="2403614" cy="1005900"/>
            <a:chOff x="726450" y="3372825"/>
            <a:chExt cx="2403614" cy="1005900"/>
          </a:xfrm>
        </p:grpSpPr>
        <p:grpSp>
          <p:nvGrpSpPr>
            <p:cNvPr id="6557" name="Google Shape;6557;p80"/>
            <p:cNvGrpSpPr/>
            <p:nvPr/>
          </p:nvGrpSpPr>
          <p:grpSpPr>
            <a:xfrm>
              <a:off x="726450" y="3696000"/>
              <a:ext cx="2403614" cy="500898"/>
              <a:chOff x="726450" y="3696000"/>
              <a:chExt cx="2403614" cy="500898"/>
            </a:xfrm>
          </p:grpSpPr>
          <p:sp>
            <p:nvSpPr>
              <p:cNvPr id="6558" name="Google Shape;6558;p80"/>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559" name="Google Shape;6559;p80"/>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560" name="Google Shape;6560;p80"/>
            <p:cNvGrpSpPr/>
            <p:nvPr/>
          </p:nvGrpSpPr>
          <p:grpSpPr>
            <a:xfrm>
              <a:off x="1348050" y="3372825"/>
              <a:ext cx="1720425" cy="1005900"/>
              <a:chOff x="1348050" y="3372825"/>
              <a:chExt cx="1720425" cy="1005900"/>
            </a:xfrm>
          </p:grpSpPr>
          <p:sp>
            <p:nvSpPr>
              <p:cNvPr id="6561" name="Google Shape;6561;p80"/>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562" name="Google Shape;6562;p80"/>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563" name="Google Shape;6563;p80"/>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564" name="Google Shape;6564;p80"/>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565" name="Google Shape;6565;p80"/>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566" name="Google Shape;6566;p80"/>
            <p:cNvGrpSpPr/>
            <p:nvPr/>
          </p:nvGrpSpPr>
          <p:grpSpPr>
            <a:xfrm>
              <a:off x="1455707" y="3731058"/>
              <a:ext cx="1491150" cy="417657"/>
              <a:chOff x="1455707" y="3731058"/>
              <a:chExt cx="1491150" cy="417657"/>
            </a:xfrm>
          </p:grpSpPr>
          <p:grpSp>
            <p:nvGrpSpPr>
              <p:cNvPr id="6567" name="Google Shape;6567;p80"/>
              <p:cNvGrpSpPr/>
              <p:nvPr/>
            </p:nvGrpSpPr>
            <p:grpSpPr>
              <a:xfrm>
                <a:off x="1472938" y="3745828"/>
                <a:ext cx="72126" cy="53788"/>
                <a:chOff x="1472938" y="3745828"/>
                <a:chExt cx="72126" cy="53788"/>
              </a:xfrm>
            </p:grpSpPr>
            <p:sp>
              <p:nvSpPr>
                <p:cNvPr id="6568" name="Google Shape;6568;p80"/>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0"/>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0" name="Google Shape;6570;p80"/>
              <p:cNvGrpSpPr/>
              <p:nvPr/>
            </p:nvGrpSpPr>
            <p:grpSpPr>
              <a:xfrm>
                <a:off x="1819181" y="4089633"/>
                <a:ext cx="72126" cy="53788"/>
                <a:chOff x="1819181" y="4089633"/>
                <a:chExt cx="72126" cy="53788"/>
              </a:xfrm>
            </p:grpSpPr>
            <p:sp>
              <p:nvSpPr>
                <p:cNvPr id="6571" name="Google Shape;6571;p80"/>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0"/>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3" name="Google Shape;6573;p80"/>
              <p:cNvGrpSpPr/>
              <p:nvPr/>
            </p:nvGrpSpPr>
            <p:grpSpPr>
              <a:xfrm>
                <a:off x="1455707" y="4084171"/>
                <a:ext cx="64321" cy="64544"/>
                <a:chOff x="1455707" y="4084171"/>
                <a:chExt cx="64321" cy="64544"/>
              </a:xfrm>
            </p:grpSpPr>
            <p:sp>
              <p:nvSpPr>
                <p:cNvPr id="6574" name="Google Shape;6574;p80"/>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0"/>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80"/>
              <p:cNvGrpSpPr/>
              <p:nvPr/>
            </p:nvGrpSpPr>
            <p:grpSpPr>
              <a:xfrm>
                <a:off x="1818610" y="3731058"/>
                <a:ext cx="64321" cy="64544"/>
                <a:chOff x="1818610" y="3731058"/>
                <a:chExt cx="64321" cy="64544"/>
              </a:xfrm>
            </p:grpSpPr>
            <p:sp>
              <p:nvSpPr>
                <p:cNvPr id="6577" name="Google Shape;6577;p80"/>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0"/>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9" name="Google Shape;6579;p80"/>
              <p:cNvGrpSpPr/>
              <p:nvPr/>
            </p:nvGrpSpPr>
            <p:grpSpPr>
              <a:xfrm>
                <a:off x="2172491" y="4089633"/>
                <a:ext cx="72126" cy="53788"/>
                <a:chOff x="2172491" y="4089633"/>
                <a:chExt cx="72126" cy="53788"/>
              </a:xfrm>
            </p:grpSpPr>
            <p:sp>
              <p:nvSpPr>
                <p:cNvPr id="6580" name="Google Shape;6580;p80"/>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0"/>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2" name="Google Shape;6582;p80"/>
              <p:cNvGrpSpPr/>
              <p:nvPr/>
            </p:nvGrpSpPr>
            <p:grpSpPr>
              <a:xfrm>
                <a:off x="2171920" y="3731058"/>
                <a:ext cx="64321" cy="64544"/>
                <a:chOff x="2171920" y="3731058"/>
                <a:chExt cx="64321" cy="64544"/>
              </a:xfrm>
            </p:grpSpPr>
            <p:sp>
              <p:nvSpPr>
                <p:cNvPr id="6583" name="Google Shape;6583;p80"/>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0"/>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5" name="Google Shape;6585;p80"/>
              <p:cNvGrpSpPr/>
              <p:nvPr/>
            </p:nvGrpSpPr>
            <p:grpSpPr>
              <a:xfrm>
                <a:off x="2874730" y="3745828"/>
                <a:ext cx="72126" cy="53788"/>
                <a:chOff x="2874730" y="3745828"/>
                <a:chExt cx="72126" cy="53788"/>
              </a:xfrm>
            </p:grpSpPr>
            <p:sp>
              <p:nvSpPr>
                <p:cNvPr id="6586" name="Google Shape;6586;p80"/>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0"/>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8" name="Google Shape;6588;p80"/>
              <p:cNvGrpSpPr/>
              <p:nvPr/>
            </p:nvGrpSpPr>
            <p:grpSpPr>
              <a:xfrm>
                <a:off x="2878589" y="4081481"/>
                <a:ext cx="64321" cy="64544"/>
                <a:chOff x="2878589" y="4081481"/>
                <a:chExt cx="64321" cy="64544"/>
              </a:xfrm>
            </p:grpSpPr>
            <p:sp>
              <p:nvSpPr>
                <p:cNvPr id="6589" name="Google Shape;6589;p80"/>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0"/>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1" name="Google Shape;6591;p80"/>
              <p:cNvGrpSpPr/>
              <p:nvPr/>
            </p:nvGrpSpPr>
            <p:grpSpPr>
              <a:xfrm>
                <a:off x="2525796" y="4089633"/>
                <a:ext cx="72126" cy="53788"/>
                <a:chOff x="2525796" y="4089633"/>
                <a:chExt cx="72126" cy="53788"/>
              </a:xfrm>
            </p:grpSpPr>
            <p:sp>
              <p:nvSpPr>
                <p:cNvPr id="6592" name="Google Shape;6592;p80"/>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0"/>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4" name="Google Shape;6594;p80"/>
              <p:cNvGrpSpPr/>
              <p:nvPr/>
            </p:nvGrpSpPr>
            <p:grpSpPr>
              <a:xfrm>
                <a:off x="2525225" y="3731058"/>
                <a:ext cx="64321" cy="64544"/>
                <a:chOff x="2525225" y="3731058"/>
                <a:chExt cx="64321" cy="64544"/>
              </a:xfrm>
            </p:grpSpPr>
            <p:sp>
              <p:nvSpPr>
                <p:cNvPr id="6595" name="Google Shape;6595;p80"/>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0"/>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0" name="Shape 6600"/>
        <p:cNvGrpSpPr/>
        <p:nvPr/>
      </p:nvGrpSpPr>
      <p:grpSpPr>
        <a:xfrm>
          <a:off x="0" y="0"/>
          <a:ext cx="0" cy="0"/>
          <a:chOff x="0" y="0"/>
          <a:chExt cx="0" cy="0"/>
        </a:xfrm>
      </p:grpSpPr>
      <p:grpSp>
        <p:nvGrpSpPr>
          <p:cNvPr id="6601" name="Google Shape;6601;p81"/>
          <p:cNvGrpSpPr/>
          <p:nvPr/>
        </p:nvGrpSpPr>
        <p:grpSpPr>
          <a:xfrm>
            <a:off x="716991" y="971306"/>
            <a:ext cx="845921" cy="690752"/>
            <a:chOff x="732428" y="1198513"/>
            <a:chExt cx="845921" cy="690752"/>
          </a:xfrm>
        </p:grpSpPr>
        <p:grpSp>
          <p:nvGrpSpPr>
            <p:cNvPr id="6602" name="Google Shape;6602;p81"/>
            <p:cNvGrpSpPr/>
            <p:nvPr/>
          </p:nvGrpSpPr>
          <p:grpSpPr>
            <a:xfrm>
              <a:off x="823030" y="1198513"/>
              <a:ext cx="755319" cy="690752"/>
              <a:chOff x="823030" y="1198513"/>
              <a:chExt cx="755319" cy="690752"/>
            </a:xfrm>
          </p:grpSpPr>
          <p:sp>
            <p:nvSpPr>
              <p:cNvPr id="6603" name="Google Shape;6603;p81"/>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1"/>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5" name="Google Shape;6605;p81"/>
            <p:cNvGrpSpPr/>
            <p:nvPr/>
          </p:nvGrpSpPr>
          <p:grpSpPr>
            <a:xfrm>
              <a:off x="732428" y="1239937"/>
              <a:ext cx="739912" cy="607886"/>
              <a:chOff x="732428" y="1239937"/>
              <a:chExt cx="739912" cy="607886"/>
            </a:xfrm>
          </p:grpSpPr>
          <p:sp>
            <p:nvSpPr>
              <p:cNvPr id="6606" name="Google Shape;6606;p81"/>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1"/>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8" name="Google Shape;6608;p81"/>
            <p:cNvGrpSpPr/>
            <p:nvPr/>
          </p:nvGrpSpPr>
          <p:grpSpPr>
            <a:xfrm>
              <a:off x="732428" y="1277018"/>
              <a:ext cx="702832" cy="533758"/>
              <a:chOff x="732428" y="1277018"/>
              <a:chExt cx="702832" cy="533758"/>
            </a:xfrm>
          </p:grpSpPr>
          <p:sp>
            <p:nvSpPr>
              <p:cNvPr id="6609" name="Google Shape;6609;p81"/>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1"/>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1" name="Google Shape;6611;p81"/>
            <p:cNvGrpSpPr/>
            <p:nvPr/>
          </p:nvGrpSpPr>
          <p:grpSpPr>
            <a:xfrm>
              <a:off x="931170" y="1306653"/>
              <a:ext cx="647179" cy="474455"/>
              <a:chOff x="931170" y="1306653"/>
              <a:chExt cx="647179" cy="474455"/>
            </a:xfrm>
          </p:grpSpPr>
          <p:sp>
            <p:nvSpPr>
              <p:cNvPr id="6612" name="Google Shape;6612;p81"/>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1"/>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4" name="Google Shape;6614;p81"/>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5" name="Google Shape;6615;p81"/>
          <p:cNvGrpSpPr/>
          <p:nvPr/>
        </p:nvGrpSpPr>
        <p:grpSpPr>
          <a:xfrm>
            <a:off x="3948600" y="971313"/>
            <a:ext cx="634656" cy="699982"/>
            <a:chOff x="5985650" y="2860025"/>
            <a:chExt cx="1396075" cy="1539775"/>
          </a:xfrm>
        </p:grpSpPr>
        <p:sp>
          <p:nvSpPr>
            <p:cNvPr id="6616" name="Google Shape;6616;p81"/>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1"/>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1"/>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1"/>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1"/>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1"/>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1"/>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1"/>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1"/>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1"/>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1"/>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1"/>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1"/>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1"/>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1"/>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1"/>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1"/>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1"/>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1"/>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1"/>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1"/>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1"/>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1"/>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1"/>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1"/>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1"/>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1"/>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1"/>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1"/>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1"/>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1"/>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1"/>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8" name="Google Shape;6648;p81"/>
          <p:cNvGrpSpPr/>
          <p:nvPr/>
        </p:nvGrpSpPr>
        <p:grpSpPr>
          <a:xfrm>
            <a:off x="4704250" y="971306"/>
            <a:ext cx="725845" cy="699975"/>
            <a:chOff x="4249973" y="1201875"/>
            <a:chExt cx="1958568" cy="1888762"/>
          </a:xfrm>
        </p:grpSpPr>
        <p:sp>
          <p:nvSpPr>
            <p:cNvPr id="6649" name="Google Shape;6649;p81"/>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0" name="Google Shape;6650;p81"/>
            <p:cNvGrpSpPr/>
            <p:nvPr/>
          </p:nvGrpSpPr>
          <p:grpSpPr>
            <a:xfrm>
              <a:off x="5853086" y="1789142"/>
              <a:ext cx="355454" cy="1048099"/>
              <a:chOff x="5576108" y="2016725"/>
              <a:chExt cx="565200" cy="1666560"/>
            </a:xfrm>
          </p:grpSpPr>
          <p:sp>
            <p:nvSpPr>
              <p:cNvPr id="6651" name="Google Shape;6651;p81"/>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652" name="Google Shape;6652;p81"/>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3" name="Google Shape;6653;p81"/>
            <p:cNvGrpSpPr/>
            <p:nvPr/>
          </p:nvGrpSpPr>
          <p:grpSpPr>
            <a:xfrm>
              <a:off x="4869455" y="2691676"/>
              <a:ext cx="1013897" cy="398961"/>
              <a:chOff x="4012057" y="3451825"/>
              <a:chExt cx="1612175" cy="634379"/>
            </a:xfrm>
          </p:grpSpPr>
          <p:sp>
            <p:nvSpPr>
              <p:cNvPr id="6654" name="Google Shape;6654;p81"/>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655" name="Google Shape;6655;p81"/>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81"/>
            <p:cNvGrpSpPr/>
            <p:nvPr/>
          </p:nvGrpSpPr>
          <p:grpSpPr>
            <a:xfrm>
              <a:off x="4276937" y="2155961"/>
              <a:ext cx="651965" cy="891358"/>
              <a:chOff x="3069908" y="2599997"/>
              <a:chExt cx="1036675" cy="1417328"/>
            </a:xfrm>
          </p:grpSpPr>
          <p:sp>
            <p:nvSpPr>
              <p:cNvPr id="6657" name="Google Shape;6657;p81"/>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658" name="Google Shape;6658;p81"/>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9" name="Google Shape;6659;p81"/>
            <p:cNvGrpSpPr/>
            <p:nvPr/>
          </p:nvGrpSpPr>
          <p:grpSpPr>
            <a:xfrm>
              <a:off x="5054918" y="1201875"/>
              <a:ext cx="999548" cy="602711"/>
              <a:chOff x="4306958" y="1082925"/>
              <a:chExt cx="1589359" cy="958358"/>
            </a:xfrm>
          </p:grpSpPr>
          <p:sp>
            <p:nvSpPr>
              <p:cNvPr id="6660" name="Google Shape;6660;p81"/>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661" name="Google Shape;6661;p81"/>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81"/>
            <p:cNvGrpSpPr/>
            <p:nvPr/>
          </p:nvGrpSpPr>
          <p:grpSpPr>
            <a:xfrm>
              <a:off x="4249973" y="1303451"/>
              <a:ext cx="799317" cy="841334"/>
              <a:chOff x="3027033" y="1244439"/>
              <a:chExt cx="1270977" cy="1337786"/>
            </a:xfrm>
          </p:grpSpPr>
          <p:sp>
            <p:nvSpPr>
              <p:cNvPr id="6663" name="Google Shape;6663;p81"/>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664" name="Google Shape;6664;p81"/>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65" name="Google Shape;6665;p81"/>
          <p:cNvGrpSpPr/>
          <p:nvPr/>
        </p:nvGrpSpPr>
        <p:grpSpPr>
          <a:xfrm>
            <a:off x="4057114" y="1858087"/>
            <a:ext cx="750769" cy="683784"/>
            <a:chOff x="4204684" y="2104422"/>
            <a:chExt cx="699822" cy="637382"/>
          </a:xfrm>
        </p:grpSpPr>
        <p:grpSp>
          <p:nvGrpSpPr>
            <p:cNvPr id="6666" name="Google Shape;6666;p81"/>
            <p:cNvGrpSpPr/>
            <p:nvPr/>
          </p:nvGrpSpPr>
          <p:grpSpPr>
            <a:xfrm>
              <a:off x="4204684" y="2430067"/>
              <a:ext cx="342957" cy="311738"/>
              <a:chOff x="4204684" y="2430067"/>
              <a:chExt cx="342957" cy="311738"/>
            </a:xfrm>
          </p:grpSpPr>
          <p:sp>
            <p:nvSpPr>
              <p:cNvPr id="6667" name="Google Shape;6667;p81"/>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1"/>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9" name="Google Shape;6669;p81"/>
            <p:cNvGrpSpPr/>
            <p:nvPr/>
          </p:nvGrpSpPr>
          <p:grpSpPr>
            <a:xfrm>
              <a:off x="4561586" y="2430067"/>
              <a:ext cx="342920" cy="311738"/>
              <a:chOff x="4561586" y="2430067"/>
              <a:chExt cx="342920" cy="311738"/>
            </a:xfrm>
          </p:grpSpPr>
          <p:sp>
            <p:nvSpPr>
              <p:cNvPr id="6670" name="Google Shape;6670;p81"/>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1"/>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2" name="Google Shape;6672;p81"/>
            <p:cNvGrpSpPr/>
            <p:nvPr/>
          </p:nvGrpSpPr>
          <p:grpSpPr>
            <a:xfrm>
              <a:off x="4561586" y="2104422"/>
              <a:ext cx="342920" cy="311738"/>
              <a:chOff x="4561586" y="2104422"/>
              <a:chExt cx="342920" cy="311738"/>
            </a:xfrm>
          </p:grpSpPr>
          <p:sp>
            <p:nvSpPr>
              <p:cNvPr id="6673" name="Google Shape;6673;p81"/>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1"/>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5" name="Google Shape;6675;p81"/>
            <p:cNvGrpSpPr/>
            <p:nvPr/>
          </p:nvGrpSpPr>
          <p:grpSpPr>
            <a:xfrm>
              <a:off x="4204684" y="2104422"/>
              <a:ext cx="342957" cy="311664"/>
              <a:chOff x="4204684" y="2104422"/>
              <a:chExt cx="342957" cy="311664"/>
            </a:xfrm>
          </p:grpSpPr>
          <p:sp>
            <p:nvSpPr>
              <p:cNvPr id="6676" name="Google Shape;6676;p81"/>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1"/>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78" name="Google Shape;6678;p81"/>
          <p:cNvGrpSpPr/>
          <p:nvPr/>
        </p:nvGrpSpPr>
        <p:grpSpPr>
          <a:xfrm>
            <a:off x="5521547" y="971301"/>
            <a:ext cx="660591" cy="688867"/>
            <a:chOff x="5830645" y="1267368"/>
            <a:chExt cx="530340" cy="553040"/>
          </a:xfrm>
        </p:grpSpPr>
        <p:sp>
          <p:nvSpPr>
            <p:cNvPr id="6679" name="Google Shape;6679;p81"/>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0" name="Google Shape;6680;p81"/>
            <p:cNvGrpSpPr/>
            <p:nvPr/>
          </p:nvGrpSpPr>
          <p:grpSpPr>
            <a:xfrm>
              <a:off x="5830645" y="1267368"/>
              <a:ext cx="259743" cy="269909"/>
              <a:chOff x="5830645" y="1267368"/>
              <a:chExt cx="259743" cy="269909"/>
            </a:xfrm>
          </p:grpSpPr>
          <p:sp>
            <p:nvSpPr>
              <p:cNvPr id="6681" name="Google Shape;6681;p81"/>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1"/>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3" name="Google Shape;6683;p81"/>
            <p:cNvGrpSpPr/>
            <p:nvPr/>
          </p:nvGrpSpPr>
          <p:grpSpPr>
            <a:xfrm>
              <a:off x="6101293" y="1267368"/>
              <a:ext cx="259692" cy="269909"/>
              <a:chOff x="6101293" y="1267368"/>
              <a:chExt cx="259692" cy="269909"/>
            </a:xfrm>
          </p:grpSpPr>
          <p:sp>
            <p:nvSpPr>
              <p:cNvPr id="6684" name="Google Shape;6684;p81"/>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1"/>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6" name="Google Shape;6686;p81"/>
            <p:cNvGrpSpPr/>
            <p:nvPr/>
          </p:nvGrpSpPr>
          <p:grpSpPr>
            <a:xfrm>
              <a:off x="5830645" y="1550500"/>
              <a:ext cx="259692" cy="269909"/>
              <a:chOff x="5830645" y="1550500"/>
              <a:chExt cx="259692" cy="269909"/>
            </a:xfrm>
          </p:grpSpPr>
          <p:sp>
            <p:nvSpPr>
              <p:cNvPr id="6687" name="Google Shape;6687;p81"/>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1"/>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81"/>
            <p:cNvGrpSpPr/>
            <p:nvPr/>
          </p:nvGrpSpPr>
          <p:grpSpPr>
            <a:xfrm>
              <a:off x="6101293" y="1550500"/>
              <a:ext cx="259692" cy="269909"/>
              <a:chOff x="6101293" y="1550500"/>
              <a:chExt cx="259692" cy="269909"/>
            </a:xfrm>
          </p:grpSpPr>
          <p:sp>
            <p:nvSpPr>
              <p:cNvPr id="6690" name="Google Shape;6690;p81"/>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1"/>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92" name="Google Shape;6692;p81"/>
          <p:cNvGrpSpPr/>
          <p:nvPr/>
        </p:nvGrpSpPr>
        <p:grpSpPr>
          <a:xfrm>
            <a:off x="723700" y="1861760"/>
            <a:ext cx="697154" cy="679574"/>
            <a:chOff x="2679875" y="2361475"/>
            <a:chExt cx="780425" cy="760575"/>
          </a:xfrm>
        </p:grpSpPr>
        <p:sp>
          <p:nvSpPr>
            <p:cNvPr id="6693" name="Google Shape;6693;p81"/>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1"/>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1"/>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1"/>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1"/>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1"/>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9" name="Google Shape;6699;p81"/>
          <p:cNvGrpSpPr/>
          <p:nvPr/>
        </p:nvGrpSpPr>
        <p:grpSpPr>
          <a:xfrm>
            <a:off x="3122859" y="971352"/>
            <a:ext cx="735829" cy="684547"/>
            <a:chOff x="3351965" y="1148808"/>
            <a:chExt cx="750770" cy="698375"/>
          </a:xfrm>
        </p:grpSpPr>
        <p:grpSp>
          <p:nvGrpSpPr>
            <p:cNvPr id="6700" name="Google Shape;6700;p81"/>
            <p:cNvGrpSpPr/>
            <p:nvPr/>
          </p:nvGrpSpPr>
          <p:grpSpPr>
            <a:xfrm>
              <a:off x="3586796" y="1148808"/>
              <a:ext cx="294857" cy="286830"/>
              <a:chOff x="3750225" y="1774000"/>
              <a:chExt cx="149575" cy="145525"/>
            </a:xfrm>
          </p:grpSpPr>
          <p:sp>
            <p:nvSpPr>
              <p:cNvPr id="6701" name="Google Shape;6701;p81"/>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1"/>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3" name="Google Shape;6703;p81"/>
            <p:cNvGrpSpPr/>
            <p:nvPr/>
          </p:nvGrpSpPr>
          <p:grpSpPr>
            <a:xfrm>
              <a:off x="3779245" y="1375768"/>
              <a:ext cx="323490" cy="286978"/>
              <a:chOff x="3847850" y="1889150"/>
              <a:chExt cx="164100" cy="145600"/>
            </a:xfrm>
          </p:grpSpPr>
          <p:sp>
            <p:nvSpPr>
              <p:cNvPr id="6704" name="Google Shape;6704;p81"/>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1"/>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6" name="Google Shape;6706;p81"/>
            <p:cNvGrpSpPr/>
            <p:nvPr/>
          </p:nvGrpSpPr>
          <p:grpSpPr>
            <a:xfrm>
              <a:off x="3351965" y="1330435"/>
              <a:ext cx="295449" cy="285401"/>
              <a:chOff x="3631100" y="1866150"/>
              <a:chExt cx="149875" cy="144800"/>
            </a:xfrm>
          </p:grpSpPr>
          <p:sp>
            <p:nvSpPr>
              <p:cNvPr id="6707" name="Google Shape;6707;p81"/>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1"/>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9" name="Google Shape;6709;p81"/>
            <p:cNvGrpSpPr/>
            <p:nvPr/>
          </p:nvGrpSpPr>
          <p:grpSpPr>
            <a:xfrm>
              <a:off x="3548208" y="1560352"/>
              <a:ext cx="294808" cy="286830"/>
              <a:chOff x="3730650" y="1982800"/>
              <a:chExt cx="149550" cy="145525"/>
            </a:xfrm>
          </p:grpSpPr>
          <p:sp>
            <p:nvSpPr>
              <p:cNvPr id="6710" name="Google Shape;6710;p81"/>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1"/>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12" name="Google Shape;6712;p81"/>
          <p:cNvGrpSpPr/>
          <p:nvPr/>
        </p:nvGrpSpPr>
        <p:grpSpPr>
          <a:xfrm>
            <a:off x="7624512" y="971306"/>
            <a:ext cx="804565" cy="677795"/>
            <a:chOff x="7636443" y="1204988"/>
            <a:chExt cx="804565" cy="677795"/>
          </a:xfrm>
        </p:grpSpPr>
        <p:grpSp>
          <p:nvGrpSpPr>
            <p:cNvPr id="6713" name="Google Shape;6713;p81"/>
            <p:cNvGrpSpPr/>
            <p:nvPr/>
          </p:nvGrpSpPr>
          <p:grpSpPr>
            <a:xfrm>
              <a:off x="7636443" y="1509705"/>
              <a:ext cx="804565" cy="373078"/>
              <a:chOff x="7636443" y="1509705"/>
              <a:chExt cx="804565" cy="373078"/>
            </a:xfrm>
          </p:grpSpPr>
          <p:sp>
            <p:nvSpPr>
              <p:cNvPr id="6714" name="Google Shape;6714;p81"/>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1"/>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6" name="Google Shape;6716;p81"/>
            <p:cNvGrpSpPr/>
            <p:nvPr/>
          </p:nvGrpSpPr>
          <p:grpSpPr>
            <a:xfrm>
              <a:off x="7636443" y="1408133"/>
              <a:ext cx="804565" cy="373078"/>
              <a:chOff x="7636443" y="1408133"/>
              <a:chExt cx="804565" cy="373078"/>
            </a:xfrm>
          </p:grpSpPr>
          <p:sp>
            <p:nvSpPr>
              <p:cNvPr id="6717" name="Google Shape;6717;p81"/>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1"/>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81"/>
            <p:cNvGrpSpPr/>
            <p:nvPr/>
          </p:nvGrpSpPr>
          <p:grpSpPr>
            <a:xfrm>
              <a:off x="7636443" y="1306560"/>
              <a:ext cx="804565" cy="373078"/>
              <a:chOff x="7636443" y="1306560"/>
              <a:chExt cx="804565" cy="373078"/>
            </a:xfrm>
          </p:grpSpPr>
          <p:sp>
            <p:nvSpPr>
              <p:cNvPr id="6720" name="Google Shape;6720;p81"/>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1"/>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2" name="Google Shape;6722;p81"/>
            <p:cNvGrpSpPr/>
            <p:nvPr/>
          </p:nvGrpSpPr>
          <p:grpSpPr>
            <a:xfrm>
              <a:off x="7636443" y="1204988"/>
              <a:ext cx="804565" cy="373078"/>
              <a:chOff x="7636443" y="1204988"/>
              <a:chExt cx="804565" cy="373078"/>
            </a:xfrm>
          </p:grpSpPr>
          <p:sp>
            <p:nvSpPr>
              <p:cNvPr id="6723" name="Google Shape;6723;p81"/>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1"/>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25" name="Google Shape;6725;p81"/>
          <p:cNvGrpSpPr/>
          <p:nvPr/>
        </p:nvGrpSpPr>
        <p:grpSpPr>
          <a:xfrm>
            <a:off x="4963358" y="1878721"/>
            <a:ext cx="661339" cy="661188"/>
            <a:chOff x="3990000" y="975400"/>
            <a:chExt cx="3934200" cy="3933300"/>
          </a:xfrm>
        </p:grpSpPr>
        <p:sp>
          <p:nvSpPr>
            <p:cNvPr id="6726" name="Google Shape;6726;p81"/>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1"/>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1"/>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1"/>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0" name="Google Shape;6730;p81"/>
          <p:cNvGrpSpPr/>
          <p:nvPr/>
        </p:nvGrpSpPr>
        <p:grpSpPr>
          <a:xfrm>
            <a:off x="6607006" y="1857359"/>
            <a:ext cx="868881" cy="684241"/>
            <a:chOff x="6598259" y="2078634"/>
            <a:chExt cx="868881" cy="684241"/>
          </a:xfrm>
        </p:grpSpPr>
        <p:sp>
          <p:nvSpPr>
            <p:cNvPr id="6731" name="Google Shape;6731;p81"/>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1"/>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1"/>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1"/>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1"/>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1"/>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7" name="Google Shape;6737;p81"/>
            <p:cNvGrpSpPr/>
            <p:nvPr/>
          </p:nvGrpSpPr>
          <p:grpSpPr>
            <a:xfrm>
              <a:off x="6808175" y="2078634"/>
              <a:ext cx="452229" cy="684241"/>
              <a:chOff x="6808175" y="2078634"/>
              <a:chExt cx="452229" cy="684241"/>
            </a:xfrm>
          </p:grpSpPr>
          <p:sp>
            <p:nvSpPr>
              <p:cNvPr id="6738" name="Google Shape;6738;p81"/>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1"/>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1"/>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1"/>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1"/>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1"/>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4" name="Google Shape;6744;p81"/>
              <p:cNvGrpSpPr/>
              <p:nvPr/>
            </p:nvGrpSpPr>
            <p:grpSpPr>
              <a:xfrm>
                <a:off x="6821586" y="2078634"/>
                <a:ext cx="426871" cy="684241"/>
                <a:chOff x="6821586" y="2078634"/>
                <a:chExt cx="426871" cy="684241"/>
              </a:xfrm>
            </p:grpSpPr>
            <p:grpSp>
              <p:nvGrpSpPr>
                <p:cNvPr id="6745" name="Google Shape;6745;p81"/>
                <p:cNvGrpSpPr/>
                <p:nvPr/>
              </p:nvGrpSpPr>
              <p:grpSpPr>
                <a:xfrm>
                  <a:off x="6821586" y="2078634"/>
                  <a:ext cx="426871" cy="684241"/>
                  <a:chOff x="6821586" y="2078634"/>
                  <a:chExt cx="426871" cy="684241"/>
                </a:xfrm>
              </p:grpSpPr>
              <p:sp>
                <p:nvSpPr>
                  <p:cNvPr id="6746" name="Google Shape;6746;p81"/>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1"/>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1"/>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1"/>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1"/>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1"/>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1"/>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1"/>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1"/>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1"/>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1"/>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1"/>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1"/>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1"/>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1"/>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1"/>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1"/>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1"/>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1"/>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5" name="Google Shape;6765;p81"/>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1"/>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1"/>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1"/>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1"/>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1"/>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771" name="Google Shape;6771;p81"/>
          <p:cNvGrpSpPr/>
          <p:nvPr/>
        </p:nvGrpSpPr>
        <p:grpSpPr>
          <a:xfrm>
            <a:off x="5780173" y="1862968"/>
            <a:ext cx="671358" cy="671358"/>
            <a:chOff x="6535625" y="760425"/>
            <a:chExt cx="1665900" cy="1665900"/>
          </a:xfrm>
        </p:grpSpPr>
        <p:sp>
          <p:nvSpPr>
            <p:cNvPr id="6772" name="Google Shape;6772;p81"/>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1"/>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1"/>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1"/>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6" name="Google Shape;6776;p81"/>
          <p:cNvGrpSpPr/>
          <p:nvPr/>
        </p:nvGrpSpPr>
        <p:grpSpPr>
          <a:xfrm>
            <a:off x="716989" y="3531368"/>
            <a:ext cx="1340789" cy="640830"/>
            <a:chOff x="238125" y="1151100"/>
            <a:chExt cx="7139450" cy="3412300"/>
          </a:xfrm>
        </p:grpSpPr>
        <p:sp>
          <p:nvSpPr>
            <p:cNvPr id="6777" name="Google Shape;6777;p81"/>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1"/>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1"/>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1"/>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1"/>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1"/>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1"/>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1"/>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1"/>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1"/>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1"/>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1"/>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9" name="Google Shape;6789;p81"/>
          <p:cNvGrpSpPr/>
          <p:nvPr/>
        </p:nvGrpSpPr>
        <p:grpSpPr>
          <a:xfrm>
            <a:off x="5584212" y="2734649"/>
            <a:ext cx="985357" cy="585764"/>
            <a:chOff x="5145061" y="2881789"/>
            <a:chExt cx="1107641" cy="658458"/>
          </a:xfrm>
        </p:grpSpPr>
        <p:grpSp>
          <p:nvGrpSpPr>
            <p:cNvPr id="6790" name="Google Shape;6790;p81"/>
            <p:cNvGrpSpPr/>
            <p:nvPr/>
          </p:nvGrpSpPr>
          <p:grpSpPr>
            <a:xfrm>
              <a:off x="5722989" y="3244587"/>
              <a:ext cx="529713" cy="295659"/>
              <a:chOff x="5722989" y="3244587"/>
              <a:chExt cx="529713" cy="295659"/>
            </a:xfrm>
          </p:grpSpPr>
          <p:sp>
            <p:nvSpPr>
              <p:cNvPr id="6791" name="Google Shape;6791;p81"/>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792" name="Google Shape;6792;p81"/>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793" name="Google Shape;6793;p81"/>
            <p:cNvGrpSpPr/>
            <p:nvPr/>
          </p:nvGrpSpPr>
          <p:grpSpPr>
            <a:xfrm>
              <a:off x="5145061" y="3244587"/>
              <a:ext cx="536807" cy="295659"/>
              <a:chOff x="5145061" y="3244587"/>
              <a:chExt cx="536807" cy="295659"/>
            </a:xfrm>
          </p:grpSpPr>
          <p:sp>
            <p:nvSpPr>
              <p:cNvPr id="6794" name="Google Shape;6794;p81"/>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795" name="Google Shape;6795;p81"/>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796" name="Google Shape;6796;p81"/>
            <p:cNvGrpSpPr/>
            <p:nvPr/>
          </p:nvGrpSpPr>
          <p:grpSpPr>
            <a:xfrm>
              <a:off x="5341327" y="2898245"/>
              <a:ext cx="532309" cy="614891"/>
              <a:chOff x="5341327" y="2898245"/>
              <a:chExt cx="532309" cy="614891"/>
            </a:xfrm>
          </p:grpSpPr>
          <p:sp>
            <p:nvSpPr>
              <p:cNvPr id="6797" name="Google Shape;6797;p81"/>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798" name="Google Shape;6798;p81"/>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799" name="Google Shape;6799;p81"/>
            <p:cNvGrpSpPr/>
            <p:nvPr/>
          </p:nvGrpSpPr>
          <p:grpSpPr>
            <a:xfrm>
              <a:off x="5532290" y="2881789"/>
              <a:ext cx="620516" cy="305456"/>
              <a:chOff x="5532290" y="2881789"/>
              <a:chExt cx="620516" cy="305456"/>
            </a:xfrm>
          </p:grpSpPr>
          <p:sp>
            <p:nvSpPr>
              <p:cNvPr id="6800" name="Google Shape;6800;p81"/>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801" name="Google Shape;6801;p81"/>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6802" name="Google Shape;6802;p81"/>
          <p:cNvGrpSpPr/>
          <p:nvPr/>
        </p:nvGrpSpPr>
        <p:grpSpPr>
          <a:xfrm>
            <a:off x="8163135" y="3526707"/>
            <a:ext cx="269068" cy="645491"/>
            <a:chOff x="7026852" y="3311869"/>
            <a:chExt cx="434331" cy="1041954"/>
          </a:xfrm>
        </p:grpSpPr>
        <p:sp>
          <p:nvSpPr>
            <p:cNvPr id="6803" name="Google Shape;6803;p81"/>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1"/>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1"/>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6" name="Google Shape;6806;p81"/>
          <p:cNvGrpSpPr/>
          <p:nvPr/>
        </p:nvGrpSpPr>
        <p:grpSpPr>
          <a:xfrm>
            <a:off x="6179716" y="3565945"/>
            <a:ext cx="293882" cy="293836"/>
            <a:chOff x="4873519" y="3311869"/>
            <a:chExt cx="499374" cy="499296"/>
          </a:xfrm>
        </p:grpSpPr>
        <p:sp>
          <p:nvSpPr>
            <p:cNvPr id="6807" name="Google Shape;6807;p81"/>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1"/>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81"/>
          <p:cNvGrpSpPr/>
          <p:nvPr/>
        </p:nvGrpSpPr>
        <p:grpSpPr>
          <a:xfrm>
            <a:off x="6179716" y="3878316"/>
            <a:ext cx="293882" cy="293882"/>
            <a:chOff x="4873519" y="3875839"/>
            <a:chExt cx="499374" cy="499374"/>
          </a:xfrm>
        </p:grpSpPr>
        <p:sp>
          <p:nvSpPr>
            <p:cNvPr id="6810" name="Google Shape;6810;p81"/>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1"/>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81"/>
          <p:cNvGrpSpPr/>
          <p:nvPr/>
        </p:nvGrpSpPr>
        <p:grpSpPr>
          <a:xfrm>
            <a:off x="2410244" y="1850269"/>
            <a:ext cx="698104" cy="698208"/>
            <a:chOff x="2565073" y="2075876"/>
            <a:chExt cx="672482" cy="672518"/>
          </a:xfrm>
        </p:grpSpPr>
        <p:sp>
          <p:nvSpPr>
            <p:cNvPr id="6813" name="Google Shape;6813;p81"/>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1"/>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1"/>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1"/>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1"/>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1"/>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9" name="Google Shape;6819;p81"/>
          <p:cNvGrpSpPr/>
          <p:nvPr/>
        </p:nvGrpSpPr>
        <p:grpSpPr>
          <a:xfrm>
            <a:off x="5633655" y="3534869"/>
            <a:ext cx="438354" cy="637329"/>
            <a:chOff x="1697726" y="3244179"/>
            <a:chExt cx="788124" cy="1146069"/>
          </a:xfrm>
        </p:grpSpPr>
        <p:sp>
          <p:nvSpPr>
            <p:cNvPr id="6820" name="Google Shape;6820;p81"/>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1"/>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2" name="Google Shape;6822;p81"/>
          <p:cNvSpPr/>
          <p:nvPr/>
        </p:nvSpPr>
        <p:spPr>
          <a:xfrm>
            <a:off x="8130914"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3" name="Google Shape;6823;p81"/>
          <p:cNvGrpSpPr/>
          <p:nvPr/>
        </p:nvGrpSpPr>
        <p:grpSpPr>
          <a:xfrm>
            <a:off x="7634869" y="1863232"/>
            <a:ext cx="799565" cy="670282"/>
            <a:chOff x="7617850" y="2063282"/>
            <a:chExt cx="799565" cy="670282"/>
          </a:xfrm>
        </p:grpSpPr>
        <p:cxnSp>
          <p:nvCxnSpPr>
            <p:cNvPr id="6824" name="Google Shape;6824;p81"/>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825" name="Google Shape;6825;p81"/>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826" name="Google Shape;6826;p81"/>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827" name="Google Shape;6827;p81"/>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828" name="Google Shape;6828;p81"/>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6829" name="Google Shape;6829;p81"/>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6830" name="Google Shape;6830;p81"/>
            <p:cNvGrpSpPr/>
            <p:nvPr/>
          </p:nvGrpSpPr>
          <p:grpSpPr>
            <a:xfrm>
              <a:off x="7734309" y="2063282"/>
              <a:ext cx="570957" cy="620095"/>
              <a:chOff x="7734309" y="2063282"/>
              <a:chExt cx="570957" cy="620095"/>
            </a:xfrm>
          </p:grpSpPr>
          <p:grpSp>
            <p:nvGrpSpPr>
              <p:cNvPr id="6831" name="Google Shape;6831;p81"/>
              <p:cNvGrpSpPr/>
              <p:nvPr/>
            </p:nvGrpSpPr>
            <p:grpSpPr>
              <a:xfrm>
                <a:off x="8031573" y="2063282"/>
                <a:ext cx="273693" cy="620095"/>
                <a:chOff x="8031573" y="2063282"/>
                <a:chExt cx="273693" cy="620095"/>
              </a:xfrm>
            </p:grpSpPr>
            <p:sp>
              <p:nvSpPr>
                <p:cNvPr id="6832" name="Google Shape;6832;p8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6" name="Google Shape;6836;p81"/>
              <p:cNvGrpSpPr/>
              <p:nvPr/>
            </p:nvGrpSpPr>
            <p:grpSpPr>
              <a:xfrm flipH="1">
                <a:off x="7734309" y="2063282"/>
                <a:ext cx="273693" cy="620095"/>
                <a:chOff x="8031573" y="2063282"/>
                <a:chExt cx="273693" cy="620095"/>
              </a:xfrm>
            </p:grpSpPr>
            <p:sp>
              <p:nvSpPr>
                <p:cNvPr id="6837" name="Google Shape;6837;p8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6841" name="Google Shape;6841;p81"/>
          <p:cNvSpPr/>
          <p:nvPr/>
        </p:nvSpPr>
        <p:spPr>
          <a:xfrm>
            <a:off x="7095123"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1"/>
          <p:cNvSpPr/>
          <p:nvPr/>
        </p:nvSpPr>
        <p:spPr>
          <a:xfrm rot="10800000">
            <a:off x="6581305"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3" name="Google Shape;6843;p81"/>
          <p:cNvGrpSpPr/>
          <p:nvPr/>
        </p:nvGrpSpPr>
        <p:grpSpPr>
          <a:xfrm>
            <a:off x="7821475" y="2716715"/>
            <a:ext cx="602567" cy="601884"/>
            <a:chOff x="1186975" y="238125"/>
            <a:chExt cx="5244275" cy="5238325"/>
          </a:xfrm>
        </p:grpSpPr>
        <p:sp>
          <p:nvSpPr>
            <p:cNvPr id="6844" name="Google Shape;6844;p81"/>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1"/>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1"/>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1"/>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8" name="Google Shape;6848;p81"/>
          <p:cNvGrpSpPr/>
          <p:nvPr/>
        </p:nvGrpSpPr>
        <p:grpSpPr>
          <a:xfrm>
            <a:off x="3264213" y="1856199"/>
            <a:ext cx="651848" cy="687338"/>
            <a:chOff x="3400515" y="2056248"/>
            <a:chExt cx="698134" cy="735987"/>
          </a:xfrm>
        </p:grpSpPr>
        <p:grpSp>
          <p:nvGrpSpPr>
            <p:cNvPr id="6849" name="Google Shape;6849;p81"/>
            <p:cNvGrpSpPr/>
            <p:nvPr/>
          </p:nvGrpSpPr>
          <p:grpSpPr>
            <a:xfrm>
              <a:off x="3400515" y="2283913"/>
              <a:ext cx="312919" cy="219900"/>
              <a:chOff x="3400515" y="2283913"/>
              <a:chExt cx="312919" cy="219900"/>
            </a:xfrm>
          </p:grpSpPr>
          <p:sp>
            <p:nvSpPr>
              <p:cNvPr id="6850" name="Google Shape;6850;p81"/>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851" name="Google Shape;6851;p81"/>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6852" name="Google Shape;6852;p81"/>
            <p:cNvGrpSpPr/>
            <p:nvPr/>
          </p:nvGrpSpPr>
          <p:grpSpPr>
            <a:xfrm>
              <a:off x="3547823" y="2461089"/>
              <a:ext cx="219900" cy="331146"/>
              <a:chOff x="3547823" y="2461089"/>
              <a:chExt cx="219900" cy="331146"/>
            </a:xfrm>
          </p:grpSpPr>
          <p:sp>
            <p:nvSpPr>
              <p:cNvPr id="6853" name="Google Shape;6853;p81"/>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854" name="Google Shape;6854;p81"/>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6855" name="Google Shape;6855;p81"/>
            <p:cNvGrpSpPr/>
            <p:nvPr/>
          </p:nvGrpSpPr>
          <p:grpSpPr>
            <a:xfrm>
              <a:off x="3734138" y="2461089"/>
              <a:ext cx="219900" cy="331146"/>
              <a:chOff x="3734138" y="2461089"/>
              <a:chExt cx="219900" cy="331146"/>
            </a:xfrm>
          </p:grpSpPr>
          <p:sp>
            <p:nvSpPr>
              <p:cNvPr id="6856" name="Google Shape;6856;p81"/>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857" name="Google Shape;6857;p81"/>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6858" name="Google Shape;6858;p81"/>
            <p:cNvGrpSpPr/>
            <p:nvPr/>
          </p:nvGrpSpPr>
          <p:grpSpPr>
            <a:xfrm>
              <a:off x="3787560" y="2281742"/>
              <a:ext cx="311089" cy="219900"/>
              <a:chOff x="3787560" y="2281742"/>
              <a:chExt cx="311089" cy="219900"/>
            </a:xfrm>
          </p:grpSpPr>
          <p:sp>
            <p:nvSpPr>
              <p:cNvPr id="6859" name="Google Shape;6859;p81"/>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860" name="Google Shape;6860;p81"/>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6861" name="Google Shape;6861;p81"/>
            <p:cNvGrpSpPr/>
            <p:nvPr/>
          </p:nvGrpSpPr>
          <p:grpSpPr>
            <a:xfrm>
              <a:off x="3637290" y="2056248"/>
              <a:ext cx="219900" cy="330736"/>
              <a:chOff x="3637290" y="2056248"/>
              <a:chExt cx="219900" cy="330736"/>
            </a:xfrm>
          </p:grpSpPr>
          <p:sp>
            <p:nvSpPr>
              <p:cNvPr id="6862" name="Google Shape;6862;p81"/>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6863" name="Google Shape;6863;p81"/>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6864" name="Google Shape;6864;p81"/>
          <p:cNvGrpSpPr/>
          <p:nvPr/>
        </p:nvGrpSpPr>
        <p:grpSpPr>
          <a:xfrm>
            <a:off x="2555919" y="2726205"/>
            <a:ext cx="1268144" cy="592394"/>
            <a:chOff x="238125" y="1188750"/>
            <a:chExt cx="7140450" cy="3335550"/>
          </a:xfrm>
        </p:grpSpPr>
        <p:sp>
          <p:nvSpPr>
            <p:cNvPr id="6865" name="Google Shape;6865;p81"/>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1"/>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1"/>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1"/>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1"/>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0" name="Google Shape;6870;p81"/>
          <p:cNvGrpSpPr/>
          <p:nvPr/>
        </p:nvGrpSpPr>
        <p:grpSpPr>
          <a:xfrm>
            <a:off x="6663819" y="2728360"/>
            <a:ext cx="1053944" cy="590147"/>
            <a:chOff x="238125" y="1335475"/>
            <a:chExt cx="5418735" cy="3034175"/>
          </a:xfrm>
        </p:grpSpPr>
        <p:sp>
          <p:nvSpPr>
            <p:cNvPr id="6871" name="Google Shape;6871;p81"/>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1"/>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1"/>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81"/>
          <p:cNvGrpSpPr/>
          <p:nvPr/>
        </p:nvGrpSpPr>
        <p:grpSpPr>
          <a:xfrm>
            <a:off x="4094628" y="3533259"/>
            <a:ext cx="1268207" cy="638939"/>
            <a:chOff x="3967651" y="3645904"/>
            <a:chExt cx="1479304" cy="745292"/>
          </a:xfrm>
        </p:grpSpPr>
        <p:grpSp>
          <p:nvGrpSpPr>
            <p:cNvPr id="6875" name="Google Shape;6875;p81"/>
            <p:cNvGrpSpPr/>
            <p:nvPr/>
          </p:nvGrpSpPr>
          <p:grpSpPr>
            <a:xfrm>
              <a:off x="3967651" y="4009026"/>
              <a:ext cx="1479304" cy="382170"/>
              <a:chOff x="3967651" y="4009026"/>
              <a:chExt cx="1479304" cy="382170"/>
            </a:xfrm>
          </p:grpSpPr>
          <p:grpSp>
            <p:nvGrpSpPr>
              <p:cNvPr id="6876" name="Google Shape;6876;p81"/>
              <p:cNvGrpSpPr/>
              <p:nvPr/>
            </p:nvGrpSpPr>
            <p:grpSpPr>
              <a:xfrm>
                <a:off x="4892216" y="4195630"/>
                <a:ext cx="554739" cy="195566"/>
                <a:chOff x="3604375" y="4892160"/>
                <a:chExt cx="1651500" cy="582215"/>
              </a:xfrm>
            </p:grpSpPr>
            <p:sp>
              <p:nvSpPr>
                <p:cNvPr id="6877" name="Google Shape;6877;p81"/>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1"/>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9" name="Google Shape;6879;p81"/>
              <p:cNvGrpSpPr/>
              <p:nvPr/>
            </p:nvGrpSpPr>
            <p:grpSpPr>
              <a:xfrm>
                <a:off x="3967651" y="4146303"/>
                <a:ext cx="579402" cy="244893"/>
                <a:chOff x="851875" y="4745310"/>
                <a:chExt cx="1724925" cy="729065"/>
              </a:xfrm>
            </p:grpSpPr>
            <p:sp>
              <p:nvSpPr>
                <p:cNvPr id="6880" name="Google Shape;6880;p81"/>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1"/>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2" name="Google Shape;6882;p81"/>
              <p:cNvGrpSpPr/>
              <p:nvPr/>
            </p:nvGrpSpPr>
            <p:grpSpPr>
              <a:xfrm>
                <a:off x="4460753" y="4009026"/>
                <a:ext cx="493110" cy="382170"/>
                <a:chOff x="2319875" y="4336625"/>
                <a:chExt cx="1468025" cy="1137750"/>
              </a:xfrm>
            </p:grpSpPr>
            <p:sp>
              <p:nvSpPr>
                <p:cNvPr id="6883" name="Google Shape;6883;p81"/>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1"/>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85" name="Google Shape;6885;p81"/>
            <p:cNvGrpSpPr/>
            <p:nvPr/>
          </p:nvGrpSpPr>
          <p:grpSpPr>
            <a:xfrm>
              <a:off x="4479443" y="3645904"/>
              <a:ext cx="455965" cy="388789"/>
              <a:chOff x="2957425" y="238100"/>
              <a:chExt cx="1910200" cy="1628775"/>
            </a:xfrm>
          </p:grpSpPr>
          <p:sp>
            <p:nvSpPr>
              <p:cNvPr id="6886" name="Google Shape;6886;p81"/>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1"/>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1"/>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1"/>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1"/>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1"/>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1"/>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1"/>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1"/>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1"/>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96" name="Google Shape;6896;p81"/>
          <p:cNvGrpSpPr/>
          <p:nvPr/>
        </p:nvGrpSpPr>
        <p:grpSpPr>
          <a:xfrm>
            <a:off x="2480742" y="3534460"/>
            <a:ext cx="1243128" cy="637739"/>
            <a:chOff x="2496310" y="3693351"/>
            <a:chExt cx="1342906" cy="688926"/>
          </a:xfrm>
        </p:grpSpPr>
        <p:grpSp>
          <p:nvGrpSpPr>
            <p:cNvPr id="6897" name="Google Shape;6897;p81"/>
            <p:cNvGrpSpPr/>
            <p:nvPr/>
          </p:nvGrpSpPr>
          <p:grpSpPr>
            <a:xfrm>
              <a:off x="2496310" y="3693351"/>
              <a:ext cx="1342906" cy="688875"/>
              <a:chOff x="2496310" y="3693351"/>
              <a:chExt cx="1342906" cy="688875"/>
            </a:xfrm>
          </p:grpSpPr>
          <p:sp>
            <p:nvSpPr>
              <p:cNvPr id="6898" name="Google Shape;6898;p81"/>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1"/>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1"/>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1"/>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1"/>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1"/>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04" name="Google Shape;6904;p81"/>
              <p:cNvCxnSpPr>
                <a:stCxn id="6902"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6905" name="Google Shape;6905;p81"/>
              <p:cNvCxnSpPr>
                <a:stCxn id="6899"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6906" name="Google Shape;6906;p81"/>
              <p:cNvCxnSpPr>
                <a:stCxn id="6900"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907" name="Google Shape;6907;p81"/>
              <p:cNvCxnSpPr>
                <a:stCxn id="6903"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908" name="Google Shape;6908;p81"/>
              <p:cNvCxnSpPr>
                <a:stCxn id="6901"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6909" name="Google Shape;6909;p81"/>
            <p:cNvGrpSpPr/>
            <p:nvPr/>
          </p:nvGrpSpPr>
          <p:grpSpPr>
            <a:xfrm>
              <a:off x="2675275" y="3930557"/>
              <a:ext cx="1003306" cy="451719"/>
              <a:chOff x="2675275" y="4174282"/>
              <a:chExt cx="1003306" cy="451719"/>
            </a:xfrm>
          </p:grpSpPr>
          <p:sp>
            <p:nvSpPr>
              <p:cNvPr id="6910" name="Google Shape;6910;p81"/>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1"/>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1"/>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13" name="Google Shape;6913;p81"/>
          <p:cNvGrpSpPr/>
          <p:nvPr/>
        </p:nvGrpSpPr>
        <p:grpSpPr>
          <a:xfrm>
            <a:off x="1654412" y="971306"/>
            <a:ext cx="574511" cy="874709"/>
            <a:chOff x="1715404" y="1112080"/>
            <a:chExt cx="642270" cy="977984"/>
          </a:xfrm>
        </p:grpSpPr>
        <p:grpSp>
          <p:nvGrpSpPr>
            <p:cNvPr id="6914" name="Google Shape;6914;p81"/>
            <p:cNvGrpSpPr/>
            <p:nvPr/>
          </p:nvGrpSpPr>
          <p:grpSpPr>
            <a:xfrm>
              <a:off x="1715404" y="1112080"/>
              <a:ext cx="642270" cy="977984"/>
              <a:chOff x="1715404" y="1112080"/>
              <a:chExt cx="642270" cy="977984"/>
            </a:xfrm>
          </p:grpSpPr>
          <p:sp>
            <p:nvSpPr>
              <p:cNvPr id="6915" name="Google Shape;6915;p81"/>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1"/>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7" name="Google Shape;6917;p81"/>
            <p:cNvGrpSpPr/>
            <p:nvPr/>
          </p:nvGrpSpPr>
          <p:grpSpPr>
            <a:xfrm>
              <a:off x="1768927" y="1165603"/>
              <a:ext cx="535225" cy="851367"/>
              <a:chOff x="1768927" y="1165603"/>
              <a:chExt cx="535225" cy="851367"/>
            </a:xfrm>
          </p:grpSpPr>
          <p:sp>
            <p:nvSpPr>
              <p:cNvPr id="6918" name="Google Shape;6918;p81"/>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1"/>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0" name="Google Shape;6920;p81"/>
            <p:cNvGrpSpPr/>
            <p:nvPr/>
          </p:nvGrpSpPr>
          <p:grpSpPr>
            <a:xfrm>
              <a:off x="1822449" y="1219125"/>
              <a:ext cx="428180" cy="718859"/>
              <a:chOff x="1822449" y="1219125"/>
              <a:chExt cx="428180" cy="718859"/>
            </a:xfrm>
          </p:grpSpPr>
          <p:sp>
            <p:nvSpPr>
              <p:cNvPr id="6921" name="Google Shape;6921;p81"/>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1"/>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3" name="Google Shape;6923;p81"/>
            <p:cNvGrpSpPr/>
            <p:nvPr/>
          </p:nvGrpSpPr>
          <p:grpSpPr>
            <a:xfrm>
              <a:off x="1875972" y="1272648"/>
              <a:ext cx="321135" cy="586939"/>
              <a:chOff x="1875972" y="1272648"/>
              <a:chExt cx="321135" cy="586939"/>
            </a:xfrm>
          </p:grpSpPr>
          <p:sp>
            <p:nvSpPr>
              <p:cNvPr id="6924" name="Google Shape;6924;p81"/>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1"/>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26" name="Google Shape;6926;p81"/>
          <p:cNvGrpSpPr/>
          <p:nvPr/>
        </p:nvGrpSpPr>
        <p:grpSpPr>
          <a:xfrm>
            <a:off x="7761573" y="3528028"/>
            <a:ext cx="293855" cy="644170"/>
            <a:chOff x="241025" y="3151575"/>
            <a:chExt cx="293855" cy="644170"/>
          </a:xfrm>
        </p:grpSpPr>
        <p:sp>
          <p:nvSpPr>
            <p:cNvPr id="6927" name="Google Shape;6927;p81"/>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1"/>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9" name="Google Shape;6929;p81"/>
          <p:cNvGrpSpPr/>
          <p:nvPr/>
        </p:nvGrpSpPr>
        <p:grpSpPr>
          <a:xfrm>
            <a:off x="709557" y="2728028"/>
            <a:ext cx="1779649" cy="591620"/>
            <a:chOff x="246070" y="1983375"/>
            <a:chExt cx="1855347" cy="616849"/>
          </a:xfrm>
        </p:grpSpPr>
        <p:sp>
          <p:nvSpPr>
            <p:cNvPr id="6930" name="Google Shape;6930;p81"/>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1"/>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1"/>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1"/>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1"/>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1"/>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1"/>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1"/>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1"/>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9" name="Google Shape;6939;p81"/>
          <p:cNvGrpSpPr/>
          <p:nvPr/>
        </p:nvGrpSpPr>
        <p:grpSpPr>
          <a:xfrm>
            <a:off x="2320424" y="971306"/>
            <a:ext cx="711055" cy="745993"/>
            <a:chOff x="2496269" y="1171698"/>
            <a:chExt cx="761953" cy="799392"/>
          </a:xfrm>
        </p:grpSpPr>
        <p:grpSp>
          <p:nvGrpSpPr>
            <p:cNvPr id="6940" name="Google Shape;6940;p81"/>
            <p:cNvGrpSpPr/>
            <p:nvPr/>
          </p:nvGrpSpPr>
          <p:grpSpPr>
            <a:xfrm>
              <a:off x="2496269" y="1171698"/>
              <a:ext cx="761953" cy="723022"/>
              <a:chOff x="2496269" y="1171698"/>
              <a:chExt cx="761953" cy="723022"/>
            </a:xfrm>
          </p:grpSpPr>
          <p:sp>
            <p:nvSpPr>
              <p:cNvPr id="6941" name="Google Shape;6941;p81"/>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1"/>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3" name="Google Shape;6943;p81"/>
              <p:cNvGrpSpPr/>
              <p:nvPr/>
            </p:nvGrpSpPr>
            <p:grpSpPr>
              <a:xfrm>
                <a:off x="2496269" y="1171698"/>
                <a:ext cx="761953" cy="723022"/>
                <a:chOff x="2496269" y="1120652"/>
                <a:chExt cx="761953" cy="723022"/>
              </a:xfrm>
            </p:grpSpPr>
            <p:grpSp>
              <p:nvGrpSpPr>
                <p:cNvPr id="6944" name="Google Shape;6944;p81"/>
                <p:cNvGrpSpPr/>
                <p:nvPr/>
              </p:nvGrpSpPr>
              <p:grpSpPr>
                <a:xfrm>
                  <a:off x="2496269" y="1120652"/>
                  <a:ext cx="761953" cy="723022"/>
                  <a:chOff x="2496269" y="1120652"/>
                  <a:chExt cx="761953" cy="723022"/>
                </a:xfrm>
              </p:grpSpPr>
              <p:grpSp>
                <p:nvGrpSpPr>
                  <p:cNvPr id="6945" name="Google Shape;6945;p81"/>
                  <p:cNvGrpSpPr/>
                  <p:nvPr/>
                </p:nvGrpSpPr>
                <p:grpSpPr>
                  <a:xfrm>
                    <a:off x="2496269" y="1304589"/>
                    <a:ext cx="407089" cy="305057"/>
                    <a:chOff x="2496269" y="1304589"/>
                    <a:chExt cx="407089" cy="305057"/>
                  </a:xfrm>
                </p:grpSpPr>
                <p:sp>
                  <p:nvSpPr>
                    <p:cNvPr id="6946" name="Google Shape;6946;p81"/>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1"/>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8" name="Google Shape;6948;p81"/>
                  <p:cNvGrpSpPr/>
                  <p:nvPr/>
                </p:nvGrpSpPr>
                <p:grpSpPr>
                  <a:xfrm>
                    <a:off x="2586468" y="1493376"/>
                    <a:ext cx="358850" cy="349656"/>
                    <a:chOff x="2586468" y="1493376"/>
                    <a:chExt cx="358850" cy="349656"/>
                  </a:xfrm>
                </p:grpSpPr>
                <p:sp>
                  <p:nvSpPr>
                    <p:cNvPr id="6949" name="Google Shape;6949;p81"/>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1"/>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1" name="Google Shape;6951;p81"/>
                  <p:cNvGrpSpPr/>
                  <p:nvPr/>
                </p:nvGrpSpPr>
                <p:grpSpPr>
                  <a:xfrm>
                    <a:off x="2807939" y="1494024"/>
                    <a:ext cx="358857" cy="349650"/>
                    <a:chOff x="2807939" y="1494024"/>
                    <a:chExt cx="358857" cy="349650"/>
                  </a:xfrm>
                </p:grpSpPr>
                <p:sp>
                  <p:nvSpPr>
                    <p:cNvPr id="6952" name="Google Shape;6952;p81"/>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1"/>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4" name="Google Shape;6954;p81"/>
                  <p:cNvGrpSpPr/>
                  <p:nvPr/>
                </p:nvGrpSpPr>
                <p:grpSpPr>
                  <a:xfrm>
                    <a:off x="2851133" y="1305635"/>
                    <a:ext cx="407089" cy="305057"/>
                    <a:chOff x="2851133" y="1305635"/>
                    <a:chExt cx="407089" cy="305057"/>
                  </a:xfrm>
                </p:grpSpPr>
                <p:sp>
                  <p:nvSpPr>
                    <p:cNvPr id="6955" name="Google Shape;6955;p81"/>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1"/>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7" name="Google Shape;6957;p81"/>
                  <p:cNvGrpSpPr/>
                  <p:nvPr/>
                </p:nvGrpSpPr>
                <p:grpSpPr>
                  <a:xfrm>
                    <a:off x="2727495" y="1120652"/>
                    <a:ext cx="300271" cy="396358"/>
                    <a:chOff x="2727495" y="1120652"/>
                    <a:chExt cx="300271" cy="396358"/>
                  </a:xfrm>
                </p:grpSpPr>
                <p:sp>
                  <p:nvSpPr>
                    <p:cNvPr id="6958" name="Google Shape;6958;p81"/>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1"/>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60" name="Google Shape;6960;p81"/>
                <p:cNvGrpSpPr/>
                <p:nvPr/>
              </p:nvGrpSpPr>
              <p:grpSpPr>
                <a:xfrm>
                  <a:off x="2722305" y="1350460"/>
                  <a:ext cx="308357" cy="308344"/>
                  <a:chOff x="2722305" y="1350460"/>
                  <a:chExt cx="308357" cy="308344"/>
                </a:xfrm>
              </p:grpSpPr>
              <p:sp>
                <p:nvSpPr>
                  <p:cNvPr id="6961" name="Google Shape;6961;p81"/>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2" name="Google Shape;6962;p81"/>
                  <p:cNvGrpSpPr/>
                  <p:nvPr/>
                </p:nvGrpSpPr>
                <p:grpSpPr>
                  <a:xfrm>
                    <a:off x="2725064" y="1364529"/>
                    <a:ext cx="297954" cy="280182"/>
                    <a:chOff x="2725064" y="1364529"/>
                    <a:chExt cx="297954" cy="280182"/>
                  </a:xfrm>
                </p:grpSpPr>
                <p:sp>
                  <p:nvSpPr>
                    <p:cNvPr id="6963" name="Google Shape;6963;p81"/>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1"/>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1"/>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1"/>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1"/>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968" name="Google Shape;6968;p81"/>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1"/>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1"/>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1"/>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1"/>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3" name="Google Shape;6973;p81"/>
          <p:cNvGrpSpPr/>
          <p:nvPr/>
        </p:nvGrpSpPr>
        <p:grpSpPr>
          <a:xfrm>
            <a:off x="3909124" y="2727412"/>
            <a:ext cx="1569144" cy="591015"/>
            <a:chOff x="3820100" y="3023049"/>
            <a:chExt cx="1303926" cy="491162"/>
          </a:xfrm>
        </p:grpSpPr>
        <p:grpSp>
          <p:nvGrpSpPr>
            <p:cNvPr id="6974" name="Google Shape;6974;p81"/>
            <p:cNvGrpSpPr/>
            <p:nvPr/>
          </p:nvGrpSpPr>
          <p:grpSpPr>
            <a:xfrm>
              <a:off x="3820100" y="3023072"/>
              <a:ext cx="1303926" cy="491139"/>
              <a:chOff x="3820100" y="3023072"/>
              <a:chExt cx="1303926" cy="491139"/>
            </a:xfrm>
          </p:grpSpPr>
          <p:sp>
            <p:nvSpPr>
              <p:cNvPr id="6975" name="Google Shape;6975;p81"/>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1"/>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7" name="Google Shape;6977;p81"/>
            <p:cNvGrpSpPr/>
            <p:nvPr/>
          </p:nvGrpSpPr>
          <p:grpSpPr>
            <a:xfrm>
              <a:off x="4132439" y="3023645"/>
              <a:ext cx="393633" cy="177096"/>
              <a:chOff x="4132439" y="3023645"/>
              <a:chExt cx="393633" cy="177096"/>
            </a:xfrm>
          </p:grpSpPr>
          <p:sp>
            <p:nvSpPr>
              <p:cNvPr id="6978" name="Google Shape;6978;p81"/>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1"/>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0" name="Google Shape;6980;p81"/>
            <p:cNvGrpSpPr/>
            <p:nvPr/>
          </p:nvGrpSpPr>
          <p:grpSpPr>
            <a:xfrm>
              <a:off x="3921811" y="3023049"/>
              <a:ext cx="1002397" cy="388943"/>
              <a:chOff x="3921811" y="3023049"/>
              <a:chExt cx="1002397" cy="388943"/>
            </a:xfrm>
          </p:grpSpPr>
          <p:sp>
            <p:nvSpPr>
              <p:cNvPr id="6981" name="Google Shape;6981;p81"/>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1"/>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3" name="Google Shape;6983;p81"/>
            <p:cNvGrpSpPr/>
            <p:nvPr/>
          </p:nvGrpSpPr>
          <p:grpSpPr>
            <a:xfrm>
              <a:off x="4023645" y="3023049"/>
              <a:ext cx="683032" cy="286722"/>
              <a:chOff x="4023645" y="3023049"/>
              <a:chExt cx="683032" cy="286722"/>
            </a:xfrm>
          </p:grpSpPr>
          <p:sp>
            <p:nvSpPr>
              <p:cNvPr id="6984" name="Google Shape;6984;p81"/>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1"/>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86" name="Google Shape;6986;p81"/>
          <p:cNvGrpSpPr/>
          <p:nvPr/>
        </p:nvGrpSpPr>
        <p:grpSpPr>
          <a:xfrm>
            <a:off x="1541246" y="1854257"/>
            <a:ext cx="713522" cy="688025"/>
            <a:chOff x="1706078" y="2092648"/>
            <a:chExt cx="660913" cy="637296"/>
          </a:xfrm>
        </p:grpSpPr>
        <p:sp>
          <p:nvSpPr>
            <p:cNvPr id="6987" name="Google Shape;6987;p81"/>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8" name="Google Shape;6988;p81"/>
            <p:cNvGrpSpPr/>
            <p:nvPr/>
          </p:nvGrpSpPr>
          <p:grpSpPr>
            <a:xfrm>
              <a:off x="1706078" y="2092648"/>
              <a:ext cx="660913" cy="575241"/>
              <a:chOff x="1706078" y="2092648"/>
              <a:chExt cx="660913" cy="575241"/>
            </a:xfrm>
          </p:grpSpPr>
          <p:sp>
            <p:nvSpPr>
              <p:cNvPr id="6989" name="Google Shape;6989;p81"/>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1"/>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1"/>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92" name="Google Shape;6992;p81"/>
          <p:cNvGrpSpPr/>
          <p:nvPr/>
        </p:nvGrpSpPr>
        <p:grpSpPr>
          <a:xfrm>
            <a:off x="6303104" y="971806"/>
            <a:ext cx="1317459" cy="684168"/>
            <a:chOff x="238125" y="999450"/>
            <a:chExt cx="7140700" cy="3708225"/>
          </a:xfrm>
        </p:grpSpPr>
        <p:sp>
          <p:nvSpPr>
            <p:cNvPr id="6993" name="Google Shape;6993;p81"/>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1"/>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1"/>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1"/>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1"/>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1"/>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1"/>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1"/>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1"/>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5" name="Shape 7005"/>
        <p:cNvGrpSpPr/>
        <p:nvPr/>
      </p:nvGrpSpPr>
      <p:grpSpPr>
        <a:xfrm>
          <a:off x="0" y="0"/>
          <a:ext cx="0" cy="0"/>
          <a:chOff x="0" y="0"/>
          <a:chExt cx="0" cy="0"/>
        </a:xfrm>
      </p:grpSpPr>
      <p:grpSp>
        <p:nvGrpSpPr>
          <p:cNvPr id="7006" name="Google Shape;7006;p82"/>
          <p:cNvGrpSpPr/>
          <p:nvPr/>
        </p:nvGrpSpPr>
        <p:grpSpPr>
          <a:xfrm>
            <a:off x="717025" y="967615"/>
            <a:ext cx="1636117" cy="1526144"/>
            <a:chOff x="729238" y="1179665"/>
            <a:chExt cx="1636117" cy="1526144"/>
          </a:xfrm>
        </p:grpSpPr>
        <p:grpSp>
          <p:nvGrpSpPr>
            <p:cNvPr id="7007" name="Google Shape;7007;p82"/>
            <p:cNvGrpSpPr/>
            <p:nvPr/>
          </p:nvGrpSpPr>
          <p:grpSpPr>
            <a:xfrm>
              <a:off x="729238" y="1179665"/>
              <a:ext cx="80700" cy="1526144"/>
              <a:chOff x="729238" y="1179665"/>
              <a:chExt cx="80700" cy="1526144"/>
            </a:xfrm>
          </p:grpSpPr>
          <p:sp>
            <p:nvSpPr>
              <p:cNvPr id="7008" name="Google Shape;7008;p82"/>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2"/>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2"/>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2"/>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2"/>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2"/>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2"/>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2"/>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2"/>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2"/>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8" name="Google Shape;7018;p82"/>
            <p:cNvGrpSpPr/>
            <p:nvPr/>
          </p:nvGrpSpPr>
          <p:grpSpPr>
            <a:xfrm>
              <a:off x="903098" y="1179665"/>
              <a:ext cx="80700" cy="1526144"/>
              <a:chOff x="903098" y="1179665"/>
              <a:chExt cx="80700" cy="1526144"/>
            </a:xfrm>
          </p:grpSpPr>
          <p:sp>
            <p:nvSpPr>
              <p:cNvPr id="7019" name="Google Shape;7019;p82"/>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2"/>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2"/>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2"/>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2"/>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2"/>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2"/>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2"/>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2"/>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2"/>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9" name="Google Shape;7029;p82"/>
            <p:cNvGrpSpPr/>
            <p:nvPr/>
          </p:nvGrpSpPr>
          <p:grpSpPr>
            <a:xfrm>
              <a:off x="1076958" y="1179665"/>
              <a:ext cx="80700" cy="1526144"/>
              <a:chOff x="1076958" y="1179665"/>
              <a:chExt cx="80700" cy="1526144"/>
            </a:xfrm>
          </p:grpSpPr>
          <p:sp>
            <p:nvSpPr>
              <p:cNvPr id="7030" name="Google Shape;7030;p82"/>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2"/>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2"/>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2"/>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2"/>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2"/>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2"/>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2"/>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2"/>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2"/>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0" name="Google Shape;7040;p82"/>
            <p:cNvGrpSpPr/>
            <p:nvPr/>
          </p:nvGrpSpPr>
          <p:grpSpPr>
            <a:xfrm>
              <a:off x="1247707" y="1179665"/>
              <a:ext cx="80700" cy="1526144"/>
              <a:chOff x="1247707" y="1179665"/>
              <a:chExt cx="80700" cy="1526144"/>
            </a:xfrm>
          </p:grpSpPr>
          <p:sp>
            <p:nvSpPr>
              <p:cNvPr id="7041" name="Google Shape;7041;p82"/>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2"/>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2"/>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2"/>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2"/>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2"/>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2"/>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2"/>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2"/>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2"/>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82"/>
            <p:cNvGrpSpPr/>
            <p:nvPr/>
          </p:nvGrpSpPr>
          <p:grpSpPr>
            <a:xfrm>
              <a:off x="1421567" y="1179665"/>
              <a:ext cx="80700" cy="1526144"/>
              <a:chOff x="1421567" y="1179665"/>
              <a:chExt cx="80700" cy="1526144"/>
            </a:xfrm>
          </p:grpSpPr>
          <p:sp>
            <p:nvSpPr>
              <p:cNvPr id="7052" name="Google Shape;7052;p82"/>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2"/>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2"/>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2"/>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2"/>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2"/>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2"/>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2"/>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2"/>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2"/>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2" name="Google Shape;7062;p82"/>
            <p:cNvGrpSpPr/>
            <p:nvPr/>
          </p:nvGrpSpPr>
          <p:grpSpPr>
            <a:xfrm>
              <a:off x="1592327" y="1179665"/>
              <a:ext cx="80700" cy="1526144"/>
              <a:chOff x="1592327" y="1179665"/>
              <a:chExt cx="80700" cy="1526144"/>
            </a:xfrm>
          </p:grpSpPr>
          <p:sp>
            <p:nvSpPr>
              <p:cNvPr id="7063" name="Google Shape;7063;p82"/>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2"/>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2"/>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2"/>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2"/>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2"/>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2"/>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2"/>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2"/>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2"/>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3" name="Google Shape;7073;p82"/>
            <p:cNvGrpSpPr/>
            <p:nvPr/>
          </p:nvGrpSpPr>
          <p:grpSpPr>
            <a:xfrm>
              <a:off x="1766187" y="1179665"/>
              <a:ext cx="80700" cy="1526144"/>
              <a:chOff x="1766187" y="1179665"/>
              <a:chExt cx="80700" cy="1526144"/>
            </a:xfrm>
          </p:grpSpPr>
          <p:sp>
            <p:nvSpPr>
              <p:cNvPr id="7074" name="Google Shape;7074;p82"/>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2"/>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2"/>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2"/>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2"/>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2"/>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2"/>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2"/>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2"/>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2"/>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4" name="Google Shape;7084;p82"/>
            <p:cNvGrpSpPr/>
            <p:nvPr/>
          </p:nvGrpSpPr>
          <p:grpSpPr>
            <a:xfrm>
              <a:off x="1936935" y="1179665"/>
              <a:ext cx="80700" cy="1526144"/>
              <a:chOff x="1936935" y="1179665"/>
              <a:chExt cx="80700" cy="1526144"/>
            </a:xfrm>
          </p:grpSpPr>
          <p:sp>
            <p:nvSpPr>
              <p:cNvPr id="7085" name="Google Shape;7085;p82"/>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2"/>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2"/>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2"/>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2"/>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2"/>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2"/>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2"/>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2"/>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2"/>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5" name="Google Shape;7095;p82"/>
            <p:cNvGrpSpPr/>
            <p:nvPr/>
          </p:nvGrpSpPr>
          <p:grpSpPr>
            <a:xfrm>
              <a:off x="2110795" y="1179665"/>
              <a:ext cx="80700" cy="1526144"/>
              <a:chOff x="2110795" y="1179665"/>
              <a:chExt cx="80700" cy="1526144"/>
            </a:xfrm>
          </p:grpSpPr>
          <p:sp>
            <p:nvSpPr>
              <p:cNvPr id="7096" name="Google Shape;7096;p82"/>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2"/>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2"/>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2"/>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2"/>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2"/>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2"/>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2"/>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2"/>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2"/>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82"/>
            <p:cNvGrpSpPr/>
            <p:nvPr/>
          </p:nvGrpSpPr>
          <p:grpSpPr>
            <a:xfrm>
              <a:off x="2284655" y="1179665"/>
              <a:ext cx="80700" cy="1526144"/>
              <a:chOff x="2284655" y="1179665"/>
              <a:chExt cx="80700" cy="1526144"/>
            </a:xfrm>
          </p:grpSpPr>
          <p:sp>
            <p:nvSpPr>
              <p:cNvPr id="7107" name="Google Shape;7107;p82"/>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2"/>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2"/>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2"/>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2"/>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2"/>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2"/>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2"/>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2"/>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2"/>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17" name="Google Shape;7117;p82"/>
          <p:cNvGrpSpPr/>
          <p:nvPr/>
        </p:nvGrpSpPr>
        <p:grpSpPr>
          <a:xfrm>
            <a:off x="2611692" y="986753"/>
            <a:ext cx="1364248" cy="1102133"/>
            <a:chOff x="2623904" y="1198803"/>
            <a:chExt cx="1364248" cy="1102133"/>
          </a:xfrm>
        </p:grpSpPr>
        <p:grpSp>
          <p:nvGrpSpPr>
            <p:cNvPr id="7118" name="Google Shape;7118;p82"/>
            <p:cNvGrpSpPr/>
            <p:nvPr/>
          </p:nvGrpSpPr>
          <p:grpSpPr>
            <a:xfrm>
              <a:off x="2623907" y="1198803"/>
              <a:ext cx="1364245" cy="273000"/>
              <a:chOff x="2623907" y="1198803"/>
              <a:chExt cx="1364245" cy="273000"/>
            </a:xfrm>
          </p:grpSpPr>
          <p:sp>
            <p:nvSpPr>
              <p:cNvPr id="7119" name="Google Shape;7119;p82"/>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2"/>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2"/>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2"/>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2"/>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4" name="Google Shape;7124;p82"/>
            <p:cNvGrpSpPr/>
            <p:nvPr/>
          </p:nvGrpSpPr>
          <p:grpSpPr>
            <a:xfrm>
              <a:off x="2623904" y="1476964"/>
              <a:ext cx="1364245" cy="273000"/>
              <a:chOff x="2623904" y="1476964"/>
              <a:chExt cx="1364245" cy="273000"/>
            </a:xfrm>
          </p:grpSpPr>
          <p:sp>
            <p:nvSpPr>
              <p:cNvPr id="7125" name="Google Shape;7125;p82"/>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2"/>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2"/>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2"/>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2"/>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0" name="Google Shape;7130;p82"/>
            <p:cNvGrpSpPr/>
            <p:nvPr/>
          </p:nvGrpSpPr>
          <p:grpSpPr>
            <a:xfrm>
              <a:off x="2623907" y="1749775"/>
              <a:ext cx="1364245" cy="273000"/>
              <a:chOff x="2623907" y="1749775"/>
              <a:chExt cx="1364245" cy="273000"/>
            </a:xfrm>
          </p:grpSpPr>
          <p:sp>
            <p:nvSpPr>
              <p:cNvPr id="7131" name="Google Shape;7131;p82"/>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2"/>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2"/>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2"/>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2"/>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6" name="Google Shape;7136;p82"/>
            <p:cNvGrpSpPr/>
            <p:nvPr/>
          </p:nvGrpSpPr>
          <p:grpSpPr>
            <a:xfrm>
              <a:off x="2623904" y="2027936"/>
              <a:ext cx="1364245" cy="273000"/>
              <a:chOff x="2623904" y="2027936"/>
              <a:chExt cx="1364245" cy="273000"/>
            </a:xfrm>
          </p:grpSpPr>
          <p:sp>
            <p:nvSpPr>
              <p:cNvPr id="7137" name="Google Shape;7137;p82"/>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2"/>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2"/>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2"/>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2"/>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42" name="Google Shape;7142;p82"/>
          <p:cNvGrpSpPr/>
          <p:nvPr/>
        </p:nvGrpSpPr>
        <p:grpSpPr>
          <a:xfrm>
            <a:off x="2601153" y="2445826"/>
            <a:ext cx="1387541" cy="159124"/>
            <a:chOff x="3200660" y="2180272"/>
            <a:chExt cx="2563824" cy="378237"/>
          </a:xfrm>
        </p:grpSpPr>
        <p:sp>
          <p:nvSpPr>
            <p:cNvPr id="7143" name="Google Shape;7143;p82"/>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2"/>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2"/>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2"/>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2"/>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2"/>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2"/>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2"/>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2"/>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2"/>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2"/>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2"/>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2"/>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2"/>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2"/>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2"/>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2"/>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2"/>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1" name="Google Shape;7161;p82"/>
          <p:cNvGrpSpPr/>
          <p:nvPr/>
        </p:nvGrpSpPr>
        <p:grpSpPr>
          <a:xfrm>
            <a:off x="2597677" y="2723590"/>
            <a:ext cx="1390502" cy="159625"/>
            <a:chOff x="3530150" y="2790075"/>
            <a:chExt cx="1962600" cy="225300"/>
          </a:xfrm>
        </p:grpSpPr>
        <p:sp>
          <p:nvSpPr>
            <p:cNvPr id="7162" name="Google Shape;7162;p82"/>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2"/>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82"/>
          <p:cNvGrpSpPr/>
          <p:nvPr/>
        </p:nvGrpSpPr>
        <p:grpSpPr>
          <a:xfrm>
            <a:off x="2597735" y="3001855"/>
            <a:ext cx="1411629" cy="154175"/>
            <a:chOff x="3558802" y="4011244"/>
            <a:chExt cx="1866000" cy="111600"/>
          </a:xfrm>
        </p:grpSpPr>
        <p:sp>
          <p:nvSpPr>
            <p:cNvPr id="7165" name="Google Shape;7165;p82"/>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2"/>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7" name="Google Shape;7167;p82"/>
          <p:cNvGrpSpPr/>
          <p:nvPr/>
        </p:nvGrpSpPr>
        <p:grpSpPr>
          <a:xfrm>
            <a:off x="2598023" y="2207425"/>
            <a:ext cx="1383503" cy="119761"/>
            <a:chOff x="3465975" y="2270258"/>
            <a:chExt cx="1986364" cy="171947"/>
          </a:xfrm>
        </p:grpSpPr>
        <p:sp>
          <p:nvSpPr>
            <p:cNvPr id="7168" name="Google Shape;7168;p82"/>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2"/>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2"/>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2"/>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2"/>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2"/>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2"/>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2"/>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6" name="Google Shape;7176;p82"/>
          <p:cNvGrpSpPr/>
          <p:nvPr/>
        </p:nvGrpSpPr>
        <p:grpSpPr>
          <a:xfrm>
            <a:off x="2609030" y="3571198"/>
            <a:ext cx="1369531" cy="195460"/>
            <a:chOff x="723300" y="4253549"/>
            <a:chExt cx="2276482" cy="324900"/>
          </a:xfrm>
        </p:grpSpPr>
        <p:sp>
          <p:nvSpPr>
            <p:cNvPr id="7177" name="Google Shape;7177;p82"/>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2"/>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2"/>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2"/>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2"/>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82"/>
          <p:cNvGrpSpPr/>
          <p:nvPr/>
        </p:nvGrpSpPr>
        <p:grpSpPr>
          <a:xfrm>
            <a:off x="2598591" y="3272439"/>
            <a:ext cx="1389066" cy="180119"/>
            <a:chOff x="705948" y="3788465"/>
            <a:chExt cx="2308953" cy="299400"/>
          </a:xfrm>
        </p:grpSpPr>
        <p:sp>
          <p:nvSpPr>
            <p:cNvPr id="7183" name="Google Shape;7183;p82"/>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2"/>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2"/>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2"/>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2"/>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8" name="Google Shape;7188;p82"/>
          <p:cNvGrpSpPr/>
          <p:nvPr/>
        </p:nvGrpSpPr>
        <p:grpSpPr>
          <a:xfrm>
            <a:off x="4195581" y="1876393"/>
            <a:ext cx="1433821" cy="191501"/>
            <a:chOff x="4273350" y="2088443"/>
            <a:chExt cx="1433821" cy="191501"/>
          </a:xfrm>
        </p:grpSpPr>
        <p:grpSp>
          <p:nvGrpSpPr>
            <p:cNvPr id="7189" name="Google Shape;7189;p82"/>
            <p:cNvGrpSpPr/>
            <p:nvPr/>
          </p:nvGrpSpPr>
          <p:grpSpPr>
            <a:xfrm>
              <a:off x="4273350" y="2088443"/>
              <a:ext cx="1433821" cy="0"/>
              <a:chOff x="5224975" y="2962250"/>
              <a:chExt cx="1544400" cy="0"/>
            </a:xfrm>
          </p:grpSpPr>
          <p:cxnSp>
            <p:nvCxnSpPr>
              <p:cNvPr id="7190" name="Google Shape;7190;p8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191" name="Google Shape;7191;p82"/>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192" name="Google Shape;7192;p82"/>
            <p:cNvGrpSpPr/>
            <p:nvPr/>
          </p:nvGrpSpPr>
          <p:grpSpPr>
            <a:xfrm>
              <a:off x="4273350" y="2279944"/>
              <a:ext cx="1433821" cy="0"/>
              <a:chOff x="5224975" y="2962250"/>
              <a:chExt cx="1544400" cy="0"/>
            </a:xfrm>
          </p:grpSpPr>
          <p:cxnSp>
            <p:nvCxnSpPr>
              <p:cNvPr id="7193" name="Google Shape;7193;p8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194" name="Google Shape;7194;p82"/>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195" name="Google Shape;7195;p82"/>
          <p:cNvGrpSpPr/>
          <p:nvPr/>
        </p:nvGrpSpPr>
        <p:grpSpPr>
          <a:xfrm>
            <a:off x="2646528" y="3885297"/>
            <a:ext cx="1304609" cy="294074"/>
            <a:chOff x="2658741" y="4097347"/>
            <a:chExt cx="1304609" cy="294074"/>
          </a:xfrm>
        </p:grpSpPr>
        <p:grpSp>
          <p:nvGrpSpPr>
            <p:cNvPr id="7196" name="Google Shape;7196;p82"/>
            <p:cNvGrpSpPr/>
            <p:nvPr/>
          </p:nvGrpSpPr>
          <p:grpSpPr>
            <a:xfrm>
              <a:off x="2658741" y="4097347"/>
              <a:ext cx="118572" cy="294074"/>
              <a:chOff x="3343310" y="4475555"/>
              <a:chExt cx="127717" cy="316753"/>
            </a:xfrm>
          </p:grpSpPr>
          <p:sp>
            <p:nvSpPr>
              <p:cNvPr id="7197" name="Google Shape;7197;p8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9" name="Google Shape;7199;p82"/>
            <p:cNvGrpSpPr/>
            <p:nvPr/>
          </p:nvGrpSpPr>
          <p:grpSpPr>
            <a:xfrm>
              <a:off x="3815519" y="4098388"/>
              <a:ext cx="147831" cy="291991"/>
              <a:chOff x="3527539" y="4476677"/>
              <a:chExt cx="159232" cy="314510"/>
            </a:xfrm>
          </p:grpSpPr>
          <p:sp>
            <p:nvSpPr>
              <p:cNvPr id="7200" name="Google Shape;7200;p8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2" name="Google Shape;7202;p82"/>
            <p:cNvGrpSpPr/>
            <p:nvPr/>
          </p:nvGrpSpPr>
          <p:grpSpPr>
            <a:xfrm>
              <a:off x="3511696" y="4098388"/>
              <a:ext cx="147831" cy="291991"/>
              <a:chOff x="3527539" y="4476677"/>
              <a:chExt cx="159232" cy="314510"/>
            </a:xfrm>
          </p:grpSpPr>
          <p:sp>
            <p:nvSpPr>
              <p:cNvPr id="7203" name="Google Shape;7203;p8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5" name="Google Shape;7205;p82"/>
            <p:cNvGrpSpPr/>
            <p:nvPr/>
          </p:nvGrpSpPr>
          <p:grpSpPr>
            <a:xfrm>
              <a:off x="3207874" y="4098388"/>
              <a:ext cx="147831" cy="291991"/>
              <a:chOff x="3527539" y="4476677"/>
              <a:chExt cx="159232" cy="314510"/>
            </a:xfrm>
          </p:grpSpPr>
          <p:sp>
            <p:nvSpPr>
              <p:cNvPr id="7206" name="Google Shape;7206;p8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8" name="Google Shape;7208;p82"/>
            <p:cNvGrpSpPr/>
            <p:nvPr/>
          </p:nvGrpSpPr>
          <p:grpSpPr>
            <a:xfrm>
              <a:off x="2933305" y="4097347"/>
              <a:ext cx="118572" cy="294074"/>
              <a:chOff x="3343310" y="4475555"/>
              <a:chExt cx="127717" cy="316753"/>
            </a:xfrm>
          </p:grpSpPr>
          <p:sp>
            <p:nvSpPr>
              <p:cNvPr id="7209" name="Google Shape;7209;p8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11" name="Google Shape;7211;p82"/>
          <p:cNvGrpSpPr/>
          <p:nvPr/>
        </p:nvGrpSpPr>
        <p:grpSpPr>
          <a:xfrm>
            <a:off x="4197136" y="963991"/>
            <a:ext cx="1430711" cy="751237"/>
            <a:chOff x="5159450" y="1919950"/>
            <a:chExt cx="1541050" cy="862500"/>
          </a:xfrm>
        </p:grpSpPr>
        <p:sp>
          <p:nvSpPr>
            <p:cNvPr id="7212" name="Google Shape;7212;p82"/>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213" name="Google Shape;7213;p82"/>
            <p:cNvGrpSpPr/>
            <p:nvPr/>
          </p:nvGrpSpPr>
          <p:grpSpPr>
            <a:xfrm>
              <a:off x="5159450" y="1919950"/>
              <a:ext cx="1541050" cy="862500"/>
              <a:chOff x="5159450" y="1919950"/>
              <a:chExt cx="1541050" cy="862500"/>
            </a:xfrm>
          </p:grpSpPr>
          <p:cxnSp>
            <p:nvCxnSpPr>
              <p:cNvPr id="7214" name="Google Shape;7214;p82"/>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215" name="Google Shape;7215;p82"/>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216" name="Google Shape;7216;p82"/>
          <p:cNvGrpSpPr/>
          <p:nvPr/>
        </p:nvGrpSpPr>
        <p:grpSpPr>
          <a:xfrm>
            <a:off x="4245274" y="2227761"/>
            <a:ext cx="1334436" cy="967914"/>
            <a:chOff x="4294923" y="2439811"/>
            <a:chExt cx="1334436" cy="967914"/>
          </a:xfrm>
        </p:grpSpPr>
        <p:grpSp>
          <p:nvGrpSpPr>
            <p:cNvPr id="7217" name="Google Shape;7217;p82"/>
            <p:cNvGrpSpPr/>
            <p:nvPr/>
          </p:nvGrpSpPr>
          <p:grpSpPr>
            <a:xfrm>
              <a:off x="4960455" y="2469658"/>
              <a:ext cx="668904" cy="885524"/>
              <a:chOff x="4960455" y="2469658"/>
              <a:chExt cx="668904" cy="885524"/>
            </a:xfrm>
          </p:grpSpPr>
          <p:sp>
            <p:nvSpPr>
              <p:cNvPr id="7218" name="Google Shape;7218;p82"/>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2"/>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2"/>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2"/>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2"/>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2"/>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82"/>
            <p:cNvGrpSpPr/>
            <p:nvPr/>
          </p:nvGrpSpPr>
          <p:grpSpPr>
            <a:xfrm>
              <a:off x="4294923" y="2469658"/>
              <a:ext cx="668951" cy="885524"/>
              <a:chOff x="4294923" y="2469658"/>
              <a:chExt cx="668951" cy="885524"/>
            </a:xfrm>
          </p:grpSpPr>
          <p:sp>
            <p:nvSpPr>
              <p:cNvPr id="7225" name="Google Shape;7225;p82"/>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2"/>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2"/>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2"/>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2"/>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2"/>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1" name="Google Shape;7231;p82"/>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2" name="Google Shape;7232;p82"/>
          <p:cNvGrpSpPr/>
          <p:nvPr/>
        </p:nvGrpSpPr>
        <p:grpSpPr>
          <a:xfrm>
            <a:off x="4231477" y="3282206"/>
            <a:ext cx="1430949" cy="897289"/>
            <a:chOff x="4351371" y="3547942"/>
            <a:chExt cx="1345130" cy="843475"/>
          </a:xfrm>
        </p:grpSpPr>
        <p:grpSp>
          <p:nvGrpSpPr>
            <p:cNvPr id="7233" name="Google Shape;7233;p82"/>
            <p:cNvGrpSpPr/>
            <p:nvPr/>
          </p:nvGrpSpPr>
          <p:grpSpPr>
            <a:xfrm>
              <a:off x="4351371" y="4209917"/>
              <a:ext cx="1345130" cy="181500"/>
              <a:chOff x="4351371" y="4209917"/>
              <a:chExt cx="1345130" cy="181500"/>
            </a:xfrm>
          </p:grpSpPr>
          <p:sp>
            <p:nvSpPr>
              <p:cNvPr id="7234" name="Google Shape;7234;p82"/>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35" name="Google Shape;7235;p82"/>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236" name="Google Shape;7236;p82"/>
            <p:cNvGrpSpPr/>
            <p:nvPr/>
          </p:nvGrpSpPr>
          <p:grpSpPr>
            <a:xfrm>
              <a:off x="4403010" y="3985221"/>
              <a:ext cx="1109518" cy="181500"/>
              <a:chOff x="4403010" y="3985221"/>
              <a:chExt cx="1109518" cy="181500"/>
            </a:xfrm>
          </p:grpSpPr>
          <p:sp>
            <p:nvSpPr>
              <p:cNvPr id="7237" name="Google Shape;7237;p82"/>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38" name="Google Shape;7238;p82"/>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239" name="Google Shape;7239;p82"/>
            <p:cNvGrpSpPr/>
            <p:nvPr/>
          </p:nvGrpSpPr>
          <p:grpSpPr>
            <a:xfrm>
              <a:off x="4618704" y="3766582"/>
              <a:ext cx="807858" cy="181500"/>
              <a:chOff x="4618704" y="3766582"/>
              <a:chExt cx="807858" cy="181500"/>
            </a:xfrm>
          </p:grpSpPr>
          <p:sp>
            <p:nvSpPr>
              <p:cNvPr id="7240" name="Google Shape;7240;p82"/>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41" name="Google Shape;7241;p82"/>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242" name="Google Shape;7242;p82"/>
            <p:cNvGrpSpPr/>
            <p:nvPr/>
          </p:nvGrpSpPr>
          <p:grpSpPr>
            <a:xfrm>
              <a:off x="4735238" y="3547942"/>
              <a:ext cx="462839" cy="181500"/>
              <a:chOff x="4735238" y="3547942"/>
              <a:chExt cx="462839" cy="181500"/>
            </a:xfrm>
          </p:grpSpPr>
          <p:sp>
            <p:nvSpPr>
              <p:cNvPr id="7243" name="Google Shape;7243;p82"/>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44" name="Google Shape;7244;p82"/>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245" name="Google Shape;7245;p82"/>
          <p:cNvGrpSpPr/>
          <p:nvPr/>
        </p:nvGrpSpPr>
        <p:grpSpPr>
          <a:xfrm>
            <a:off x="7407835" y="2217530"/>
            <a:ext cx="1020955" cy="928853"/>
            <a:chOff x="926675" y="238125"/>
            <a:chExt cx="5755100" cy="5232975"/>
          </a:xfrm>
        </p:grpSpPr>
        <p:sp>
          <p:nvSpPr>
            <p:cNvPr id="7246" name="Google Shape;7246;p82"/>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2"/>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2"/>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2"/>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0" name="Google Shape;7250;p82"/>
          <p:cNvGrpSpPr/>
          <p:nvPr/>
        </p:nvGrpSpPr>
        <p:grpSpPr>
          <a:xfrm>
            <a:off x="715208" y="2616265"/>
            <a:ext cx="1695374" cy="1560837"/>
            <a:chOff x="727421" y="2828315"/>
            <a:chExt cx="1695374" cy="1560837"/>
          </a:xfrm>
        </p:grpSpPr>
        <p:grpSp>
          <p:nvGrpSpPr>
            <p:cNvPr id="7251" name="Google Shape;7251;p82"/>
            <p:cNvGrpSpPr/>
            <p:nvPr/>
          </p:nvGrpSpPr>
          <p:grpSpPr>
            <a:xfrm>
              <a:off x="727421" y="2828315"/>
              <a:ext cx="1695374" cy="1560837"/>
              <a:chOff x="734799" y="2782450"/>
              <a:chExt cx="1571100" cy="1577400"/>
            </a:xfrm>
          </p:grpSpPr>
          <p:cxnSp>
            <p:nvCxnSpPr>
              <p:cNvPr id="7252" name="Google Shape;7252;p82"/>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253" name="Google Shape;7253;p82"/>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254" name="Google Shape;7254;p82"/>
            <p:cNvGrpSpPr/>
            <p:nvPr/>
          </p:nvGrpSpPr>
          <p:grpSpPr>
            <a:xfrm>
              <a:off x="819108" y="2882501"/>
              <a:ext cx="1556791" cy="1426186"/>
              <a:chOff x="819108" y="2882501"/>
              <a:chExt cx="1556791" cy="1426186"/>
            </a:xfrm>
          </p:grpSpPr>
          <p:grpSp>
            <p:nvGrpSpPr>
              <p:cNvPr id="7255" name="Google Shape;7255;p82"/>
              <p:cNvGrpSpPr/>
              <p:nvPr/>
            </p:nvGrpSpPr>
            <p:grpSpPr>
              <a:xfrm>
                <a:off x="819108" y="2882501"/>
                <a:ext cx="103104" cy="1426186"/>
                <a:chOff x="4674013" y="3100904"/>
                <a:chExt cx="122758" cy="1698043"/>
              </a:xfrm>
            </p:grpSpPr>
            <p:sp>
              <p:nvSpPr>
                <p:cNvPr id="7256" name="Google Shape;7256;p82"/>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2"/>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2"/>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2"/>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2"/>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2"/>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2"/>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3" name="Google Shape;7263;p82"/>
              <p:cNvGrpSpPr/>
              <p:nvPr/>
            </p:nvGrpSpPr>
            <p:grpSpPr>
              <a:xfrm>
                <a:off x="1062475" y="2882501"/>
                <a:ext cx="103104" cy="1426186"/>
                <a:chOff x="4940438" y="3100904"/>
                <a:chExt cx="122758" cy="1698043"/>
              </a:xfrm>
            </p:grpSpPr>
            <p:sp>
              <p:nvSpPr>
                <p:cNvPr id="7264" name="Google Shape;7264;p82"/>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2"/>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2"/>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2"/>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2"/>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2"/>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2"/>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1" name="Google Shape;7271;p82"/>
              <p:cNvGrpSpPr/>
              <p:nvPr/>
            </p:nvGrpSpPr>
            <p:grpSpPr>
              <a:xfrm>
                <a:off x="1299324" y="2882501"/>
                <a:ext cx="103104" cy="1426186"/>
                <a:chOff x="5206863" y="3100904"/>
                <a:chExt cx="122758" cy="1698043"/>
              </a:xfrm>
            </p:grpSpPr>
            <p:sp>
              <p:nvSpPr>
                <p:cNvPr id="7272" name="Google Shape;7272;p8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9" name="Google Shape;7279;p82"/>
              <p:cNvGrpSpPr/>
              <p:nvPr/>
            </p:nvGrpSpPr>
            <p:grpSpPr>
              <a:xfrm>
                <a:off x="1786057" y="2882501"/>
                <a:ext cx="103104" cy="1426186"/>
                <a:chOff x="6006138" y="3143629"/>
                <a:chExt cx="122758" cy="1698043"/>
              </a:xfrm>
            </p:grpSpPr>
            <p:sp>
              <p:nvSpPr>
                <p:cNvPr id="7280" name="Google Shape;7280;p8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7" name="Google Shape;7287;p82"/>
              <p:cNvGrpSpPr/>
              <p:nvPr/>
            </p:nvGrpSpPr>
            <p:grpSpPr>
              <a:xfrm>
                <a:off x="2029422" y="2882501"/>
                <a:ext cx="103104" cy="1426186"/>
                <a:chOff x="6805413" y="3100904"/>
                <a:chExt cx="122758" cy="1698043"/>
              </a:xfrm>
            </p:grpSpPr>
            <p:sp>
              <p:nvSpPr>
                <p:cNvPr id="7288" name="Google Shape;7288;p82"/>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2"/>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2"/>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2"/>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2"/>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2"/>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2"/>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5" name="Google Shape;7295;p82"/>
              <p:cNvGrpSpPr/>
              <p:nvPr/>
            </p:nvGrpSpPr>
            <p:grpSpPr>
              <a:xfrm>
                <a:off x="2272795" y="2882501"/>
                <a:ext cx="103104" cy="1426186"/>
                <a:chOff x="5206863" y="3100904"/>
                <a:chExt cx="122758" cy="1698043"/>
              </a:xfrm>
            </p:grpSpPr>
            <p:sp>
              <p:nvSpPr>
                <p:cNvPr id="7296" name="Google Shape;7296;p8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3" name="Google Shape;7303;p82"/>
              <p:cNvGrpSpPr/>
              <p:nvPr/>
            </p:nvGrpSpPr>
            <p:grpSpPr>
              <a:xfrm>
                <a:off x="1542694" y="2882501"/>
                <a:ext cx="103104" cy="1426186"/>
                <a:chOff x="6006138" y="3143629"/>
                <a:chExt cx="122758" cy="1698043"/>
              </a:xfrm>
            </p:grpSpPr>
            <p:sp>
              <p:nvSpPr>
                <p:cNvPr id="7304" name="Google Shape;7304;p8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11" name="Google Shape;7311;p82"/>
          <p:cNvGrpSpPr/>
          <p:nvPr/>
        </p:nvGrpSpPr>
        <p:grpSpPr>
          <a:xfrm>
            <a:off x="5671259" y="3305987"/>
            <a:ext cx="2749952" cy="870677"/>
            <a:chOff x="238125" y="1725700"/>
            <a:chExt cx="7139025" cy="2260325"/>
          </a:xfrm>
        </p:grpSpPr>
        <p:sp>
          <p:nvSpPr>
            <p:cNvPr id="7312" name="Google Shape;7312;p82"/>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2"/>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2"/>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2"/>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2"/>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2"/>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2"/>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2"/>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2"/>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2"/>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2" name="Google Shape;7322;p82"/>
          <p:cNvGrpSpPr/>
          <p:nvPr/>
        </p:nvGrpSpPr>
        <p:grpSpPr>
          <a:xfrm>
            <a:off x="5941423" y="2247733"/>
            <a:ext cx="1105452" cy="916747"/>
            <a:chOff x="5249100" y="1210600"/>
            <a:chExt cx="3502700" cy="2904775"/>
          </a:xfrm>
        </p:grpSpPr>
        <p:sp>
          <p:nvSpPr>
            <p:cNvPr id="7323" name="Google Shape;7323;p82"/>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2"/>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2"/>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2"/>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27" name="Google Shape;7327;p82"/>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328" name="Google Shape;7328;p82"/>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329" name="Google Shape;7329;p82"/>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330" name="Google Shape;7330;p82"/>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331" name="Google Shape;7331;p82"/>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2" name="Google Shape;7332;p82"/>
          <p:cNvGrpSpPr/>
          <p:nvPr/>
        </p:nvGrpSpPr>
        <p:grpSpPr>
          <a:xfrm>
            <a:off x="7123971" y="967151"/>
            <a:ext cx="1304650" cy="1124856"/>
            <a:chOff x="7287122" y="1165658"/>
            <a:chExt cx="1219413" cy="1051365"/>
          </a:xfrm>
        </p:grpSpPr>
        <p:grpSp>
          <p:nvGrpSpPr>
            <p:cNvPr id="7333" name="Google Shape;7333;p82"/>
            <p:cNvGrpSpPr/>
            <p:nvPr/>
          </p:nvGrpSpPr>
          <p:grpSpPr>
            <a:xfrm>
              <a:off x="7287122" y="1969723"/>
              <a:ext cx="1219413" cy="247300"/>
              <a:chOff x="7287122" y="1969723"/>
              <a:chExt cx="1219413" cy="247300"/>
            </a:xfrm>
          </p:grpSpPr>
          <p:sp>
            <p:nvSpPr>
              <p:cNvPr id="7334" name="Google Shape;7334;p82"/>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5" name="Google Shape;7335;p82"/>
              <p:cNvGrpSpPr/>
              <p:nvPr/>
            </p:nvGrpSpPr>
            <p:grpSpPr>
              <a:xfrm>
                <a:off x="7287122" y="2063892"/>
                <a:ext cx="1151753" cy="73428"/>
                <a:chOff x="7287122" y="2063892"/>
                <a:chExt cx="1151753" cy="73428"/>
              </a:xfrm>
            </p:grpSpPr>
            <p:sp>
              <p:nvSpPr>
                <p:cNvPr id="7336" name="Google Shape;7336;p82"/>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37" name="Google Shape;7337;p82"/>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338" name="Google Shape;7338;p82"/>
            <p:cNvGrpSpPr/>
            <p:nvPr/>
          </p:nvGrpSpPr>
          <p:grpSpPr>
            <a:xfrm>
              <a:off x="7287122" y="1712201"/>
              <a:ext cx="1219403" cy="246767"/>
              <a:chOff x="7287122" y="1712201"/>
              <a:chExt cx="1219403" cy="246767"/>
            </a:xfrm>
          </p:grpSpPr>
          <p:sp>
            <p:nvSpPr>
              <p:cNvPr id="7339" name="Google Shape;7339;p82"/>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0" name="Google Shape;7340;p82"/>
              <p:cNvGrpSpPr/>
              <p:nvPr/>
            </p:nvGrpSpPr>
            <p:grpSpPr>
              <a:xfrm>
                <a:off x="7287122" y="1842861"/>
                <a:ext cx="1005303" cy="73419"/>
                <a:chOff x="7287122" y="1842861"/>
                <a:chExt cx="1005303" cy="73419"/>
              </a:xfrm>
            </p:grpSpPr>
            <p:sp>
              <p:nvSpPr>
                <p:cNvPr id="7341" name="Google Shape;7341;p82"/>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42" name="Google Shape;7342;p82"/>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343" name="Google Shape;7343;p82"/>
            <p:cNvGrpSpPr/>
            <p:nvPr/>
          </p:nvGrpSpPr>
          <p:grpSpPr>
            <a:xfrm>
              <a:off x="7287122" y="1447520"/>
              <a:ext cx="1219403" cy="286667"/>
              <a:chOff x="7287122" y="1447520"/>
              <a:chExt cx="1219403" cy="286667"/>
            </a:xfrm>
          </p:grpSpPr>
          <p:sp>
            <p:nvSpPr>
              <p:cNvPr id="7344" name="Google Shape;7344;p82"/>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5" name="Google Shape;7345;p82"/>
              <p:cNvGrpSpPr/>
              <p:nvPr/>
            </p:nvGrpSpPr>
            <p:grpSpPr>
              <a:xfrm>
                <a:off x="7287122" y="1581977"/>
                <a:ext cx="852803" cy="73428"/>
                <a:chOff x="7287122" y="1581977"/>
                <a:chExt cx="852803" cy="73428"/>
              </a:xfrm>
            </p:grpSpPr>
            <p:sp>
              <p:nvSpPr>
                <p:cNvPr id="7346" name="Google Shape;7346;p82"/>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47" name="Google Shape;7347;p82"/>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348" name="Google Shape;7348;p82"/>
            <p:cNvGrpSpPr/>
            <p:nvPr/>
          </p:nvGrpSpPr>
          <p:grpSpPr>
            <a:xfrm>
              <a:off x="7287122" y="1165658"/>
              <a:ext cx="1219403" cy="344253"/>
              <a:chOff x="7287122" y="1165658"/>
              <a:chExt cx="1219403" cy="344253"/>
            </a:xfrm>
          </p:grpSpPr>
          <p:sp>
            <p:nvSpPr>
              <p:cNvPr id="7349" name="Google Shape;7349;p82"/>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50" name="Google Shape;7350;p82"/>
              <p:cNvGrpSpPr/>
              <p:nvPr/>
            </p:nvGrpSpPr>
            <p:grpSpPr>
              <a:xfrm>
                <a:off x="7287122" y="1341025"/>
                <a:ext cx="695703" cy="73419"/>
                <a:chOff x="7287122" y="1341025"/>
                <a:chExt cx="695703" cy="73419"/>
              </a:xfrm>
            </p:grpSpPr>
            <p:sp>
              <p:nvSpPr>
                <p:cNvPr id="7351" name="Google Shape;7351;p82"/>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52" name="Google Shape;7352;p82"/>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353" name="Google Shape;7353;p82"/>
          <p:cNvGrpSpPr/>
          <p:nvPr/>
        </p:nvGrpSpPr>
        <p:grpSpPr>
          <a:xfrm>
            <a:off x="5790463" y="973174"/>
            <a:ext cx="1397729" cy="1098540"/>
            <a:chOff x="5900602" y="1193063"/>
            <a:chExt cx="1299851" cy="1021707"/>
          </a:xfrm>
        </p:grpSpPr>
        <p:grpSp>
          <p:nvGrpSpPr>
            <p:cNvPr id="7354" name="Google Shape;7354;p82"/>
            <p:cNvGrpSpPr/>
            <p:nvPr/>
          </p:nvGrpSpPr>
          <p:grpSpPr>
            <a:xfrm>
              <a:off x="6520337" y="1193063"/>
              <a:ext cx="341815" cy="799959"/>
              <a:chOff x="6520337" y="1193063"/>
              <a:chExt cx="341815" cy="799959"/>
            </a:xfrm>
          </p:grpSpPr>
          <p:grpSp>
            <p:nvGrpSpPr>
              <p:cNvPr id="7355" name="Google Shape;7355;p82"/>
              <p:cNvGrpSpPr/>
              <p:nvPr/>
            </p:nvGrpSpPr>
            <p:grpSpPr>
              <a:xfrm>
                <a:off x="6520337" y="1589527"/>
                <a:ext cx="213950" cy="403494"/>
                <a:chOff x="6520337" y="1589527"/>
                <a:chExt cx="213950" cy="403494"/>
              </a:xfrm>
            </p:grpSpPr>
            <p:sp>
              <p:nvSpPr>
                <p:cNvPr id="7356" name="Google Shape;7356;p82"/>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2"/>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8" name="Google Shape;7358;p82"/>
              <p:cNvGrpSpPr/>
              <p:nvPr/>
            </p:nvGrpSpPr>
            <p:grpSpPr>
              <a:xfrm>
                <a:off x="6577204" y="1193063"/>
                <a:ext cx="284947" cy="464512"/>
                <a:chOff x="6577204" y="1193063"/>
                <a:chExt cx="284947" cy="464512"/>
              </a:xfrm>
            </p:grpSpPr>
            <p:sp>
              <p:nvSpPr>
                <p:cNvPr id="7359" name="Google Shape;7359;p82"/>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60" name="Google Shape;7360;p82"/>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361" name="Google Shape;7361;p82"/>
            <p:cNvGrpSpPr/>
            <p:nvPr/>
          </p:nvGrpSpPr>
          <p:grpSpPr>
            <a:xfrm>
              <a:off x="6238903" y="1193063"/>
              <a:ext cx="300475" cy="900152"/>
              <a:chOff x="6238903" y="1193063"/>
              <a:chExt cx="300475" cy="900152"/>
            </a:xfrm>
          </p:grpSpPr>
          <p:grpSp>
            <p:nvGrpSpPr>
              <p:cNvPr id="7362" name="Google Shape;7362;p82"/>
              <p:cNvGrpSpPr/>
              <p:nvPr/>
            </p:nvGrpSpPr>
            <p:grpSpPr>
              <a:xfrm>
                <a:off x="6290865" y="1489315"/>
                <a:ext cx="248514" cy="603900"/>
                <a:chOff x="6290865" y="1489315"/>
                <a:chExt cx="248514" cy="603900"/>
              </a:xfrm>
            </p:grpSpPr>
            <p:sp>
              <p:nvSpPr>
                <p:cNvPr id="7363" name="Google Shape;7363;p82"/>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2"/>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5" name="Google Shape;7365;p82"/>
              <p:cNvGrpSpPr/>
              <p:nvPr/>
            </p:nvGrpSpPr>
            <p:grpSpPr>
              <a:xfrm>
                <a:off x="6238903" y="1193063"/>
                <a:ext cx="284947" cy="333087"/>
                <a:chOff x="6238903" y="1193063"/>
                <a:chExt cx="284947" cy="333087"/>
              </a:xfrm>
            </p:grpSpPr>
            <p:sp>
              <p:nvSpPr>
                <p:cNvPr id="7366" name="Google Shape;7366;p82"/>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67" name="Google Shape;7367;p82"/>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368" name="Google Shape;7368;p82"/>
            <p:cNvGrpSpPr/>
            <p:nvPr/>
          </p:nvGrpSpPr>
          <p:grpSpPr>
            <a:xfrm>
              <a:off x="5900602" y="1193063"/>
              <a:ext cx="444345" cy="1021707"/>
              <a:chOff x="5900602" y="1193063"/>
              <a:chExt cx="444345" cy="1021707"/>
            </a:xfrm>
          </p:grpSpPr>
          <p:grpSp>
            <p:nvGrpSpPr>
              <p:cNvPr id="7369" name="Google Shape;7369;p82"/>
              <p:cNvGrpSpPr/>
              <p:nvPr/>
            </p:nvGrpSpPr>
            <p:grpSpPr>
              <a:xfrm>
                <a:off x="6046501" y="1367785"/>
                <a:ext cx="298446" cy="846986"/>
                <a:chOff x="6046501" y="1367785"/>
                <a:chExt cx="298446" cy="846986"/>
              </a:xfrm>
            </p:grpSpPr>
            <p:sp>
              <p:nvSpPr>
                <p:cNvPr id="7370" name="Google Shape;7370;p82"/>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2"/>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2" name="Google Shape;7372;p82"/>
              <p:cNvGrpSpPr/>
              <p:nvPr/>
            </p:nvGrpSpPr>
            <p:grpSpPr>
              <a:xfrm>
                <a:off x="5900602" y="1193063"/>
                <a:ext cx="284947" cy="182312"/>
                <a:chOff x="5900602" y="1193063"/>
                <a:chExt cx="284947" cy="182312"/>
              </a:xfrm>
            </p:grpSpPr>
            <p:sp>
              <p:nvSpPr>
                <p:cNvPr id="7373" name="Google Shape;7373;p82"/>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74" name="Google Shape;7374;p82"/>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375" name="Google Shape;7375;p82"/>
            <p:cNvGrpSpPr/>
            <p:nvPr/>
          </p:nvGrpSpPr>
          <p:grpSpPr>
            <a:xfrm>
              <a:off x="6738300" y="1193063"/>
              <a:ext cx="462153" cy="707634"/>
              <a:chOff x="6738300" y="1193063"/>
              <a:chExt cx="462153" cy="707634"/>
            </a:xfrm>
          </p:grpSpPr>
          <p:grpSp>
            <p:nvGrpSpPr>
              <p:cNvPr id="7376" name="Google Shape;7376;p82"/>
              <p:cNvGrpSpPr/>
              <p:nvPr/>
            </p:nvGrpSpPr>
            <p:grpSpPr>
              <a:xfrm>
                <a:off x="6915505" y="1193063"/>
                <a:ext cx="284947" cy="597387"/>
                <a:chOff x="6915505" y="1193063"/>
                <a:chExt cx="284947" cy="597387"/>
              </a:xfrm>
            </p:grpSpPr>
            <p:sp>
              <p:nvSpPr>
                <p:cNvPr id="7377" name="Google Shape;7377;p82"/>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78" name="Google Shape;7378;p82"/>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379" name="Google Shape;7379;p82"/>
              <p:cNvGrpSpPr/>
              <p:nvPr/>
            </p:nvGrpSpPr>
            <p:grpSpPr>
              <a:xfrm>
                <a:off x="6738300" y="1684725"/>
                <a:ext cx="230066" cy="215971"/>
                <a:chOff x="6738300" y="1684725"/>
                <a:chExt cx="230066" cy="215971"/>
              </a:xfrm>
            </p:grpSpPr>
            <p:sp>
              <p:nvSpPr>
                <p:cNvPr id="7380" name="Google Shape;7380;p82"/>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2"/>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38"/>
          <p:cNvSpPr/>
          <p:nvPr/>
        </p:nvSpPr>
        <p:spPr>
          <a:xfrm>
            <a:off x="4663811" y="1676771"/>
            <a:ext cx="711900" cy="71180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9" name="Google Shape;499;p38"/>
          <p:cNvCxnSpPr/>
          <p:nvPr/>
        </p:nvCxnSpPr>
        <p:spPr>
          <a:xfrm>
            <a:off x="5579436" y="1988488"/>
            <a:ext cx="2186400" cy="0"/>
          </a:xfrm>
          <a:prstGeom prst="straightConnector1">
            <a:avLst/>
          </a:prstGeom>
          <a:noFill/>
          <a:ln cap="flat" cmpd="sng" w="9525">
            <a:solidFill>
              <a:schemeClr val="dk1"/>
            </a:solidFill>
            <a:prstDash val="solid"/>
            <a:round/>
            <a:headEnd len="med" w="med" type="none"/>
            <a:tailEnd len="med" w="med" type="none"/>
          </a:ln>
        </p:spPr>
      </p:cxnSp>
      <p:sp>
        <p:nvSpPr>
          <p:cNvPr id="500" name="Google Shape;500;p38"/>
          <p:cNvSpPr/>
          <p:nvPr/>
        </p:nvSpPr>
        <p:spPr>
          <a:xfrm>
            <a:off x="806111" y="3419371"/>
            <a:ext cx="711900" cy="71180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1" name="Google Shape;501;p38"/>
          <p:cNvCxnSpPr/>
          <p:nvPr/>
        </p:nvCxnSpPr>
        <p:spPr>
          <a:xfrm>
            <a:off x="1721736" y="3731088"/>
            <a:ext cx="2186400" cy="0"/>
          </a:xfrm>
          <a:prstGeom prst="straightConnector1">
            <a:avLst/>
          </a:prstGeom>
          <a:noFill/>
          <a:ln cap="flat" cmpd="sng" w="9525">
            <a:solidFill>
              <a:schemeClr val="dk1"/>
            </a:solidFill>
            <a:prstDash val="solid"/>
            <a:round/>
            <a:headEnd len="med" w="med" type="none"/>
            <a:tailEnd len="med" w="med" type="none"/>
          </a:ln>
        </p:spPr>
      </p:cxnSp>
      <p:sp>
        <p:nvSpPr>
          <p:cNvPr id="502" name="Google Shape;502;p38"/>
          <p:cNvSpPr/>
          <p:nvPr/>
        </p:nvSpPr>
        <p:spPr>
          <a:xfrm>
            <a:off x="4663811" y="3419371"/>
            <a:ext cx="711900" cy="71180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3" name="Google Shape;503;p38"/>
          <p:cNvCxnSpPr/>
          <p:nvPr/>
        </p:nvCxnSpPr>
        <p:spPr>
          <a:xfrm>
            <a:off x="5579436" y="3731088"/>
            <a:ext cx="2186400" cy="0"/>
          </a:xfrm>
          <a:prstGeom prst="straightConnector1">
            <a:avLst/>
          </a:prstGeom>
          <a:noFill/>
          <a:ln cap="flat" cmpd="sng" w="9525">
            <a:solidFill>
              <a:schemeClr val="dk1"/>
            </a:solidFill>
            <a:prstDash val="solid"/>
            <a:round/>
            <a:headEnd len="med" w="med" type="none"/>
            <a:tailEnd len="med" w="med" type="none"/>
          </a:ln>
        </p:spPr>
      </p:cxnSp>
      <p:sp>
        <p:nvSpPr>
          <p:cNvPr id="504" name="Google Shape;504;p38"/>
          <p:cNvSpPr/>
          <p:nvPr/>
        </p:nvSpPr>
        <p:spPr>
          <a:xfrm>
            <a:off x="806111" y="1676771"/>
            <a:ext cx="711900" cy="71180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8"/>
          <p:cNvSpPr txBox="1"/>
          <p:nvPr>
            <p:ph idx="15"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a:t>
            </a:r>
            <a:endParaRPr/>
          </a:p>
        </p:txBody>
      </p:sp>
      <p:sp>
        <p:nvSpPr>
          <p:cNvPr id="506" name="Google Shape;506;p38"/>
          <p:cNvSpPr txBox="1"/>
          <p:nvPr>
            <p:ph type="title"/>
          </p:nvPr>
        </p:nvSpPr>
        <p:spPr>
          <a:xfrm>
            <a:off x="1641574" y="1361075"/>
            <a:ext cx="2774400" cy="4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DATA ANALYSIS</a:t>
            </a:r>
            <a:endParaRPr/>
          </a:p>
        </p:txBody>
      </p:sp>
      <p:sp>
        <p:nvSpPr>
          <p:cNvPr id="507" name="Google Shape;507;p38"/>
          <p:cNvSpPr txBox="1"/>
          <p:nvPr>
            <p:ph idx="1" type="subTitle"/>
          </p:nvPr>
        </p:nvSpPr>
        <p:spPr>
          <a:xfrm>
            <a:off x="1641561" y="2007860"/>
            <a:ext cx="2230500" cy="5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08" name="Google Shape;508;p38"/>
          <p:cNvSpPr txBox="1"/>
          <p:nvPr>
            <p:ph idx="2" type="title"/>
          </p:nvPr>
        </p:nvSpPr>
        <p:spPr>
          <a:xfrm>
            <a:off x="806111" y="1859125"/>
            <a:ext cx="711900" cy="34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cxnSp>
        <p:nvCxnSpPr>
          <p:cNvPr id="509" name="Google Shape;509;p38"/>
          <p:cNvCxnSpPr/>
          <p:nvPr/>
        </p:nvCxnSpPr>
        <p:spPr>
          <a:xfrm>
            <a:off x="1721736" y="1988488"/>
            <a:ext cx="2186400" cy="0"/>
          </a:xfrm>
          <a:prstGeom prst="straightConnector1">
            <a:avLst/>
          </a:prstGeom>
          <a:noFill/>
          <a:ln cap="flat" cmpd="sng" w="9525">
            <a:solidFill>
              <a:schemeClr val="dk1"/>
            </a:solidFill>
            <a:prstDash val="solid"/>
            <a:round/>
            <a:headEnd len="med" w="med" type="none"/>
            <a:tailEnd len="med" w="med" type="none"/>
          </a:ln>
        </p:spPr>
      </p:cxnSp>
      <p:sp>
        <p:nvSpPr>
          <p:cNvPr id="510" name="Google Shape;510;p38"/>
          <p:cNvSpPr txBox="1"/>
          <p:nvPr>
            <p:ph idx="3" type="title"/>
          </p:nvPr>
        </p:nvSpPr>
        <p:spPr>
          <a:xfrm>
            <a:off x="5499274" y="1361075"/>
            <a:ext cx="2831700" cy="4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511" name="Google Shape;511;p38"/>
          <p:cNvSpPr txBox="1"/>
          <p:nvPr>
            <p:ph idx="4" type="subTitle"/>
          </p:nvPr>
        </p:nvSpPr>
        <p:spPr>
          <a:xfrm>
            <a:off x="5499261" y="2007860"/>
            <a:ext cx="2230500" cy="5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12" name="Google Shape;512;p38"/>
          <p:cNvSpPr txBox="1"/>
          <p:nvPr>
            <p:ph idx="5" type="title"/>
          </p:nvPr>
        </p:nvSpPr>
        <p:spPr>
          <a:xfrm>
            <a:off x="4663811" y="1859125"/>
            <a:ext cx="711900" cy="34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513" name="Google Shape;513;p38"/>
          <p:cNvSpPr txBox="1"/>
          <p:nvPr>
            <p:ph idx="6" type="title"/>
          </p:nvPr>
        </p:nvSpPr>
        <p:spPr>
          <a:xfrm>
            <a:off x="1641574" y="3103675"/>
            <a:ext cx="2774400" cy="4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METHODOLOGIES</a:t>
            </a:r>
            <a:endParaRPr/>
          </a:p>
        </p:txBody>
      </p:sp>
      <p:sp>
        <p:nvSpPr>
          <p:cNvPr id="514" name="Google Shape;514;p38"/>
          <p:cNvSpPr txBox="1"/>
          <p:nvPr>
            <p:ph idx="7" type="subTitle"/>
          </p:nvPr>
        </p:nvSpPr>
        <p:spPr>
          <a:xfrm>
            <a:off x="1641561" y="3750460"/>
            <a:ext cx="2230500" cy="5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15" name="Google Shape;515;p38"/>
          <p:cNvSpPr txBox="1"/>
          <p:nvPr>
            <p:ph idx="8" type="title"/>
          </p:nvPr>
        </p:nvSpPr>
        <p:spPr>
          <a:xfrm>
            <a:off x="806111" y="3601725"/>
            <a:ext cx="711900" cy="34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516" name="Google Shape;516;p38"/>
          <p:cNvSpPr txBox="1"/>
          <p:nvPr>
            <p:ph idx="9" type="title"/>
          </p:nvPr>
        </p:nvSpPr>
        <p:spPr>
          <a:xfrm>
            <a:off x="5499274" y="3103675"/>
            <a:ext cx="2831700" cy="4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517" name="Google Shape;517;p38"/>
          <p:cNvSpPr txBox="1"/>
          <p:nvPr>
            <p:ph idx="13" type="subTitle"/>
          </p:nvPr>
        </p:nvSpPr>
        <p:spPr>
          <a:xfrm>
            <a:off x="5499261" y="3750460"/>
            <a:ext cx="2230500" cy="5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18" name="Google Shape;518;p38"/>
          <p:cNvSpPr txBox="1"/>
          <p:nvPr>
            <p:ph idx="14" type="title"/>
          </p:nvPr>
        </p:nvSpPr>
        <p:spPr>
          <a:xfrm>
            <a:off x="4663811" y="3601725"/>
            <a:ext cx="711900" cy="34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519" name="Google Shape;519;p38"/>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520" name="Google Shape;520;p38">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8">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8">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523" name="Google Shape;523;p38">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524" name="Google Shape;524;p38">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525" name="Google Shape;525;p38"/>
          <p:cNvGrpSpPr/>
          <p:nvPr/>
        </p:nvGrpSpPr>
        <p:grpSpPr>
          <a:xfrm>
            <a:off x="706038" y="312972"/>
            <a:ext cx="140222" cy="140409"/>
            <a:chOff x="2741000" y="199475"/>
            <a:chExt cx="191953" cy="192210"/>
          </a:xfrm>
        </p:grpSpPr>
        <p:sp>
          <p:nvSpPr>
            <p:cNvPr id="526" name="Google Shape;526;p38"/>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8"/>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8"/>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8"/>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8"/>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8"/>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8"/>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8"/>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8"/>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 name="Google Shape;535;p38">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8"/>
          <p:cNvSpPr/>
          <p:nvPr/>
        </p:nvSpPr>
        <p:spPr>
          <a:xfrm>
            <a:off x="7450613" y="1360805"/>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 name="Google Shape;537;p38"/>
          <p:cNvGrpSpPr/>
          <p:nvPr/>
        </p:nvGrpSpPr>
        <p:grpSpPr>
          <a:xfrm>
            <a:off x="7671697" y="886552"/>
            <a:ext cx="695830" cy="243805"/>
            <a:chOff x="2271950" y="2722775"/>
            <a:chExt cx="575875" cy="201775"/>
          </a:xfrm>
        </p:grpSpPr>
        <p:sp>
          <p:nvSpPr>
            <p:cNvPr id="538" name="Google Shape;538;p38"/>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8"/>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8"/>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8"/>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8"/>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3" name="Google Shape;543;p38"/>
          <p:cNvSpPr/>
          <p:nvPr/>
        </p:nvSpPr>
        <p:spPr>
          <a:xfrm rot="-1685758">
            <a:off x="8157103" y="157125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8"/>
          <p:cNvSpPr/>
          <p:nvPr/>
        </p:nvSpPr>
        <p:spPr>
          <a:xfrm>
            <a:off x="7401588" y="76482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8"/>
          <p:cNvSpPr/>
          <p:nvPr/>
        </p:nvSpPr>
        <p:spPr>
          <a:xfrm>
            <a:off x="8116751" y="2689056"/>
            <a:ext cx="140247" cy="141086"/>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8"/>
          <p:cNvSpPr/>
          <p:nvPr/>
        </p:nvSpPr>
        <p:spPr>
          <a:xfrm>
            <a:off x="8116751" y="3255255"/>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8"/>
          <p:cNvSpPr/>
          <p:nvPr/>
        </p:nvSpPr>
        <p:spPr>
          <a:xfrm rot="-1685758">
            <a:off x="7659553" y="313075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8"/>
          <p:cNvSpPr/>
          <p:nvPr/>
        </p:nvSpPr>
        <p:spPr>
          <a:xfrm>
            <a:off x="1167876" y="3061168"/>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8"/>
          <p:cNvSpPr/>
          <p:nvPr/>
        </p:nvSpPr>
        <p:spPr>
          <a:xfrm rot="-1685758">
            <a:off x="933116" y="278270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8"/>
          <p:cNvSpPr/>
          <p:nvPr/>
        </p:nvSpPr>
        <p:spPr>
          <a:xfrm>
            <a:off x="706061" y="1390487"/>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85" name="Shape 7385"/>
        <p:cNvGrpSpPr/>
        <p:nvPr/>
      </p:nvGrpSpPr>
      <p:grpSpPr>
        <a:xfrm>
          <a:off x="0" y="0"/>
          <a:ext cx="0" cy="0"/>
          <a:chOff x="0" y="0"/>
          <a:chExt cx="0" cy="0"/>
        </a:xfrm>
      </p:grpSpPr>
      <p:grpSp>
        <p:nvGrpSpPr>
          <p:cNvPr id="7386" name="Google Shape;7386;p83"/>
          <p:cNvGrpSpPr/>
          <p:nvPr/>
        </p:nvGrpSpPr>
        <p:grpSpPr>
          <a:xfrm>
            <a:off x="829359" y="2307635"/>
            <a:ext cx="339235" cy="298186"/>
            <a:chOff x="898875" y="244725"/>
            <a:chExt cx="481800" cy="423500"/>
          </a:xfrm>
        </p:grpSpPr>
        <p:sp>
          <p:nvSpPr>
            <p:cNvPr id="7387" name="Google Shape;7387;p83"/>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8" name="Google Shape;7388;p83"/>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9" name="Google Shape;7389;p83"/>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0" name="Google Shape;7390;p83"/>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1" name="Google Shape;7391;p83"/>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2" name="Google Shape;7392;p83"/>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3" name="Google Shape;7393;p83"/>
          <p:cNvGrpSpPr/>
          <p:nvPr/>
        </p:nvGrpSpPr>
        <p:grpSpPr>
          <a:xfrm>
            <a:off x="1267741" y="2287103"/>
            <a:ext cx="298169" cy="339253"/>
            <a:chOff x="1529350" y="258825"/>
            <a:chExt cx="423475" cy="481825"/>
          </a:xfrm>
        </p:grpSpPr>
        <p:sp>
          <p:nvSpPr>
            <p:cNvPr id="7394" name="Google Shape;7394;p83"/>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5" name="Google Shape;7395;p83"/>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6" name="Google Shape;7396;p83"/>
          <p:cNvGrpSpPr/>
          <p:nvPr/>
        </p:nvGrpSpPr>
        <p:grpSpPr>
          <a:xfrm>
            <a:off x="1660716" y="2367273"/>
            <a:ext cx="340890" cy="178912"/>
            <a:chOff x="2084325" y="363300"/>
            <a:chExt cx="484150" cy="254100"/>
          </a:xfrm>
        </p:grpSpPr>
        <p:sp>
          <p:nvSpPr>
            <p:cNvPr id="7397" name="Google Shape;7397;p83"/>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8" name="Google Shape;7398;p83"/>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9" name="Google Shape;7399;p83"/>
          <p:cNvGrpSpPr/>
          <p:nvPr/>
        </p:nvGrpSpPr>
        <p:grpSpPr>
          <a:xfrm>
            <a:off x="2110011" y="2287102"/>
            <a:ext cx="298169" cy="339253"/>
            <a:chOff x="2707500" y="249400"/>
            <a:chExt cx="423475" cy="481825"/>
          </a:xfrm>
        </p:grpSpPr>
        <p:sp>
          <p:nvSpPr>
            <p:cNvPr id="7400" name="Google Shape;7400;p83"/>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1" name="Google Shape;7401;p83"/>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02" name="Google Shape;7402;p83"/>
          <p:cNvGrpSpPr/>
          <p:nvPr/>
        </p:nvGrpSpPr>
        <p:grpSpPr>
          <a:xfrm>
            <a:off x="2523626" y="2287428"/>
            <a:ext cx="305386" cy="338602"/>
            <a:chOff x="3300325" y="249875"/>
            <a:chExt cx="433725" cy="480900"/>
          </a:xfrm>
        </p:grpSpPr>
        <p:sp>
          <p:nvSpPr>
            <p:cNvPr id="7403" name="Google Shape;7403;p83"/>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4" name="Google Shape;7404;p83"/>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5" name="Google Shape;7405;p83"/>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6" name="Google Shape;7406;p83"/>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7" name="Google Shape;7407;p83"/>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8" name="Google Shape;7408;p83"/>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09" name="Google Shape;7409;p83"/>
          <p:cNvGrpSpPr/>
          <p:nvPr/>
        </p:nvGrpSpPr>
        <p:grpSpPr>
          <a:xfrm>
            <a:off x="2912712" y="2287349"/>
            <a:ext cx="352349" cy="338760"/>
            <a:chOff x="3854700" y="249750"/>
            <a:chExt cx="500425" cy="481125"/>
          </a:xfrm>
        </p:grpSpPr>
        <p:sp>
          <p:nvSpPr>
            <p:cNvPr id="7410" name="Google Shape;7410;p83"/>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1" name="Google Shape;7411;p83"/>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2" name="Google Shape;7412;p83"/>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3" name="Google Shape;7413;p83"/>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4" name="Google Shape;7414;p83"/>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5" name="Google Shape;7415;p83"/>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6" name="Google Shape;7416;p83"/>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7" name="Google Shape;7417;p83"/>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18" name="Google Shape;7418;p83"/>
          <p:cNvGrpSpPr/>
          <p:nvPr/>
        </p:nvGrpSpPr>
        <p:grpSpPr>
          <a:xfrm>
            <a:off x="3330701" y="2287349"/>
            <a:ext cx="352349" cy="338760"/>
            <a:chOff x="4447550" y="249750"/>
            <a:chExt cx="500425" cy="481125"/>
          </a:xfrm>
        </p:grpSpPr>
        <p:sp>
          <p:nvSpPr>
            <p:cNvPr id="7419" name="Google Shape;7419;p83"/>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0" name="Google Shape;7420;p83"/>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21" name="Google Shape;7421;p83"/>
          <p:cNvGrpSpPr/>
          <p:nvPr/>
        </p:nvGrpSpPr>
        <p:grpSpPr>
          <a:xfrm>
            <a:off x="3759902" y="2287102"/>
            <a:ext cx="339253" cy="339253"/>
            <a:chOff x="5049725" y="249400"/>
            <a:chExt cx="481825" cy="481825"/>
          </a:xfrm>
        </p:grpSpPr>
        <p:sp>
          <p:nvSpPr>
            <p:cNvPr id="7422" name="Google Shape;7422;p83"/>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3" name="Google Shape;7423;p83"/>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24" name="Google Shape;7424;p83"/>
          <p:cNvGrpSpPr/>
          <p:nvPr/>
        </p:nvGrpSpPr>
        <p:grpSpPr>
          <a:xfrm>
            <a:off x="4173843" y="2287102"/>
            <a:ext cx="339253" cy="339253"/>
            <a:chOff x="5660400" y="238125"/>
            <a:chExt cx="481825" cy="481825"/>
          </a:xfrm>
        </p:grpSpPr>
        <p:sp>
          <p:nvSpPr>
            <p:cNvPr id="7425" name="Google Shape;7425;p83"/>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6" name="Google Shape;7426;p83"/>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27" name="Google Shape;7427;p83"/>
          <p:cNvGrpSpPr/>
          <p:nvPr/>
        </p:nvGrpSpPr>
        <p:grpSpPr>
          <a:xfrm>
            <a:off x="4590529" y="2287102"/>
            <a:ext cx="339253" cy="339253"/>
            <a:chOff x="6235400" y="249400"/>
            <a:chExt cx="481825" cy="481825"/>
          </a:xfrm>
        </p:grpSpPr>
        <p:sp>
          <p:nvSpPr>
            <p:cNvPr id="7428" name="Google Shape;7428;p83"/>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9" name="Google Shape;7429;p83"/>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0" name="Google Shape;7430;p83"/>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1" name="Google Shape;7431;p83"/>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2" name="Google Shape;7432;p83"/>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33" name="Google Shape;7433;p83"/>
          <p:cNvGrpSpPr/>
          <p:nvPr/>
        </p:nvGrpSpPr>
        <p:grpSpPr>
          <a:xfrm>
            <a:off x="828875" y="2731810"/>
            <a:ext cx="340204" cy="298116"/>
            <a:chOff x="899850" y="871450"/>
            <a:chExt cx="483175" cy="423400"/>
          </a:xfrm>
        </p:grpSpPr>
        <p:sp>
          <p:nvSpPr>
            <p:cNvPr id="7434" name="Google Shape;7434;p83"/>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5" name="Google Shape;7435;p83"/>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6" name="Google Shape;7436;p83"/>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7" name="Google Shape;7437;p83"/>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438" name="Google Shape;7438;p83"/>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439" name="Google Shape;7439;p83"/>
          <p:cNvGrpSpPr/>
          <p:nvPr/>
        </p:nvGrpSpPr>
        <p:grpSpPr>
          <a:xfrm>
            <a:off x="1660875" y="2711232"/>
            <a:ext cx="340573" cy="339271"/>
            <a:chOff x="2085450" y="842250"/>
            <a:chExt cx="483700" cy="481850"/>
          </a:xfrm>
        </p:grpSpPr>
        <p:sp>
          <p:nvSpPr>
            <p:cNvPr id="7440" name="Google Shape;7440;p83"/>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1" name="Google Shape;7441;p83"/>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2" name="Google Shape;7442;p83"/>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43" name="Google Shape;7443;p83"/>
          <p:cNvGrpSpPr/>
          <p:nvPr/>
        </p:nvGrpSpPr>
        <p:grpSpPr>
          <a:xfrm>
            <a:off x="2089443" y="2711241"/>
            <a:ext cx="339306" cy="339253"/>
            <a:chOff x="2685825" y="840375"/>
            <a:chExt cx="481900" cy="481825"/>
          </a:xfrm>
        </p:grpSpPr>
        <p:sp>
          <p:nvSpPr>
            <p:cNvPr id="7444" name="Google Shape;7444;p83"/>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5" name="Google Shape;7445;p83"/>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46" name="Google Shape;7446;p83"/>
          <p:cNvGrpSpPr/>
          <p:nvPr/>
        </p:nvGrpSpPr>
        <p:grpSpPr>
          <a:xfrm>
            <a:off x="2501104" y="2710924"/>
            <a:ext cx="350431" cy="339887"/>
            <a:chOff x="3270675" y="841800"/>
            <a:chExt cx="497700" cy="482725"/>
          </a:xfrm>
        </p:grpSpPr>
        <p:sp>
          <p:nvSpPr>
            <p:cNvPr id="7447" name="Google Shape;7447;p83"/>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8" name="Google Shape;7448;p83"/>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9" name="Google Shape;7449;p83"/>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450" name="Google Shape;7450;p83"/>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451" name="Google Shape;7451;p83"/>
          <p:cNvGrpSpPr/>
          <p:nvPr/>
        </p:nvGrpSpPr>
        <p:grpSpPr>
          <a:xfrm>
            <a:off x="3337249" y="2731783"/>
            <a:ext cx="339253" cy="298169"/>
            <a:chOff x="4467200" y="877100"/>
            <a:chExt cx="481825" cy="423475"/>
          </a:xfrm>
        </p:grpSpPr>
        <p:sp>
          <p:nvSpPr>
            <p:cNvPr id="7452" name="Google Shape;7452;p83"/>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3" name="Google Shape;7453;p83"/>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4" name="Google Shape;7454;p83"/>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5" name="Google Shape;7455;p83"/>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56" name="Google Shape;7456;p83"/>
          <p:cNvGrpSpPr/>
          <p:nvPr/>
        </p:nvGrpSpPr>
        <p:grpSpPr>
          <a:xfrm>
            <a:off x="3752140" y="2711232"/>
            <a:ext cx="354778" cy="339271"/>
            <a:chOff x="5045500" y="842250"/>
            <a:chExt cx="503875" cy="481850"/>
          </a:xfrm>
        </p:grpSpPr>
        <p:sp>
          <p:nvSpPr>
            <p:cNvPr id="7457" name="Google Shape;7457;p83"/>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8" name="Google Shape;7458;p83"/>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59" name="Google Shape;7459;p83"/>
          <p:cNvGrpSpPr/>
          <p:nvPr/>
        </p:nvGrpSpPr>
        <p:grpSpPr>
          <a:xfrm>
            <a:off x="4174987" y="2737451"/>
            <a:ext cx="336965" cy="286833"/>
            <a:chOff x="5645200" y="879425"/>
            <a:chExt cx="478575" cy="407375"/>
          </a:xfrm>
        </p:grpSpPr>
        <p:sp>
          <p:nvSpPr>
            <p:cNvPr id="7460" name="Google Shape;7460;p83"/>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1" name="Google Shape;7461;p83"/>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2" name="Google Shape;7462;p83"/>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3" name="Google Shape;7463;p83"/>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4" name="Google Shape;7464;p83"/>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5" name="Google Shape;7465;p83"/>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66" name="Google Shape;7466;p83"/>
          <p:cNvGrpSpPr/>
          <p:nvPr/>
        </p:nvGrpSpPr>
        <p:grpSpPr>
          <a:xfrm>
            <a:off x="4611062" y="2711241"/>
            <a:ext cx="298186" cy="339253"/>
            <a:chOff x="6264525" y="842250"/>
            <a:chExt cx="423500" cy="481825"/>
          </a:xfrm>
        </p:grpSpPr>
        <p:sp>
          <p:nvSpPr>
            <p:cNvPr id="7467" name="Google Shape;7467;p83"/>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8" name="Google Shape;7468;p83"/>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9" name="Google Shape;7469;p83"/>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0" name="Google Shape;7470;p83"/>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1" name="Google Shape;7471;p83"/>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2" name="Google Shape;7472;p83"/>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3" name="Google Shape;7473;p83"/>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74" name="Google Shape;7474;p83"/>
          <p:cNvGrpSpPr/>
          <p:nvPr/>
        </p:nvGrpSpPr>
        <p:grpSpPr>
          <a:xfrm>
            <a:off x="829350" y="3125895"/>
            <a:ext cx="339253" cy="339253"/>
            <a:chOff x="900750" y="1436075"/>
            <a:chExt cx="481825" cy="481825"/>
          </a:xfrm>
        </p:grpSpPr>
        <p:sp>
          <p:nvSpPr>
            <p:cNvPr id="7475" name="Google Shape;7475;p83"/>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6" name="Google Shape;7476;p83"/>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7" name="Google Shape;7477;p83"/>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8" name="Google Shape;7478;p83"/>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79" name="Google Shape;7479;p83"/>
          <p:cNvGrpSpPr/>
          <p:nvPr/>
        </p:nvGrpSpPr>
        <p:grpSpPr>
          <a:xfrm>
            <a:off x="1247198" y="3186183"/>
            <a:ext cx="339253" cy="218676"/>
            <a:chOff x="1492675" y="1520750"/>
            <a:chExt cx="481825" cy="310575"/>
          </a:xfrm>
        </p:grpSpPr>
        <p:sp>
          <p:nvSpPr>
            <p:cNvPr id="7480" name="Google Shape;7480;p83"/>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1" name="Google Shape;7481;p83"/>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82" name="Google Shape;7482;p83"/>
          <p:cNvGrpSpPr/>
          <p:nvPr/>
        </p:nvGrpSpPr>
        <p:grpSpPr>
          <a:xfrm>
            <a:off x="1654995" y="3125877"/>
            <a:ext cx="352332" cy="339288"/>
            <a:chOff x="2071000" y="1435025"/>
            <a:chExt cx="500400" cy="481875"/>
          </a:xfrm>
        </p:grpSpPr>
        <p:sp>
          <p:nvSpPr>
            <p:cNvPr id="7483" name="Google Shape;7483;p83"/>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4" name="Google Shape;7484;p83"/>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5" name="Google Shape;7485;p83"/>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86" name="Google Shape;7486;p83"/>
          <p:cNvGrpSpPr/>
          <p:nvPr/>
        </p:nvGrpSpPr>
        <p:grpSpPr>
          <a:xfrm>
            <a:off x="2083159" y="3146709"/>
            <a:ext cx="351874" cy="297623"/>
            <a:chOff x="2678350" y="1464650"/>
            <a:chExt cx="499750" cy="422700"/>
          </a:xfrm>
        </p:grpSpPr>
        <p:sp>
          <p:nvSpPr>
            <p:cNvPr id="7487" name="Google Shape;7487;p83"/>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8" name="Google Shape;7488;p83"/>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9" name="Google Shape;7489;p83"/>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90" name="Google Shape;7490;p83"/>
          <p:cNvGrpSpPr/>
          <p:nvPr/>
        </p:nvGrpSpPr>
        <p:grpSpPr>
          <a:xfrm>
            <a:off x="2506692" y="3125895"/>
            <a:ext cx="339253" cy="339253"/>
            <a:chOff x="3271200" y="1435075"/>
            <a:chExt cx="481825" cy="481825"/>
          </a:xfrm>
        </p:grpSpPr>
        <p:sp>
          <p:nvSpPr>
            <p:cNvPr id="7491" name="Google Shape;7491;p83"/>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2" name="Google Shape;7492;p83"/>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93" name="Google Shape;7493;p83"/>
          <p:cNvGrpSpPr/>
          <p:nvPr/>
        </p:nvGrpSpPr>
        <p:grpSpPr>
          <a:xfrm>
            <a:off x="2917165" y="3125877"/>
            <a:ext cx="343442" cy="339288"/>
            <a:chOff x="3858100" y="1435075"/>
            <a:chExt cx="487775" cy="481875"/>
          </a:xfrm>
        </p:grpSpPr>
        <p:sp>
          <p:nvSpPr>
            <p:cNvPr id="7494" name="Google Shape;7494;p83"/>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5" name="Google Shape;7495;p83"/>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6" name="Google Shape;7496;p83"/>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7" name="Google Shape;7497;p83"/>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8" name="Google Shape;7498;p83"/>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99" name="Google Shape;7499;p83"/>
          <p:cNvGrpSpPr/>
          <p:nvPr/>
        </p:nvGrpSpPr>
        <p:grpSpPr>
          <a:xfrm>
            <a:off x="3337249" y="3125895"/>
            <a:ext cx="339253" cy="339253"/>
            <a:chOff x="4456875" y="1435075"/>
            <a:chExt cx="481825" cy="481825"/>
          </a:xfrm>
        </p:grpSpPr>
        <p:sp>
          <p:nvSpPr>
            <p:cNvPr id="7500" name="Google Shape;7500;p83"/>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1" name="Google Shape;7501;p83"/>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2" name="Google Shape;7502;p83"/>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3" name="Google Shape;7503;p83"/>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4" name="Google Shape;7504;p83"/>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5" name="Google Shape;7505;p83"/>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6" name="Google Shape;7506;p83"/>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7" name="Google Shape;7507;p83"/>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8" name="Google Shape;7508;p83"/>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9" name="Google Shape;7509;p83"/>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0" name="Google Shape;7510;p83"/>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1" name="Google Shape;7511;p83"/>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2" name="Google Shape;7512;p83"/>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3" name="Google Shape;7513;p83"/>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4" name="Google Shape;7514;p83"/>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5" name="Google Shape;7515;p83"/>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6" name="Google Shape;7516;p83"/>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7" name="Google Shape;7517;p83"/>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8" name="Google Shape;7518;p83"/>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19" name="Google Shape;7519;p83"/>
          <p:cNvGrpSpPr/>
          <p:nvPr/>
        </p:nvGrpSpPr>
        <p:grpSpPr>
          <a:xfrm>
            <a:off x="3758239" y="3125886"/>
            <a:ext cx="342580" cy="339271"/>
            <a:chOff x="5049725" y="1435050"/>
            <a:chExt cx="486550" cy="481850"/>
          </a:xfrm>
        </p:grpSpPr>
        <p:sp>
          <p:nvSpPr>
            <p:cNvPr id="7520" name="Google Shape;7520;p83"/>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1" name="Google Shape;7521;p83"/>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2" name="Google Shape;7522;p83"/>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3" name="Google Shape;7523;p83"/>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24" name="Google Shape;7524;p83"/>
          <p:cNvGrpSpPr/>
          <p:nvPr/>
        </p:nvGrpSpPr>
        <p:grpSpPr>
          <a:xfrm>
            <a:off x="4173790" y="3125895"/>
            <a:ext cx="339359" cy="339253"/>
            <a:chOff x="5642475" y="1435075"/>
            <a:chExt cx="481975" cy="481825"/>
          </a:xfrm>
        </p:grpSpPr>
        <p:sp>
          <p:nvSpPr>
            <p:cNvPr id="7525" name="Google Shape;7525;p83"/>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6" name="Google Shape;7526;p83"/>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7" name="Google Shape;7527;p83"/>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28" name="Google Shape;7528;p83"/>
          <p:cNvGrpSpPr/>
          <p:nvPr/>
        </p:nvGrpSpPr>
        <p:grpSpPr>
          <a:xfrm>
            <a:off x="4588276" y="3125886"/>
            <a:ext cx="343759" cy="339271"/>
            <a:chOff x="6232000" y="1435050"/>
            <a:chExt cx="488225" cy="481850"/>
          </a:xfrm>
        </p:grpSpPr>
        <p:sp>
          <p:nvSpPr>
            <p:cNvPr id="7529" name="Google Shape;7529;p83"/>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0" name="Google Shape;7530;p83"/>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1" name="Google Shape;7531;p83"/>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2" name="Google Shape;7532;p83"/>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3" name="Google Shape;7533;p83"/>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34" name="Google Shape;7534;p83"/>
          <p:cNvGrpSpPr/>
          <p:nvPr/>
        </p:nvGrpSpPr>
        <p:grpSpPr>
          <a:xfrm>
            <a:off x="849012" y="3539545"/>
            <a:ext cx="299929" cy="337792"/>
            <a:chOff x="924450" y="2028975"/>
            <a:chExt cx="425975" cy="479750"/>
          </a:xfrm>
        </p:grpSpPr>
        <p:sp>
          <p:nvSpPr>
            <p:cNvPr id="7535" name="Google Shape;7535;p83"/>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6" name="Google Shape;7536;p83"/>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7" name="Google Shape;7537;p83"/>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38" name="Google Shape;7538;p83"/>
          <p:cNvGrpSpPr/>
          <p:nvPr/>
        </p:nvGrpSpPr>
        <p:grpSpPr>
          <a:xfrm>
            <a:off x="1661509" y="3559347"/>
            <a:ext cx="339306" cy="298186"/>
            <a:chOff x="2085450" y="2057100"/>
            <a:chExt cx="481900" cy="423500"/>
          </a:xfrm>
        </p:grpSpPr>
        <p:sp>
          <p:nvSpPr>
            <p:cNvPr id="7539" name="Google Shape;7539;p83"/>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0" name="Google Shape;7540;p83"/>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1" name="Google Shape;7541;p83"/>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42" name="Google Shape;7542;p83"/>
          <p:cNvGrpSpPr/>
          <p:nvPr/>
        </p:nvGrpSpPr>
        <p:grpSpPr>
          <a:xfrm>
            <a:off x="2089442" y="3582592"/>
            <a:ext cx="339306" cy="251698"/>
            <a:chOff x="2678275" y="2090100"/>
            <a:chExt cx="481900" cy="357475"/>
          </a:xfrm>
        </p:grpSpPr>
        <p:sp>
          <p:nvSpPr>
            <p:cNvPr id="7543" name="Google Shape;7543;p83"/>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4" name="Google Shape;7544;p83"/>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5" name="Google Shape;7545;p83"/>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6" name="Google Shape;7546;p83"/>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7" name="Google Shape;7547;p83"/>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48" name="Google Shape;7548;p83"/>
          <p:cNvGrpSpPr/>
          <p:nvPr/>
        </p:nvGrpSpPr>
        <p:grpSpPr>
          <a:xfrm>
            <a:off x="2566646" y="3594790"/>
            <a:ext cx="219345" cy="227301"/>
            <a:chOff x="3357325" y="2093500"/>
            <a:chExt cx="311525" cy="322825"/>
          </a:xfrm>
        </p:grpSpPr>
        <p:sp>
          <p:nvSpPr>
            <p:cNvPr id="7549" name="Google Shape;7549;p83"/>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0" name="Google Shape;7550;p83"/>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1" name="Google Shape;7551;p83"/>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552" name="Google Shape;7552;p83"/>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553" name="Google Shape;7553;p83"/>
          <p:cNvGrpSpPr/>
          <p:nvPr/>
        </p:nvGrpSpPr>
        <p:grpSpPr>
          <a:xfrm>
            <a:off x="3360836" y="3538814"/>
            <a:ext cx="292078" cy="339253"/>
            <a:chOff x="4492800" y="2027925"/>
            <a:chExt cx="414825" cy="481825"/>
          </a:xfrm>
        </p:grpSpPr>
        <p:sp>
          <p:nvSpPr>
            <p:cNvPr id="7554" name="Google Shape;7554;p83"/>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5" name="Google Shape;7555;p83"/>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56" name="Google Shape;7556;p83"/>
          <p:cNvGrpSpPr/>
          <p:nvPr/>
        </p:nvGrpSpPr>
        <p:grpSpPr>
          <a:xfrm>
            <a:off x="3759928" y="3538805"/>
            <a:ext cx="339200" cy="339271"/>
            <a:chOff x="5049725" y="2027900"/>
            <a:chExt cx="481750" cy="481850"/>
          </a:xfrm>
        </p:grpSpPr>
        <p:sp>
          <p:nvSpPr>
            <p:cNvPr id="7557" name="Google Shape;7557;p83"/>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8" name="Google Shape;7558;p83"/>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9" name="Google Shape;7559;p83"/>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0" name="Google Shape;7560;p83"/>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1" name="Google Shape;7561;p83"/>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2" name="Google Shape;7562;p83"/>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3" name="Google Shape;7563;p83"/>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4" name="Google Shape;7564;p83"/>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65" name="Google Shape;7565;p83"/>
          <p:cNvGrpSpPr/>
          <p:nvPr/>
        </p:nvGrpSpPr>
        <p:grpSpPr>
          <a:xfrm>
            <a:off x="4233524" y="3538893"/>
            <a:ext cx="219890" cy="339095"/>
            <a:chOff x="5726350" y="2028150"/>
            <a:chExt cx="312300" cy="481600"/>
          </a:xfrm>
        </p:grpSpPr>
        <p:sp>
          <p:nvSpPr>
            <p:cNvPr id="7566" name="Google Shape;7566;p83"/>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7" name="Google Shape;7567;p83"/>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8" name="Google Shape;7568;p83"/>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69" name="Google Shape;7569;p83"/>
          <p:cNvGrpSpPr/>
          <p:nvPr/>
        </p:nvGrpSpPr>
        <p:grpSpPr>
          <a:xfrm>
            <a:off x="4593715" y="3542000"/>
            <a:ext cx="332881" cy="332881"/>
            <a:chOff x="6239925" y="2032450"/>
            <a:chExt cx="472775" cy="472775"/>
          </a:xfrm>
        </p:grpSpPr>
        <p:sp>
          <p:nvSpPr>
            <p:cNvPr id="7570" name="Google Shape;7570;p83"/>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1" name="Google Shape;7571;p83"/>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72" name="Google Shape;7572;p83"/>
          <p:cNvGrpSpPr/>
          <p:nvPr/>
        </p:nvGrpSpPr>
        <p:grpSpPr>
          <a:xfrm>
            <a:off x="5042807" y="2364092"/>
            <a:ext cx="334641" cy="185425"/>
            <a:chOff x="903075" y="2730000"/>
            <a:chExt cx="475275" cy="263350"/>
          </a:xfrm>
        </p:grpSpPr>
        <p:sp>
          <p:nvSpPr>
            <p:cNvPr id="7573" name="Google Shape;7573;p83"/>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4" name="Google Shape;7574;p83"/>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5" name="Google Shape;7575;p83"/>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76" name="Google Shape;7576;p83"/>
          <p:cNvGrpSpPr/>
          <p:nvPr/>
        </p:nvGrpSpPr>
        <p:grpSpPr>
          <a:xfrm>
            <a:off x="1247198" y="3538814"/>
            <a:ext cx="339253" cy="339253"/>
            <a:chOff x="1492675" y="2027925"/>
            <a:chExt cx="481825" cy="481825"/>
          </a:xfrm>
        </p:grpSpPr>
        <p:sp>
          <p:nvSpPr>
            <p:cNvPr id="7577" name="Google Shape;7577;p83"/>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8" name="Google Shape;7578;p83"/>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9" name="Google Shape;7579;p83"/>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0" name="Google Shape;7580;p83"/>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1" name="Google Shape;7581;p83"/>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82" name="Google Shape;7582;p83"/>
          <p:cNvGrpSpPr/>
          <p:nvPr/>
        </p:nvGrpSpPr>
        <p:grpSpPr>
          <a:xfrm>
            <a:off x="5473575" y="2287178"/>
            <a:ext cx="339253" cy="339253"/>
            <a:chOff x="1492675" y="2620775"/>
            <a:chExt cx="481825" cy="481825"/>
          </a:xfrm>
        </p:grpSpPr>
        <p:sp>
          <p:nvSpPr>
            <p:cNvPr id="7583" name="Google Shape;7583;p83"/>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4" name="Google Shape;7584;p83"/>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585" name="Google Shape;7585;p83"/>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586" name="Google Shape;7586;p83"/>
          <p:cNvGrpSpPr/>
          <p:nvPr/>
        </p:nvGrpSpPr>
        <p:grpSpPr>
          <a:xfrm>
            <a:off x="6297328" y="2303161"/>
            <a:ext cx="333585" cy="307287"/>
            <a:chOff x="2682350" y="2643425"/>
            <a:chExt cx="473775" cy="436425"/>
          </a:xfrm>
        </p:grpSpPr>
        <p:sp>
          <p:nvSpPr>
            <p:cNvPr id="7587" name="Google Shape;7587;p83"/>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8" name="Google Shape;7588;p83"/>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9" name="Google Shape;7589;p83"/>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0" name="Google Shape;7590;p83"/>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1" name="Google Shape;7591;p83"/>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2" name="Google Shape;7592;p83"/>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3" name="Google Shape;7593;p83"/>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94" name="Google Shape;7594;p83"/>
          <p:cNvGrpSpPr/>
          <p:nvPr/>
        </p:nvGrpSpPr>
        <p:grpSpPr>
          <a:xfrm>
            <a:off x="6762818" y="2287178"/>
            <a:ext cx="238531" cy="339253"/>
            <a:chOff x="3342725" y="2620775"/>
            <a:chExt cx="338775" cy="481825"/>
          </a:xfrm>
        </p:grpSpPr>
        <p:sp>
          <p:nvSpPr>
            <p:cNvPr id="7595" name="Google Shape;7595;p83"/>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6" name="Google Shape;7596;p83"/>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7" name="Google Shape;7597;p83"/>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98" name="Google Shape;7598;p83"/>
          <p:cNvGrpSpPr/>
          <p:nvPr/>
        </p:nvGrpSpPr>
        <p:grpSpPr>
          <a:xfrm>
            <a:off x="7156568" y="2287178"/>
            <a:ext cx="278296" cy="339253"/>
            <a:chOff x="3907325" y="2620775"/>
            <a:chExt cx="395250" cy="481825"/>
          </a:xfrm>
        </p:grpSpPr>
        <p:sp>
          <p:nvSpPr>
            <p:cNvPr id="7599" name="Google Shape;7599;p83"/>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0" name="Google Shape;7600;p83"/>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1" name="Google Shape;7601;p83"/>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2" name="Google Shape;7602;p83"/>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03" name="Google Shape;7603;p83"/>
          <p:cNvGrpSpPr/>
          <p:nvPr/>
        </p:nvGrpSpPr>
        <p:grpSpPr>
          <a:xfrm>
            <a:off x="7549755" y="2297783"/>
            <a:ext cx="339253" cy="318042"/>
            <a:chOff x="4456875" y="2635825"/>
            <a:chExt cx="481825" cy="451700"/>
          </a:xfrm>
        </p:grpSpPr>
        <p:sp>
          <p:nvSpPr>
            <p:cNvPr id="7604" name="Google Shape;7604;p83"/>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5" name="Google Shape;7605;p83"/>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6" name="Google Shape;7606;p83"/>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7" name="Google Shape;7607;p83"/>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8" name="Google Shape;7608;p83"/>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9" name="Google Shape;7609;p83"/>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10" name="Google Shape;7610;p83"/>
          <p:cNvGrpSpPr/>
          <p:nvPr/>
        </p:nvGrpSpPr>
        <p:grpSpPr>
          <a:xfrm>
            <a:off x="7974679" y="2297783"/>
            <a:ext cx="339253" cy="318042"/>
            <a:chOff x="5049725" y="2635825"/>
            <a:chExt cx="481825" cy="451700"/>
          </a:xfrm>
        </p:grpSpPr>
        <p:sp>
          <p:nvSpPr>
            <p:cNvPr id="7611" name="Google Shape;7611;p83"/>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2" name="Google Shape;7612;p83"/>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3" name="Google Shape;7613;p83"/>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14" name="Google Shape;7614;p83"/>
          <p:cNvGrpSpPr/>
          <p:nvPr/>
        </p:nvGrpSpPr>
        <p:grpSpPr>
          <a:xfrm>
            <a:off x="2375386" y="3952243"/>
            <a:ext cx="338566" cy="338373"/>
            <a:chOff x="5643000" y="2621375"/>
            <a:chExt cx="480850" cy="480575"/>
          </a:xfrm>
        </p:grpSpPr>
        <p:sp>
          <p:nvSpPr>
            <p:cNvPr id="7615" name="Google Shape;7615;p83"/>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6" name="Google Shape;7616;p83"/>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7" name="Google Shape;7617;p83"/>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8" name="Google Shape;7618;p83"/>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9" name="Google Shape;7619;p83"/>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0" name="Google Shape;7620;p83"/>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1" name="Google Shape;7621;p83"/>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22" name="Google Shape;7622;p83"/>
          <p:cNvGrpSpPr/>
          <p:nvPr/>
        </p:nvGrpSpPr>
        <p:grpSpPr>
          <a:xfrm>
            <a:off x="4192782" y="3951803"/>
            <a:ext cx="339359" cy="339253"/>
            <a:chOff x="6235250" y="2620775"/>
            <a:chExt cx="481975" cy="481825"/>
          </a:xfrm>
        </p:grpSpPr>
        <p:sp>
          <p:nvSpPr>
            <p:cNvPr id="7623" name="Google Shape;7623;p83"/>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4" name="Google Shape;7624;p83"/>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5" name="Google Shape;7625;p83"/>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6" name="Google Shape;7626;p83"/>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7" name="Google Shape;7627;p83"/>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628" name="Google Shape;7628;p83"/>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629" name="Google Shape;7629;p83"/>
          <p:cNvGrpSpPr/>
          <p:nvPr/>
        </p:nvGrpSpPr>
        <p:grpSpPr>
          <a:xfrm>
            <a:off x="5472652" y="2711317"/>
            <a:ext cx="341101" cy="339253"/>
            <a:chOff x="1535000" y="3223325"/>
            <a:chExt cx="484450" cy="481825"/>
          </a:xfrm>
        </p:grpSpPr>
        <p:sp>
          <p:nvSpPr>
            <p:cNvPr id="7630" name="Google Shape;7630;p83"/>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1" name="Google Shape;7631;p83"/>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2" name="Google Shape;7632;p83"/>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33" name="Google Shape;7633;p83"/>
          <p:cNvGrpSpPr/>
          <p:nvPr/>
        </p:nvGrpSpPr>
        <p:grpSpPr>
          <a:xfrm>
            <a:off x="5880219" y="2746618"/>
            <a:ext cx="339253" cy="268649"/>
            <a:chOff x="2085525" y="3263750"/>
            <a:chExt cx="481825" cy="381550"/>
          </a:xfrm>
        </p:grpSpPr>
        <p:sp>
          <p:nvSpPr>
            <p:cNvPr id="7634" name="Google Shape;7634;p83"/>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5" name="Google Shape;7635;p83"/>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636" name="Google Shape;7636;p83"/>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637" name="Google Shape;7637;p83"/>
          <p:cNvGrpSpPr/>
          <p:nvPr/>
        </p:nvGrpSpPr>
        <p:grpSpPr>
          <a:xfrm>
            <a:off x="6711982" y="2711308"/>
            <a:ext cx="340204" cy="339271"/>
            <a:chOff x="3270450" y="3213625"/>
            <a:chExt cx="483175" cy="481850"/>
          </a:xfrm>
        </p:grpSpPr>
        <p:sp>
          <p:nvSpPr>
            <p:cNvPr id="7638" name="Google Shape;7638;p83"/>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9" name="Google Shape;7639;p83"/>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40" name="Google Shape;7640;p83"/>
          <p:cNvGrpSpPr/>
          <p:nvPr/>
        </p:nvGrpSpPr>
        <p:grpSpPr>
          <a:xfrm>
            <a:off x="7211250" y="2711317"/>
            <a:ext cx="168931" cy="339253"/>
            <a:chOff x="3984950" y="3213600"/>
            <a:chExt cx="239925" cy="481825"/>
          </a:xfrm>
        </p:grpSpPr>
        <p:sp>
          <p:nvSpPr>
            <p:cNvPr id="7641" name="Google Shape;7641;p83"/>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2" name="Google Shape;7642;p83"/>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643" name="Google Shape;7643;p83"/>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4" name="Google Shape;7644;p83"/>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645" name="Google Shape;7645;p83"/>
          <p:cNvGrpSpPr/>
          <p:nvPr/>
        </p:nvGrpSpPr>
        <p:grpSpPr>
          <a:xfrm>
            <a:off x="1874281" y="3981487"/>
            <a:ext cx="355218" cy="279880"/>
            <a:chOff x="5629975" y="3255775"/>
            <a:chExt cx="504500" cy="397500"/>
          </a:xfrm>
        </p:grpSpPr>
        <p:sp>
          <p:nvSpPr>
            <p:cNvPr id="7646" name="Google Shape;7646;p83"/>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7" name="Google Shape;7647;p83"/>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8" name="Google Shape;7648;p83"/>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9" name="Google Shape;7649;p83"/>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0" name="Google Shape;7650;p83"/>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51" name="Google Shape;7651;p83"/>
          <p:cNvGrpSpPr/>
          <p:nvPr/>
        </p:nvGrpSpPr>
        <p:grpSpPr>
          <a:xfrm>
            <a:off x="3755839" y="3981593"/>
            <a:ext cx="340256" cy="279669"/>
            <a:chOff x="6234950" y="3255925"/>
            <a:chExt cx="483250" cy="397200"/>
          </a:xfrm>
        </p:grpSpPr>
        <p:sp>
          <p:nvSpPr>
            <p:cNvPr id="7652" name="Google Shape;7652;p83"/>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3" name="Google Shape;7653;p83"/>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4" name="Google Shape;7654;p83"/>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5" name="Google Shape;7655;p83"/>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6" name="Google Shape;7656;p83"/>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7" name="Google Shape;7657;p83"/>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58" name="Google Shape;7658;p83"/>
          <p:cNvGrpSpPr/>
          <p:nvPr/>
        </p:nvGrpSpPr>
        <p:grpSpPr>
          <a:xfrm>
            <a:off x="5051107" y="3125970"/>
            <a:ext cx="318042" cy="339253"/>
            <a:chOff x="914900" y="3806450"/>
            <a:chExt cx="451700" cy="481825"/>
          </a:xfrm>
        </p:grpSpPr>
        <p:sp>
          <p:nvSpPr>
            <p:cNvPr id="7659" name="Google Shape;7659;p83"/>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0" name="Google Shape;7660;p83"/>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1" name="Google Shape;7661;p83"/>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2" name="Google Shape;7662;p83"/>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3" name="Google Shape;7663;p83"/>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64" name="Google Shape;7664;p83"/>
          <p:cNvGrpSpPr/>
          <p:nvPr/>
        </p:nvGrpSpPr>
        <p:grpSpPr>
          <a:xfrm>
            <a:off x="5470028" y="3125785"/>
            <a:ext cx="346347" cy="339623"/>
            <a:chOff x="1490050" y="3805975"/>
            <a:chExt cx="491900" cy="482350"/>
          </a:xfrm>
        </p:grpSpPr>
        <p:sp>
          <p:nvSpPr>
            <p:cNvPr id="7665" name="Google Shape;7665;p83"/>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6" name="Google Shape;7666;p83"/>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7" name="Google Shape;7667;p83"/>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8" name="Google Shape;7668;p83"/>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69" name="Google Shape;7669;p83"/>
          <p:cNvGrpSpPr/>
          <p:nvPr/>
        </p:nvGrpSpPr>
        <p:grpSpPr>
          <a:xfrm>
            <a:off x="5893896" y="3125970"/>
            <a:ext cx="311899" cy="339253"/>
            <a:chOff x="2104275" y="3806450"/>
            <a:chExt cx="442975" cy="481825"/>
          </a:xfrm>
        </p:grpSpPr>
        <p:sp>
          <p:nvSpPr>
            <p:cNvPr id="7670" name="Google Shape;7670;p83"/>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1" name="Google Shape;7671;p83"/>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72" name="Google Shape;7672;p83"/>
          <p:cNvGrpSpPr/>
          <p:nvPr/>
        </p:nvGrpSpPr>
        <p:grpSpPr>
          <a:xfrm>
            <a:off x="6317413" y="3125970"/>
            <a:ext cx="293416" cy="339253"/>
            <a:chOff x="2710875" y="3806450"/>
            <a:chExt cx="416725" cy="481825"/>
          </a:xfrm>
        </p:grpSpPr>
        <p:sp>
          <p:nvSpPr>
            <p:cNvPr id="7673" name="Google Shape;7673;p83"/>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4" name="Google Shape;7674;p83"/>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75" name="Google Shape;7675;p83"/>
          <p:cNvGrpSpPr/>
          <p:nvPr/>
        </p:nvGrpSpPr>
        <p:grpSpPr>
          <a:xfrm>
            <a:off x="6712457" y="3166412"/>
            <a:ext cx="339253" cy="258369"/>
            <a:chOff x="3271200" y="3863875"/>
            <a:chExt cx="481825" cy="366950"/>
          </a:xfrm>
        </p:grpSpPr>
        <p:sp>
          <p:nvSpPr>
            <p:cNvPr id="7676" name="Google Shape;7676;p83"/>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7" name="Google Shape;7677;p83"/>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78" name="Google Shape;7678;p83"/>
          <p:cNvGrpSpPr/>
          <p:nvPr/>
        </p:nvGrpSpPr>
        <p:grpSpPr>
          <a:xfrm>
            <a:off x="7147952" y="3126199"/>
            <a:ext cx="295528" cy="338795"/>
            <a:chOff x="3895050" y="3806775"/>
            <a:chExt cx="419725" cy="481175"/>
          </a:xfrm>
        </p:grpSpPr>
        <p:sp>
          <p:nvSpPr>
            <p:cNvPr id="7679" name="Google Shape;7679;p83"/>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0" name="Google Shape;7680;p83"/>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81" name="Google Shape;7681;p83"/>
          <p:cNvGrpSpPr/>
          <p:nvPr/>
        </p:nvGrpSpPr>
        <p:grpSpPr>
          <a:xfrm>
            <a:off x="7551234" y="3125979"/>
            <a:ext cx="336296" cy="339235"/>
            <a:chOff x="4464775" y="3806475"/>
            <a:chExt cx="477625" cy="481800"/>
          </a:xfrm>
        </p:grpSpPr>
        <p:sp>
          <p:nvSpPr>
            <p:cNvPr id="7682" name="Google Shape;7682;p83"/>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3" name="Google Shape;7683;p83"/>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4" name="Google Shape;7684;p83"/>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5" name="Google Shape;7685;p83"/>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6" name="Google Shape;7686;p83"/>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7" name="Google Shape;7687;p83"/>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88" name="Google Shape;7688;p83"/>
          <p:cNvGrpSpPr/>
          <p:nvPr/>
        </p:nvGrpSpPr>
        <p:grpSpPr>
          <a:xfrm>
            <a:off x="7974679" y="3125970"/>
            <a:ext cx="339253" cy="339253"/>
            <a:chOff x="5049725" y="3806450"/>
            <a:chExt cx="481825" cy="481825"/>
          </a:xfrm>
        </p:grpSpPr>
        <p:sp>
          <p:nvSpPr>
            <p:cNvPr id="7689" name="Google Shape;7689;p83"/>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0" name="Google Shape;7690;p83"/>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1" name="Google Shape;7691;p83"/>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92" name="Google Shape;7692;p83"/>
          <p:cNvGrpSpPr/>
          <p:nvPr/>
        </p:nvGrpSpPr>
        <p:grpSpPr>
          <a:xfrm>
            <a:off x="1461983" y="3951798"/>
            <a:ext cx="339253" cy="339253"/>
            <a:chOff x="5651375" y="3806450"/>
            <a:chExt cx="481825" cy="481825"/>
          </a:xfrm>
        </p:grpSpPr>
        <p:sp>
          <p:nvSpPr>
            <p:cNvPr id="7693" name="Google Shape;7693;p83"/>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4" name="Google Shape;7694;p83"/>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5" name="Google Shape;7695;p83"/>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6" name="Google Shape;7696;p83"/>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97" name="Google Shape;7697;p83"/>
          <p:cNvGrpSpPr/>
          <p:nvPr/>
        </p:nvGrpSpPr>
        <p:grpSpPr>
          <a:xfrm>
            <a:off x="3360663" y="3953787"/>
            <a:ext cx="298503" cy="335275"/>
            <a:chOff x="6264300" y="3809300"/>
            <a:chExt cx="423950" cy="476175"/>
          </a:xfrm>
        </p:grpSpPr>
        <p:sp>
          <p:nvSpPr>
            <p:cNvPr id="7698" name="Google Shape;7698;p83"/>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9" name="Google Shape;7699;p83"/>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0" name="Google Shape;7700;p83"/>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01" name="Google Shape;7701;p83"/>
          <p:cNvGrpSpPr/>
          <p:nvPr/>
        </p:nvGrpSpPr>
        <p:grpSpPr>
          <a:xfrm>
            <a:off x="5039841" y="3538881"/>
            <a:ext cx="340573" cy="339271"/>
            <a:chOff x="898875" y="4399275"/>
            <a:chExt cx="483700" cy="481850"/>
          </a:xfrm>
        </p:grpSpPr>
        <p:sp>
          <p:nvSpPr>
            <p:cNvPr id="7702" name="Google Shape;7702;p83"/>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3" name="Google Shape;7703;p83"/>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4" name="Google Shape;7704;p83"/>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5" name="Google Shape;7705;p83"/>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6" name="Google Shape;7706;p83"/>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7" name="Google Shape;7707;p83"/>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8" name="Google Shape;7708;p83"/>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9" name="Google Shape;7709;p83"/>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10" name="Google Shape;7710;p83"/>
          <p:cNvGrpSpPr/>
          <p:nvPr/>
        </p:nvGrpSpPr>
        <p:grpSpPr>
          <a:xfrm>
            <a:off x="5473575" y="3554133"/>
            <a:ext cx="339253" cy="308765"/>
            <a:chOff x="1492675" y="4420975"/>
            <a:chExt cx="481825" cy="438525"/>
          </a:xfrm>
        </p:grpSpPr>
        <p:sp>
          <p:nvSpPr>
            <p:cNvPr id="7711" name="Google Shape;7711;p83"/>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2" name="Google Shape;7712;p83"/>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3" name="Google Shape;7713;p83"/>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4" name="Google Shape;7714;p83"/>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5" name="Google Shape;7715;p83"/>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16" name="Google Shape;7716;p83"/>
          <p:cNvGrpSpPr/>
          <p:nvPr/>
        </p:nvGrpSpPr>
        <p:grpSpPr>
          <a:xfrm>
            <a:off x="5878556" y="3539558"/>
            <a:ext cx="342580" cy="337915"/>
            <a:chOff x="2084100" y="4400250"/>
            <a:chExt cx="486550" cy="479925"/>
          </a:xfrm>
        </p:grpSpPr>
        <p:sp>
          <p:nvSpPr>
            <p:cNvPr id="7717" name="Google Shape;7717;p83"/>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8" name="Google Shape;7718;p83"/>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9" name="Google Shape;7719;p83"/>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0" name="Google Shape;7720;p83"/>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1" name="Google Shape;7721;p83"/>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2" name="Google Shape;7722;p83"/>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23" name="Google Shape;7723;p83"/>
          <p:cNvGrpSpPr/>
          <p:nvPr/>
        </p:nvGrpSpPr>
        <p:grpSpPr>
          <a:xfrm>
            <a:off x="6315036" y="3538907"/>
            <a:ext cx="298169" cy="339218"/>
            <a:chOff x="2707950" y="4399325"/>
            <a:chExt cx="423475" cy="481775"/>
          </a:xfrm>
        </p:grpSpPr>
        <p:sp>
          <p:nvSpPr>
            <p:cNvPr id="7724" name="Google Shape;7724;p83"/>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5" name="Google Shape;7725;p83"/>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6" name="Google Shape;7726;p83"/>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7" name="Google Shape;7727;p83"/>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8" name="Google Shape;7728;p83"/>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9" name="Google Shape;7729;p83"/>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0" name="Google Shape;7730;p83"/>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1" name="Google Shape;7731;p83"/>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2" name="Google Shape;7732;p83"/>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3" name="Google Shape;7733;p83"/>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4" name="Google Shape;7734;p83"/>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5" name="Google Shape;7735;p83"/>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36" name="Google Shape;7736;p83"/>
          <p:cNvGrpSpPr/>
          <p:nvPr/>
        </p:nvGrpSpPr>
        <p:grpSpPr>
          <a:xfrm>
            <a:off x="6744555" y="3538881"/>
            <a:ext cx="275057" cy="339271"/>
            <a:chOff x="3330525" y="4399275"/>
            <a:chExt cx="390650" cy="481850"/>
          </a:xfrm>
        </p:grpSpPr>
        <p:sp>
          <p:nvSpPr>
            <p:cNvPr id="7737" name="Google Shape;7737;p83"/>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8" name="Google Shape;7738;p83"/>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9" name="Google Shape;7739;p83"/>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0" name="Google Shape;7740;p83"/>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1" name="Google Shape;7741;p83"/>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2" name="Google Shape;7742;p83"/>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3" name="Google Shape;7743;p83"/>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44" name="Google Shape;7744;p83"/>
          <p:cNvGrpSpPr/>
          <p:nvPr/>
        </p:nvGrpSpPr>
        <p:grpSpPr>
          <a:xfrm>
            <a:off x="7169084" y="3538890"/>
            <a:ext cx="253265" cy="339253"/>
            <a:chOff x="3938800" y="4399275"/>
            <a:chExt cx="359700" cy="481825"/>
          </a:xfrm>
        </p:grpSpPr>
        <p:sp>
          <p:nvSpPr>
            <p:cNvPr id="7745" name="Google Shape;7745;p83"/>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6" name="Google Shape;7746;p83"/>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7" name="Google Shape;7747;p83"/>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8" name="Google Shape;7748;p83"/>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9" name="Google Shape;7749;p83"/>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50" name="Google Shape;7750;p83"/>
          <p:cNvGrpSpPr/>
          <p:nvPr/>
        </p:nvGrpSpPr>
        <p:grpSpPr>
          <a:xfrm>
            <a:off x="7639862" y="3538890"/>
            <a:ext cx="159039" cy="339253"/>
            <a:chOff x="4584850" y="4399275"/>
            <a:chExt cx="225875" cy="481825"/>
          </a:xfrm>
        </p:grpSpPr>
        <p:sp>
          <p:nvSpPr>
            <p:cNvPr id="7751" name="Google Shape;7751;p83"/>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2" name="Google Shape;7752;p83"/>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753" name="Google Shape;7753;p83"/>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754" name="Google Shape;7754;p83"/>
          <p:cNvGrpSpPr/>
          <p:nvPr/>
        </p:nvGrpSpPr>
        <p:grpSpPr>
          <a:xfrm>
            <a:off x="1049680" y="3951795"/>
            <a:ext cx="339253" cy="339253"/>
            <a:chOff x="5642550" y="4399275"/>
            <a:chExt cx="481825" cy="481825"/>
          </a:xfrm>
        </p:grpSpPr>
        <p:sp>
          <p:nvSpPr>
            <p:cNvPr id="7755" name="Google Shape;7755;p83"/>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6" name="Google Shape;7756;p83"/>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57" name="Google Shape;7757;p83"/>
          <p:cNvGrpSpPr/>
          <p:nvPr/>
        </p:nvGrpSpPr>
        <p:grpSpPr>
          <a:xfrm>
            <a:off x="2859815" y="3963703"/>
            <a:ext cx="363316" cy="315437"/>
            <a:chOff x="6218300" y="4416175"/>
            <a:chExt cx="516000" cy="448000"/>
          </a:xfrm>
        </p:grpSpPr>
        <p:sp>
          <p:nvSpPr>
            <p:cNvPr id="7758" name="Google Shape;7758;p83"/>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9" name="Google Shape;7759;p83"/>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0" name="Google Shape;7760;p83"/>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61" name="Google Shape;7761;p83"/>
          <p:cNvGrpSpPr/>
          <p:nvPr/>
        </p:nvGrpSpPr>
        <p:grpSpPr>
          <a:xfrm>
            <a:off x="5918879" y="3951792"/>
            <a:ext cx="339253" cy="339253"/>
            <a:chOff x="899850" y="4992125"/>
            <a:chExt cx="481825" cy="481825"/>
          </a:xfrm>
        </p:grpSpPr>
        <p:sp>
          <p:nvSpPr>
            <p:cNvPr id="7762" name="Google Shape;7762;p83"/>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3" name="Google Shape;7763;p83"/>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4" name="Google Shape;7764;p83"/>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65" name="Google Shape;7765;p83"/>
          <p:cNvGrpSpPr/>
          <p:nvPr/>
        </p:nvGrpSpPr>
        <p:grpSpPr>
          <a:xfrm>
            <a:off x="5461708" y="3951792"/>
            <a:ext cx="339253" cy="339253"/>
            <a:chOff x="1492675" y="4992125"/>
            <a:chExt cx="481825" cy="481825"/>
          </a:xfrm>
        </p:grpSpPr>
        <p:sp>
          <p:nvSpPr>
            <p:cNvPr id="7766" name="Google Shape;7766;p83"/>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7" name="Google Shape;7767;p83"/>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68" name="Google Shape;7768;p83"/>
          <p:cNvGrpSpPr/>
          <p:nvPr/>
        </p:nvGrpSpPr>
        <p:grpSpPr>
          <a:xfrm>
            <a:off x="5004462" y="3951792"/>
            <a:ext cx="339253" cy="339253"/>
            <a:chOff x="2085525" y="4992125"/>
            <a:chExt cx="481825" cy="481825"/>
          </a:xfrm>
        </p:grpSpPr>
        <p:sp>
          <p:nvSpPr>
            <p:cNvPr id="7769" name="Google Shape;7769;p83"/>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0" name="Google Shape;7770;p83"/>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71" name="Google Shape;7771;p83"/>
          <p:cNvGrpSpPr/>
          <p:nvPr/>
        </p:nvGrpSpPr>
        <p:grpSpPr>
          <a:xfrm>
            <a:off x="6833221" y="3951792"/>
            <a:ext cx="339253" cy="339253"/>
            <a:chOff x="2678350" y="4992125"/>
            <a:chExt cx="481825" cy="481825"/>
          </a:xfrm>
        </p:grpSpPr>
        <p:sp>
          <p:nvSpPr>
            <p:cNvPr id="7772" name="Google Shape;7772;p83"/>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3" name="Google Shape;7773;p83"/>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4" name="Google Shape;7774;p83"/>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75" name="Google Shape;7775;p83"/>
          <p:cNvGrpSpPr/>
          <p:nvPr/>
        </p:nvGrpSpPr>
        <p:grpSpPr>
          <a:xfrm>
            <a:off x="4628816" y="3951792"/>
            <a:ext cx="339253" cy="339253"/>
            <a:chOff x="3271200" y="4992125"/>
            <a:chExt cx="481825" cy="481825"/>
          </a:xfrm>
        </p:grpSpPr>
        <p:sp>
          <p:nvSpPr>
            <p:cNvPr id="7776" name="Google Shape;7776;p83"/>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7" name="Google Shape;7777;p83"/>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8" name="Google Shape;7778;p83"/>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79" name="Google Shape;7779;p83"/>
          <p:cNvGrpSpPr/>
          <p:nvPr/>
        </p:nvGrpSpPr>
        <p:grpSpPr>
          <a:xfrm>
            <a:off x="7290263" y="3952822"/>
            <a:ext cx="339411" cy="337193"/>
            <a:chOff x="3863900" y="4993625"/>
            <a:chExt cx="482050" cy="478900"/>
          </a:xfrm>
        </p:grpSpPr>
        <p:sp>
          <p:nvSpPr>
            <p:cNvPr id="7780" name="Google Shape;7780;p83"/>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1" name="Google Shape;7781;p83"/>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2" name="Google Shape;7782;p83"/>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3" name="Google Shape;7783;p83"/>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84" name="Google Shape;7784;p83"/>
          <p:cNvGrpSpPr/>
          <p:nvPr/>
        </p:nvGrpSpPr>
        <p:grpSpPr>
          <a:xfrm>
            <a:off x="7747437" y="3952822"/>
            <a:ext cx="339411" cy="337193"/>
            <a:chOff x="4456725" y="4993625"/>
            <a:chExt cx="482050" cy="478900"/>
          </a:xfrm>
        </p:grpSpPr>
        <p:sp>
          <p:nvSpPr>
            <p:cNvPr id="7785" name="Google Shape;7785;p83"/>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6" name="Google Shape;7786;p83"/>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7" name="Google Shape;7787;p83"/>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8" name="Google Shape;7788;p83"/>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89" name="Google Shape;7789;p83"/>
          <p:cNvGrpSpPr/>
          <p:nvPr/>
        </p:nvGrpSpPr>
        <p:grpSpPr>
          <a:xfrm>
            <a:off x="6376030" y="3952813"/>
            <a:ext cx="339411" cy="337211"/>
            <a:chOff x="5049575" y="4993600"/>
            <a:chExt cx="482050" cy="478925"/>
          </a:xfrm>
        </p:grpSpPr>
        <p:sp>
          <p:nvSpPr>
            <p:cNvPr id="7790" name="Google Shape;7790;p83"/>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1" name="Google Shape;7791;p83"/>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2" name="Google Shape;7792;p83"/>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3" name="Google Shape;7793;p83"/>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794" name="Google Shape;7794;p83"/>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7795" name="Google Shape;7795;p8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99" name="Shape 7799"/>
        <p:cNvGrpSpPr/>
        <p:nvPr/>
      </p:nvGrpSpPr>
      <p:grpSpPr>
        <a:xfrm>
          <a:off x="0" y="0"/>
          <a:ext cx="0" cy="0"/>
          <a:chOff x="0" y="0"/>
          <a:chExt cx="0" cy="0"/>
        </a:xfrm>
      </p:grpSpPr>
      <p:grpSp>
        <p:nvGrpSpPr>
          <p:cNvPr id="7800" name="Google Shape;7800;p84"/>
          <p:cNvGrpSpPr/>
          <p:nvPr/>
        </p:nvGrpSpPr>
        <p:grpSpPr>
          <a:xfrm>
            <a:off x="876361" y="1308054"/>
            <a:ext cx="322099" cy="370529"/>
            <a:chOff x="-42971725" y="3217825"/>
            <a:chExt cx="275675" cy="317125"/>
          </a:xfrm>
        </p:grpSpPr>
        <p:sp>
          <p:nvSpPr>
            <p:cNvPr id="7801" name="Google Shape;7801;p84"/>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4"/>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4"/>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4" name="Google Shape;7804;p84"/>
          <p:cNvGrpSpPr/>
          <p:nvPr/>
        </p:nvGrpSpPr>
        <p:grpSpPr>
          <a:xfrm>
            <a:off x="848276" y="1776710"/>
            <a:ext cx="378270" cy="337551"/>
            <a:chOff x="-42996150" y="3612600"/>
            <a:chExt cx="323750" cy="288900"/>
          </a:xfrm>
        </p:grpSpPr>
        <p:sp>
          <p:nvSpPr>
            <p:cNvPr id="7805" name="Google Shape;7805;p84"/>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4"/>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4"/>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8" name="Google Shape;7808;p84"/>
          <p:cNvGrpSpPr/>
          <p:nvPr/>
        </p:nvGrpSpPr>
        <p:grpSpPr>
          <a:xfrm>
            <a:off x="851036" y="2186080"/>
            <a:ext cx="372749" cy="370909"/>
            <a:chOff x="-42994575" y="3950300"/>
            <a:chExt cx="319025" cy="317450"/>
          </a:xfrm>
        </p:grpSpPr>
        <p:sp>
          <p:nvSpPr>
            <p:cNvPr id="7809" name="Google Shape;7809;p84"/>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4"/>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4"/>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84"/>
          <p:cNvGrpSpPr/>
          <p:nvPr/>
        </p:nvGrpSpPr>
        <p:grpSpPr>
          <a:xfrm>
            <a:off x="3004431" y="1332912"/>
            <a:ext cx="371785" cy="370879"/>
            <a:chOff x="-41111350" y="3239100"/>
            <a:chExt cx="318200" cy="317425"/>
          </a:xfrm>
        </p:grpSpPr>
        <p:sp>
          <p:nvSpPr>
            <p:cNvPr id="7813" name="Google Shape;7813;p84"/>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4"/>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4"/>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4"/>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7" name="Google Shape;7817;p84"/>
          <p:cNvGrpSpPr/>
          <p:nvPr/>
        </p:nvGrpSpPr>
        <p:grpSpPr>
          <a:xfrm>
            <a:off x="3000751" y="1768444"/>
            <a:ext cx="379146" cy="370967"/>
            <a:chOff x="-41117650" y="3605525"/>
            <a:chExt cx="324500" cy="317500"/>
          </a:xfrm>
        </p:grpSpPr>
        <p:sp>
          <p:nvSpPr>
            <p:cNvPr id="7818" name="Google Shape;7818;p84"/>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4"/>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4"/>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1" name="Google Shape;7821;p84"/>
          <p:cNvSpPr/>
          <p:nvPr/>
        </p:nvSpPr>
        <p:spPr>
          <a:xfrm>
            <a:off x="3006881" y="221802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2" name="Google Shape;7822;p84"/>
          <p:cNvGrpSpPr/>
          <p:nvPr/>
        </p:nvGrpSpPr>
        <p:grpSpPr>
          <a:xfrm>
            <a:off x="1827005" y="2659967"/>
            <a:ext cx="216271" cy="371814"/>
            <a:chOff x="-39205300" y="3220175"/>
            <a:chExt cx="185100" cy="318225"/>
          </a:xfrm>
        </p:grpSpPr>
        <p:sp>
          <p:nvSpPr>
            <p:cNvPr id="7823" name="Google Shape;7823;p84"/>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4"/>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5" name="Google Shape;7825;p84"/>
          <p:cNvGrpSpPr/>
          <p:nvPr/>
        </p:nvGrpSpPr>
        <p:grpSpPr>
          <a:xfrm>
            <a:off x="1792533" y="3120038"/>
            <a:ext cx="300016" cy="369273"/>
            <a:chOff x="-39248625" y="3588600"/>
            <a:chExt cx="256775" cy="316050"/>
          </a:xfrm>
        </p:grpSpPr>
        <p:sp>
          <p:nvSpPr>
            <p:cNvPr id="7826" name="Google Shape;7826;p84"/>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4"/>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8" name="Google Shape;7828;p84"/>
          <p:cNvSpPr/>
          <p:nvPr/>
        </p:nvSpPr>
        <p:spPr>
          <a:xfrm>
            <a:off x="1763554" y="357566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4"/>
          <p:cNvSpPr/>
          <p:nvPr/>
        </p:nvSpPr>
        <p:spPr>
          <a:xfrm>
            <a:off x="3953101" y="264710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0" name="Google Shape;7830;p84"/>
          <p:cNvGrpSpPr/>
          <p:nvPr/>
        </p:nvGrpSpPr>
        <p:grpSpPr>
          <a:xfrm>
            <a:off x="1243246" y="1308054"/>
            <a:ext cx="429504" cy="370879"/>
            <a:chOff x="-42651700" y="3217825"/>
            <a:chExt cx="367600" cy="317425"/>
          </a:xfrm>
        </p:grpSpPr>
        <p:sp>
          <p:nvSpPr>
            <p:cNvPr id="7831" name="Google Shape;7831;p84"/>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4"/>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4"/>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4"/>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5" name="Google Shape;7835;p84"/>
          <p:cNvGrpSpPr/>
          <p:nvPr/>
        </p:nvGrpSpPr>
        <p:grpSpPr>
          <a:xfrm>
            <a:off x="1278678" y="1747704"/>
            <a:ext cx="358640" cy="363226"/>
            <a:chOff x="-42617300" y="3587775"/>
            <a:chExt cx="306950" cy="310875"/>
          </a:xfrm>
        </p:grpSpPr>
        <p:sp>
          <p:nvSpPr>
            <p:cNvPr id="7836" name="Google Shape;7836;p84"/>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4"/>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8" name="Google Shape;7838;p84"/>
          <p:cNvSpPr/>
          <p:nvPr/>
        </p:nvSpPr>
        <p:spPr>
          <a:xfrm>
            <a:off x="1275131" y="218674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9" name="Google Shape;7839;p84"/>
          <p:cNvGrpSpPr/>
          <p:nvPr/>
        </p:nvGrpSpPr>
        <p:grpSpPr>
          <a:xfrm>
            <a:off x="3450506" y="1332445"/>
            <a:ext cx="376926" cy="370324"/>
            <a:chOff x="-40748275" y="3238700"/>
            <a:chExt cx="322600" cy="316950"/>
          </a:xfrm>
        </p:grpSpPr>
        <p:sp>
          <p:nvSpPr>
            <p:cNvPr id="7840" name="Google Shape;7840;p84"/>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4"/>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4"/>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4"/>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4"/>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4"/>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6" name="Google Shape;7846;p84"/>
          <p:cNvGrpSpPr/>
          <p:nvPr/>
        </p:nvGrpSpPr>
        <p:grpSpPr>
          <a:xfrm>
            <a:off x="3453062" y="1800429"/>
            <a:ext cx="371814" cy="338690"/>
            <a:chOff x="-40745125" y="3632900"/>
            <a:chExt cx="318225" cy="289875"/>
          </a:xfrm>
        </p:grpSpPr>
        <p:sp>
          <p:nvSpPr>
            <p:cNvPr id="7847" name="Google Shape;7847;p84"/>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4"/>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4"/>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4"/>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4"/>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4"/>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4"/>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84"/>
          <p:cNvGrpSpPr/>
          <p:nvPr/>
        </p:nvGrpSpPr>
        <p:grpSpPr>
          <a:xfrm>
            <a:off x="3457209" y="2211639"/>
            <a:ext cx="363518" cy="370178"/>
            <a:chOff x="-40742750" y="3972175"/>
            <a:chExt cx="311125" cy="316825"/>
          </a:xfrm>
        </p:grpSpPr>
        <p:sp>
          <p:nvSpPr>
            <p:cNvPr id="7855" name="Google Shape;7855;p84"/>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4"/>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84"/>
          <p:cNvGrpSpPr/>
          <p:nvPr/>
        </p:nvGrpSpPr>
        <p:grpSpPr>
          <a:xfrm>
            <a:off x="2239871" y="2661807"/>
            <a:ext cx="266892" cy="369974"/>
            <a:chOff x="-38860325" y="3221750"/>
            <a:chExt cx="228425" cy="316650"/>
          </a:xfrm>
        </p:grpSpPr>
        <p:sp>
          <p:nvSpPr>
            <p:cNvPr id="7858" name="Google Shape;7858;p84"/>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4"/>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4"/>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4"/>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84"/>
          <p:cNvGrpSpPr/>
          <p:nvPr/>
        </p:nvGrpSpPr>
        <p:grpSpPr>
          <a:xfrm>
            <a:off x="2190678" y="3123864"/>
            <a:ext cx="380081" cy="367111"/>
            <a:chOff x="-38905225" y="3591875"/>
            <a:chExt cx="325300" cy="314200"/>
          </a:xfrm>
        </p:grpSpPr>
        <p:sp>
          <p:nvSpPr>
            <p:cNvPr id="7863" name="Google Shape;7863;p84"/>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4"/>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4"/>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6" name="Google Shape;7866;p84"/>
          <p:cNvSpPr/>
          <p:nvPr/>
        </p:nvSpPr>
        <p:spPr>
          <a:xfrm>
            <a:off x="2198491" y="363364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7" name="Google Shape;7867;p84"/>
          <p:cNvGrpSpPr/>
          <p:nvPr/>
        </p:nvGrpSpPr>
        <p:grpSpPr>
          <a:xfrm>
            <a:off x="3997427" y="3108944"/>
            <a:ext cx="290815" cy="369740"/>
            <a:chOff x="-37370925" y="3579105"/>
            <a:chExt cx="248900" cy="316450"/>
          </a:xfrm>
        </p:grpSpPr>
        <p:sp>
          <p:nvSpPr>
            <p:cNvPr id="7868" name="Google Shape;7868;p84"/>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4"/>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0" name="Google Shape;7870;p84"/>
          <p:cNvSpPr/>
          <p:nvPr/>
        </p:nvSpPr>
        <p:spPr>
          <a:xfrm>
            <a:off x="1697481" y="130874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4"/>
          <p:cNvSpPr/>
          <p:nvPr/>
        </p:nvSpPr>
        <p:spPr>
          <a:xfrm>
            <a:off x="1722323" y="174404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2" name="Google Shape;7872;p84"/>
          <p:cNvGrpSpPr/>
          <p:nvPr/>
        </p:nvGrpSpPr>
        <p:grpSpPr>
          <a:xfrm>
            <a:off x="1690803" y="2187015"/>
            <a:ext cx="371814" cy="369974"/>
            <a:chOff x="-42259725" y="3951100"/>
            <a:chExt cx="318225" cy="316650"/>
          </a:xfrm>
        </p:grpSpPr>
        <p:sp>
          <p:nvSpPr>
            <p:cNvPr id="7873" name="Google Shape;7873;p84"/>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4"/>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5" name="Google Shape;7875;p84"/>
          <p:cNvGrpSpPr/>
          <p:nvPr/>
        </p:nvGrpSpPr>
        <p:grpSpPr>
          <a:xfrm>
            <a:off x="3889164" y="1366036"/>
            <a:ext cx="370879" cy="337755"/>
            <a:chOff x="-40378075" y="3267450"/>
            <a:chExt cx="317425" cy="289075"/>
          </a:xfrm>
        </p:grpSpPr>
        <p:sp>
          <p:nvSpPr>
            <p:cNvPr id="7876" name="Google Shape;7876;p84"/>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4"/>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4"/>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4"/>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84"/>
          <p:cNvGrpSpPr/>
          <p:nvPr/>
        </p:nvGrpSpPr>
        <p:grpSpPr>
          <a:xfrm>
            <a:off x="3892830" y="1767304"/>
            <a:ext cx="363548" cy="369974"/>
            <a:chOff x="-40372575" y="3604550"/>
            <a:chExt cx="311150" cy="316650"/>
          </a:xfrm>
        </p:grpSpPr>
        <p:sp>
          <p:nvSpPr>
            <p:cNvPr id="7881" name="Google Shape;7881;p84"/>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4"/>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4"/>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4" name="Google Shape;7884;p84"/>
          <p:cNvSpPr/>
          <p:nvPr/>
        </p:nvSpPr>
        <p:spPr>
          <a:xfrm>
            <a:off x="3896162" y="221058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5" name="Google Shape;7885;p84"/>
          <p:cNvGrpSpPr/>
          <p:nvPr/>
        </p:nvGrpSpPr>
        <p:grpSpPr>
          <a:xfrm>
            <a:off x="2616780" y="2659967"/>
            <a:ext cx="399038" cy="372165"/>
            <a:chOff x="-38542250" y="3220175"/>
            <a:chExt cx="341525" cy="318525"/>
          </a:xfrm>
        </p:grpSpPr>
        <p:sp>
          <p:nvSpPr>
            <p:cNvPr id="7886" name="Google Shape;7886;p84"/>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4"/>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4"/>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9" name="Google Shape;7889;p84"/>
          <p:cNvGrpSpPr/>
          <p:nvPr/>
        </p:nvGrpSpPr>
        <p:grpSpPr>
          <a:xfrm>
            <a:off x="2638712" y="3119337"/>
            <a:ext cx="369974" cy="369068"/>
            <a:chOff x="-38537400" y="3588000"/>
            <a:chExt cx="316650" cy="315875"/>
          </a:xfrm>
        </p:grpSpPr>
        <p:sp>
          <p:nvSpPr>
            <p:cNvPr id="7890" name="Google Shape;7890;p84"/>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4"/>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4"/>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4"/>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4" name="Google Shape;7894;p84"/>
          <p:cNvGrpSpPr/>
          <p:nvPr/>
        </p:nvGrpSpPr>
        <p:grpSpPr>
          <a:xfrm>
            <a:off x="2637792" y="3576866"/>
            <a:ext cx="371814" cy="369974"/>
            <a:chOff x="-38538975" y="3954250"/>
            <a:chExt cx="318225" cy="316650"/>
          </a:xfrm>
        </p:grpSpPr>
        <p:sp>
          <p:nvSpPr>
            <p:cNvPr id="7895" name="Google Shape;7895;p84"/>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4"/>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7" name="Google Shape;7897;p84"/>
          <p:cNvGrpSpPr/>
          <p:nvPr/>
        </p:nvGrpSpPr>
        <p:grpSpPr>
          <a:xfrm>
            <a:off x="3955104" y="3571793"/>
            <a:ext cx="375465" cy="371814"/>
            <a:chOff x="-37385100" y="3949908"/>
            <a:chExt cx="321350" cy="318225"/>
          </a:xfrm>
        </p:grpSpPr>
        <p:sp>
          <p:nvSpPr>
            <p:cNvPr id="7898" name="Google Shape;7898;p84"/>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4"/>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0" name="Google Shape;7900;p84"/>
          <p:cNvGrpSpPr/>
          <p:nvPr/>
        </p:nvGrpSpPr>
        <p:grpSpPr>
          <a:xfrm>
            <a:off x="2130763" y="1307353"/>
            <a:ext cx="370909" cy="370675"/>
            <a:chOff x="-41895050" y="3217225"/>
            <a:chExt cx="317450" cy="317250"/>
          </a:xfrm>
        </p:grpSpPr>
        <p:sp>
          <p:nvSpPr>
            <p:cNvPr id="7901" name="Google Shape;7901;p84"/>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4"/>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4"/>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4"/>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4"/>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84"/>
          <p:cNvGrpSpPr/>
          <p:nvPr/>
        </p:nvGrpSpPr>
        <p:grpSpPr>
          <a:xfrm>
            <a:off x="2130310" y="1744287"/>
            <a:ext cx="371814" cy="369974"/>
            <a:chOff x="-41893475" y="3584850"/>
            <a:chExt cx="318225" cy="316650"/>
          </a:xfrm>
        </p:grpSpPr>
        <p:sp>
          <p:nvSpPr>
            <p:cNvPr id="7907" name="Google Shape;7907;p84"/>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4"/>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4"/>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4"/>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11" name="Google Shape;7911;p84"/>
          <p:cNvSpPr/>
          <p:nvPr/>
        </p:nvSpPr>
        <p:spPr>
          <a:xfrm>
            <a:off x="2133283" y="218858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4"/>
          <p:cNvSpPr/>
          <p:nvPr/>
        </p:nvSpPr>
        <p:spPr>
          <a:xfrm>
            <a:off x="845041" y="268092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3" name="Google Shape;7913;p84"/>
          <p:cNvGrpSpPr/>
          <p:nvPr/>
        </p:nvGrpSpPr>
        <p:grpSpPr>
          <a:xfrm>
            <a:off x="900338" y="3139579"/>
            <a:ext cx="337522" cy="370909"/>
            <a:chOff x="-39998250" y="3605325"/>
            <a:chExt cx="288875" cy="317450"/>
          </a:xfrm>
        </p:grpSpPr>
        <p:sp>
          <p:nvSpPr>
            <p:cNvPr id="7914" name="Google Shape;7914;p84"/>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4"/>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6" name="Google Shape;7916;p84"/>
          <p:cNvGrpSpPr/>
          <p:nvPr/>
        </p:nvGrpSpPr>
        <p:grpSpPr>
          <a:xfrm>
            <a:off x="884112" y="3598043"/>
            <a:ext cx="369974" cy="369945"/>
            <a:chOff x="-40011050" y="3972375"/>
            <a:chExt cx="316650" cy="316625"/>
          </a:xfrm>
        </p:grpSpPr>
        <p:sp>
          <p:nvSpPr>
            <p:cNvPr id="7917" name="Google Shape;7917;p84"/>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4"/>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9" name="Google Shape;7919;p84"/>
          <p:cNvGrpSpPr/>
          <p:nvPr/>
        </p:nvGrpSpPr>
        <p:grpSpPr>
          <a:xfrm>
            <a:off x="3116043" y="2662742"/>
            <a:ext cx="266921" cy="369039"/>
            <a:chOff x="-38129425" y="3222550"/>
            <a:chExt cx="228450" cy="315850"/>
          </a:xfrm>
        </p:grpSpPr>
        <p:sp>
          <p:nvSpPr>
            <p:cNvPr id="7920" name="Google Shape;7920;p84"/>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4"/>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2" name="Google Shape;7922;p84"/>
          <p:cNvGrpSpPr/>
          <p:nvPr/>
        </p:nvGrpSpPr>
        <p:grpSpPr>
          <a:xfrm>
            <a:off x="3071012" y="3119337"/>
            <a:ext cx="371785" cy="369974"/>
            <a:chOff x="-38172725" y="3588000"/>
            <a:chExt cx="318200" cy="316650"/>
          </a:xfrm>
        </p:grpSpPr>
        <p:sp>
          <p:nvSpPr>
            <p:cNvPr id="7923" name="Google Shape;7923;p84"/>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4"/>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4"/>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4"/>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4"/>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4"/>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4"/>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4"/>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84"/>
          <p:cNvGrpSpPr/>
          <p:nvPr/>
        </p:nvGrpSpPr>
        <p:grpSpPr>
          <a:xfrm>
            <a:off x="3146914" y="3577772"/>
            <a:ext cx="219981" cy="369974"/>
            <a:chOff x="-38109725" y="3955025"/>
            <a:chExt cx="188275" cy="316650"/>
          </a:xfrm>
        </p:grpSpPr>
        <p:sp>
          <p:nvSpPr>
            <p:cNvPr id="7932" name="Google Shape;7932;p84"/>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4"/>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4" name="Google Shape;7934;p84"/>
          <p:cNvSpPr/>
          <p:nvPr/>
        </p:nvSpPr>
        <p:spPr>
          <a:xfrm>
            <a:off x="2248517" y="403753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5" name="Google Shape;7935;p84"/>
          <p:cNvGrpSpPr/>
          <p:nvPr/>
        </p:nvGrpSpPr>
        <p:grpSpPr>
          <a:xfrm>
            <a:off x="2562313" y="1309193"/>
            <a:ext cx="373654" cy="369068"/>
            <a:chOff x="-41530375" y="3218800"/>
            <a:chExt cx="319800" cy="315875"/>
          </a:xfrm>
        </p:grpSpPr>
        <p:sp>
          <p:nvSpPr>
            <p:cNvPr id="7936" name="Google Shape;7936;p84"/>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4"/>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8" name="Google Shape;7938;p84"/>
          <p:cNvGrpSpPr/>
          <p:nvPr/>
        </p:nvGrpSpPr>
        <p:grpSpPr>
          <a:xfrm>
            <a:off x="2564607" y="1824351"/>
            <a:ext cx="369068" cy="289004"/>
            <a:chOff x="-41526450" y="3653375"/>
            <a:chExt cx="315875" cy="247350"/>
          </a:xfrm>
        </p:grpSpPr>
        <p:sp>
          <p:nvSpPr>
            <p:cNvPr id="7939" name="Google Shape;7939;p84"/>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4"/>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1" name="Google Shape;7941;p84"/>
          <p:cNvGrpSpPr/>
          <p:nvPr/>
        </p:nvGrpSpPr>
        <p:grpSpPr>
          <a:xfrm>
            <a:off x="2565994" y="2187015"/>
            <a:ext cx="366293" cy="369974"/>
            <a:chOff x="-41526450" y="3951100"/>
            <a:chExt cx="313500" cy="316650"/>
          </a:xfrm>
        </p:grpSpPr>
        <p:sp>
          <p:nvSpPr>
            <p:cNvPr id="7942" name="Google Shape;7942;p84"/>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4"/>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4"/>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5" name="Google Shape;7945;p84"/>
          <p:cNvGrpSpPr/>
          <p:nvPr/>
        </p:nvGrpSpPr>
        <p:grpSpPr>
          <a:xfrm>
            <a:off x="1331249" y="2681144"/>
            <a:ext cx="339595" cy="371814"/>
            <a:chOff x="-39625900" y="3238300"/>
            <a:chExt cx="290650" cy="318225"/>
          </a:xfrm>
        </p:grpSpPr>
        <p:sp>
          <p:nvSpPr>
            <p:cNvPr id="7946" name="Google Shape;7946;p84"/>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4"/>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8" name="Google Shape;7948;p84"/>
          <p:cNvSpPr/>
          <p:nvPr/>
        </p:nvSpPr>
        <p:spPr>
          <a:xfrm>
            <a:off x="1353422" y="314027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9" name="Google Shape;7949;p84"/>
          <p:cNvGrpSpPr/>
          <p:nvPr/>
        </p:nvGrpSpPr>
        <p:grpSpPr>
          <a:xfrm>
            <a:off x="1325300" y="3597605"/>
            <a:ext cx="366293" cy="370441"/>
            <a:chOff x="-39647175" y="3972000"/>
            <a:chExt cx="313500" cy="317050"/>
          </a:xfrm>
        </p:grpSpPr>
        <p:sp>
          <p:nvSpPr>
            <p:cNvPr id="7950" name="Google Shape;7950;p84"/>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4"/>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4"/>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3" name="Google Shape;7953;p84"/>
          <p:cNvGrpSpPr/>
          <p:nvPr/>
        </p:nvGrpSpPr>
        <p:grpSpPr>
          <a:xfrm>
            <a:off x="3494427" y="2661603"/>
            <a:ext cx="375495" cy="370879"/>
            <a:chOff x="-37808850" y="3221575"/>
            <a:chExt cx="321375" cy="317425"/>
          </a:xfrm>
        </p:grpSpPr>
        <p:sp>
          <p:nvSpPr>
            <p:cNvPr id="7954" name="Google Shape;7954;p84"/>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4"/>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84"/>
          <p:cNvGrpSpPr/>
          <p:nvPr/>
        </p:nvGrpSpPr>
        <p:grpSpPr>
          <a:xfrm>
            <a:off x="3503201" y="3183634"/>
            <a:ext cx="372749" cy="241158"/>
            <a:chOff x="-37806500" y="3643030"/>
            <a:chExt cx="319025" cy="206400"/>
          </a:xfrm>
        </p:grpSpPr>
        <p:sp>
          <p:nvSpPr>
            <p:cNvPr id="7957" name="Google Shape;7957;p84"/>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4"/>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84"/>
          <p:cNvGrpSpPr/>
          <p:nvPr/>
        </p:nvGrpSpPr>
        <p:grpSpPr>
          <a:xfrm>
            <a:off x="3505508" y="3575931"/>
            <a:ext cx="368134" cy="371814"/>
            <a:chOff x="-37804925" y="3953450"/>
            <a:chExt cx="315075" cy="318225"/>
          </a:xfrm>
        </p:grpSpPr>
        <p:sp>
          <p:nvSpPr>
            <p:cNvPr id="7960" name="Google Shape;7960;p84"/>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4"/>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4"/>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63" name="Google Shape;7963;p84"/>
          <p:cNvSpPr/>
          <p:nvPr/>
        </p:nvSpPr>
        <p:spPr>
          <a:xfrm>
            <a:off x="2754452" y="404067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4" name="Google Shape;7964;p84"/>
          <p:cNvGrpSpPr/>
          <p:nvPr/>
        </p:nvGrpSpPr>
        <p:grpSpPr>
          <a:xfrm>
            <a:off x="4860977" y="1328538"/>
            <a:ext cx="355663" cy="308725"/>
            <a:chOff x="-28462125" y="3199700"/>
            <a:chExt cx="298550" cy="259150"/>
          </a:xfrm>
        </p:grpSpPr>
        <p:sp>
          <p:nvSpPr>
            <p:cNvPr id="7965" name="Google Shape;7965;p84"/>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4"/>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4"/>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8" name="Google Shape;7968;p84"/>
          <p:cNvGrpSpPr/>
          <p:nvPr/>
        </p:nvGrpSpPr>
        <p:grpSpPr>
          <a:xfrm>
            <a:off x="4861930" y="1763228"/>
            <a:ext cx="353757" cy="352833"/>
            <a:chOff x="-28461325" y="3545475"/>
            <a:chExt cx="296950" cy="296175"/>
          </a:xfrm>
        </p:grpSpPr>
        <p:sp>
          <p:nvSpPr>
            <p:cNvPr id="7969" name="Google Shape;7969;p84"/>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4"/>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4"/>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4"/>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4"/>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4"/>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5" name="Google Shape;7975;p84"/>
          <p:cNvGrpSpPr/>
          <p:nvPr/>
        </p:nvGrpSpPr>
        <p:grpSpPr>
          <a:xfrm>
            <a:off x="4858162" y="2213272"/>
            <a:ext cx="361292" cy="352803"/>
            <a:chOff x="-28463700" y="3914875"/>
            <a:chExt cx="303275" cy="296150"/>
          </a:xfrm>
        </p:grpSpPr>
        <p:sp>
          <p:nvSpPr>
            <p:cNvPr id="7976" name="Google Shape;7976;p84"/>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4"/>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8" name="Google Shape;7978;p84"/>
          <p:cNvGrpSpPr/>
          <p:nvPr/>
        </p:nvGrpSpPr>
        <p:grpSpPr>
          <a:xfrm>
            <a:off x="7092947" y="1369355"/>
            <a:ext cx="351880" cy="227092"/>
            <a:chOff x="-26573400" y="3224125"/>
            <a:chExt cx="295375" cy="190625"/>
          </a:xfrm>
        </p:grpSpPr>
        <p:sp>
          <p:nvSpPr>
            <p:cNvPr id="7979" name="Google Shape;7979;p84"/>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4"/>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1" name="Google Shape;7981;p84"/>
          <p:cNvGrpSpPr/>
          <p:nvPr/>
        </p:nvGrpSpPr>
        <p:grpSpPr>
          <a:xfrm>
            <a:off x="7092947" y="1763690"/>
            <a:ext cx="351880" cy="351910"/>
            <a:chOff x="-26573400" y="3546250"/>
            <a:chExt cx="295375" cy="295400"/>
          </a:xfrm>
        </p:grpSpPr>
        <p:sp>
          <p:nvSpPr>
            <p:cNvPr id="7982" name="Google Shape;7982;p84"/>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4"/>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4"/>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4"/>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4"/>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7" name="Google Shape;7987;p84"/>
          <p:cNvGrpSpPr/>
          <p:nvPr/>
        </p:nvGrpSpPr>
        <p:grpSpPr>
          <a:xfrm>
            <a:off x="7081228" y="2213599"/>
            <a:ext cx="375319" cy="352148"/>
            <a:chOff x="-26583625" y="3917025"/>
            <a:chExt cx="315050" cy="295600"/>
          </a:xfrm>
        </p:grpSpPr>
        <p:sp>
          <p:nvSpPr>
            <p:cNvPr id="7988" name="Google Shape;7988;p84"/>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4"/>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4"/>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4"/>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2" name="Google Shape;7992;p84"/>
          <p:cNvSpPr/>
          <p:nvPr/>
        </p:nvSpPr>
        <p:spPr>
          <a:xfrm>
            <a:off x="5748315"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3" name="Google Shape;7993;p84"/>
          <p:cNvGrpSpPr/>
          <p:nvPr/>
        </p:nvGrpSpPr>
        <p:grpSpPr>
          <a:xfrm>
            <a:off x="5779742" y="3172629"/>
            <a:ext cx="289039" cy="352833"/>
            <a:chOff x="-24694925" y="3518700"/>
            <a:chExt cx="242625" cy="296175"/>
          </a:xfrm>
        </p:grpSpPr>
        <p:sp>
          <p:nvSpPr>
            <p:cNvPr id="7994" name="Google Shape;7994;p84"/>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4"/>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4"/>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4"/>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8" name="Google Shape;7998;p84"/>
          <p:cNvGrpSpPr/>
          <p:nvPr/>
        </p:nvGrpSpPr>
        <p:grpSpPr>
          <a:xfrm>
            <a:off x="5779280" y="3622657"/>
            <a:ext cx="289962" cy="352833"/>
            <a:chOff x="-24709100" y="3888875"/>
            <a:chExt cx="243400" cy="296175"/>
          </a:xfrm>
        </p:grpSpPr>
        <p:sp>
          <p:nvSpPr>
            <p:cNvPr id="7999" name="Google Shape;7999;p84"/>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4"/>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4"/>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84"/>
          <p:cNvGrpSpPr/>
          <p:nvPr/>
        </p:nvGrpSpPr>
        <p:grpSpPr>
          <a:xfrm>
            <a:off x="7979280" y="2695320"/>
            <a:ext cx="356556" cy="349557"/>
            <a:chOff x="-22863675" y="3131775"/>
            <a:chExt cx="299300" cy="293425"/>
          </a:xfrm>
        </p:grpSpPr>
        <p:sp>
          <p:nvSpPr>
            <p:cNvPr id="8003" name="Google Shape;8003;p84"/>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4"/>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4"/>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6" name="Google Shape;8006;p84"/>
          <p:cNvGrpSpPr/>
          <p:nvPr/>
        </p:nvGrpSpPr>
        <p:grpSpPr>
          <a:xfrm>
            <a:off x="5322144" y="1306499"/>
            <a:ext cx="310602" cy="352803"/>
            <a:chOff x="-28069875" y="3175300"/>
            <a:chExt cx="260725" cy="296150"/>
          </a:xfrm>
        </p:grpSpPr>
        <p:sp>
          <p:nvSpPr>
            <p:cNvPr id="8007" name="Google Shape;8007;p84"/>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4"/>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4"/>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4"/>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4"/>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4"/>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4"/>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4"/>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4"/>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16" name="Google Shape;8016;p84"/>
          <p:cNvSpPr/>
          <p:nvPr/>
        </p:nvSpPr>
        <p:spPr>
          <a:xfrm>
            <a:off x="5301578"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7" name="Google Shape;8017;p84"/>
          <p:cNvGrpSpPr/>
          <p:nvPr/>
        </p:nvGrpSpPr>
        <p:grpSpPr>
          <a:xfrm>
            <a:off x="5363423" y="2213733"/>
            <a:ext cx="228045" cy="351880"/>
            <a:chOff x="-28032075" y="3916450"/>
            <a:chExt cx="191425" cy="295375"/>
          </a:xfrm>
        </p:grpSpPr>
        <p:sp>
          <p:nvSpPr>
            <p:cNvPr id="8018" name="Google Shape;8018;p84"/>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4"/>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4"/>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84"/>
          <p:cNvGrpSpPr/>
          <p:nvPr/>
        </p:nvGrpSpPr>
        <p:grpSpPr>
          <a:xfrm>
            <a:off x="7528769" y="1306484"/>
            <a:ext cx="352833" cy="352833"/>
            <a:chOff x="-26201650" y="3176075"/>
            <a:chExt cx="296175" cy="296175"/>
          </a:xfrm>
        </p:grpSpPr>
        <p:sp>
          <p:nvSpPr>
            <p:cNvPr id="8022" name="Google Shape;8022;p84"/>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4"/>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4" name="Google Shape;8024;p84"/>
          <p:cNvGrpSpPr/>
          <p:nvPr/>
        </p:nvGrpSpPr>
        <p:grpSpPr>
          <a:xfrm>
            <a:off x="7528293" y="1763705"/>
            <a:ext cx="353786" cy="351880"/>
            <a:chOff x="-26204800" y="3547050"/>
            <a:chExt cx="296975" cy="295375"/>
          </a:xfrm>
        </p:grpSpPr>
        <p:sp>
          <p:nvSpPr>
            <p:cNvPr id="8025" name="Google Shape;8025;p84"/>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4"/>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27" name="Google Shape;8027;p84"/>
          <p:cNvSpPr/>
          <p:nvPr/>
        </p:nvSpPr>
        <p:spPr>
          <a:xfrm>
            <a:off x="7561179"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8" name="Google Shape;8028;p84"/>
          <p:cNvGrpSpPr/>
          <p:nvPr/>
        </p:nvGrpSpPr>
        <p:grpSpPr>
          <a:xfrm>
            <a:off x="6199548" y="2693683"/>
            <a:ext cx="345328" cy="352833"/>
            <a:chOff x="-24353875" y="3147725"/>
            <a:chExt cx="289875" cy="296175"/>
          </a:xfrm>
        </p:grpSpPr>
        <p:sp>
          <p:nvSpPr>
            <p:cNvPr id="8029" name="Google Shape;8029;p84"/>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4"/>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1" name="Google Shape;8031;p84"/>
          <p:cNvGrpSpPr/>
          <p:nvPr/>
        </p:nvGrpSpPr>
        <p:grpSpPr>
          <a:xfrm>
            <a:off x="6207530" y="3173090"/>
            <a:ext cx="329365" cy="351910"/>
            <a:chOff x="-24344425" y="3519475"/>
            <a:chExt cx="276475" cy="295400"/>
          </a:xfrm>
        </p:grpSpPr>
        <p:sp>
          <p:nvSpPr>
            <p:cNvPr id="8032" name="Google Shape;8032;p84"/>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4"/>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4" name="Google Shape;8034;p84"/>
          <p:cNvGrpSpPr/>
          <p:nvPr/>
        </p:nvGrpSpPr>
        <p:grpSpPr>
          <a:xfrm>
            <a:off x="6197210" y="3625010"/>
            <a:ext cx="350004" cy="348128"/>
            <a:chOff x="-24353075" y="3891250"/>
            <a:chExt cx="293800" cy="292225"/>
          </a:xfrm>
        </p:grpSpPr>
        <p:sp>
          <p:nvSpPr>
            <p:cNvPr id="8035" name="Google Shape;8035;p84"/>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4"/>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84"/>
          <p:cNvGrpSpPr/>
          <p:nvPr/>
        </p:nvGrpSpPr>
        <p:grpSpPr>
          <a:xfrm>
            <a:off x="7980681" y="3173313"/>
            <a:ext cx="353757" cy="351463"/>
            <a:chOff x="-22845575" y="3504075"/>
            <a:chExt cx="296950" cy="295025"/>
          </a:xfrm>
        </p:grpSpPr>
        <p:sp>
          <p:nvSpPr>
            <p:cNvPr id="8038" name="Google Shape;8038;p84"/>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4"/>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0" name="Google Shape;8040;p84"/>
          <p:cNvGrpSpPr/>
          <p:nvPr/>
        </p:nvGrpSpPr>
        <p:grpSpPr>
          <a:xfrm>
            <a:off x="5773862" y="1306961"/>
            <a:ext cx="299344" cy="351880"/>
            <a:chOff x="-27691025" y="3175300"/>
            <a:chExt cx="251275" cy="295375"/>
          </a:xfrm>
        </p:grpSpPr>
        <p:sp>
          <p:nvSpPr>
            <p:cNvPr id="8041" name="Google Shape;8041;p84"/>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4"/>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4"/>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4"/>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5" name="Google Shape;8045;p84"/>
          <p:cNvGrpSpPr/>
          <p:nvPr/>
        </p:nvGrpSpPr>
        <p:grpSpPr>
          <a:xfrm>
            <a:off x="5746179" y="1825637"/>
            <a:ext cx="354710" cy="228015"/>
            <a:chOff x="-27721750" y="3598250"/>
            <a:chExt cx="297750" cy="191400"/>
          </a:xfrm>
        </p:grpSpPr>
        <p:sp>
          <p:nvSpPr>
            <p:cNvPr id="8046" name="Google Shape;8046;p84"/>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4"/>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8" name="Google Shape;8048;p84"/>
          <p:cNvGrpSpPr/>
          <p:nvPr/>
        </p:nvGrpSpPr>
        <p:grpSpPr>
          <a:xfrm>
            <a:off x="5747579" y="2219183"/>
            <a:ext cx="351910" cy="340980"/>
            <a:chOff x="-27719400" y="3925600"/>
            <a:chExt cx="295400" cy="286225"/>
          </a:xfrm>
        </p:grpSpPr>
        <p:sp>
          <p:nvSpPr>
            <p:cNvPr id="8049" name="Google Shape;8049;p84"/>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4"/>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1" name="Google Shape;8051;p84"/>
          <p:cNvGrpSpPr/>
          <p:nvPr/>
        </p:nvGrpSpPr>
        <p:grpSpPr>
          <a:xfrm>
            <a:off x="7968851" y="1306023"/>
            <a:ext cx="353757" cy="353757"/>
            <a:chOff x="-25834600" y="3176875"/>
            <a:chExt cx="296950" cy="296950"/>
          </a:xfrm>
        </p:grpSpPr>
        <p:sp>
          <p:nvSpPr>
            <p:cNvPr id="8052" name="Google Shape;8052;p84"/>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4"/>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4"/>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4"/>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4"/>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7" name="Google Shape;8057;p84"/>
          <p:cNvGrpSpPr/>
          <p:nvPr/>
        </p:nvGrpSpPr>
        <p:grpSpPr>
          <a:xfrm>
            <a:off x="7968851" y="1774024"/>
            <a:ext cx="353757" cy="331241"/>
            <a:chOff x="-25834600" y="3564375"/>
            <a:chExt cx="296950" cy="278050"/>
          </a:xfrm>
        </p:grpSpPr>
        <p:sp>
          <p:nvSpPr>
            <p:cNvPr id="8058" name="Google Shape;8058;p84"/>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4"/>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4"/>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4"/>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4"/>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4"/>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4"/>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4"/>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6" name="Google Shape;8066;p84"/>
          <p:cNvGrpSpPr/>
          <p:nvPr/>
        </p:nvGrpSpPr>
        <p:grpSpPr>
          <a:xfrm>
            <a:off x="7966974" y="2213376"/>
            <a:ext cx="357509" cy="352595"/>
            <a:chOff x="-25834600" y="3915850"/>
            <a:chExt cx="300100" cy="295975"/>
          </a:xfrm>
        </p:grpSpPr>
        <p:sp>
          <p:nvSpPr>
            <p:cNvPr id="8067" name="Google Shape;8067;p84"/>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4"/>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4"/>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84"/>
          <p:cNvGrpSpPr/>
          <p:nvPr/>
        </p:nvGrpSpPr>
        <p:grpSpPr>
          <a:xfrm>
            <a:off x="6702402" y="2694606"/>
            <a:ext cx="228968" cy="350987"/>
            <a:chOff x="-23930925" y="3149300"/>
            <a:chExt cx="192200" cy="294625"/>
          </a:xfrm>
        </p:grpSpPr>
        <p:sp>
          <p:nvSpPr>
            <p:cNvPr id="8071" name="Google Shape;8071;p84"/>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4"/>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4"/>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4"/>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5" name="Google Shape;8075;p84"/>
          <p:cNvGrpSpPr/>
          <p:nvPr/>
        </p:nvGrpSpPr>
        <p:grpSpPr>
          <a:xfrm>
            <a:off x="6659232" y="3173090"/>
            <a:ext cx="315307" cy="351910"/>
            <a:chOff x="-23962425" y="3519475"/>
            <a:chExt cx="264675" cy="295400"/>
          </a:xfrm>
        </p:grpSpPr>
        <p:sp>
          <p:nvSpPr>
            <p:cNvPr id="8076" name="Google Shape;8076;p84"/>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4"/>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8" name="Google Shape;8078;p84"/>
          <p:cNvSpPr/>
          <p:nvPr/>
        </p:nvSpPr>
        <p:spPr>
          <a:xfrm>
            <a:off x="6629668"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9" name="Google Shape;8079;p84"/>
          <p:cNvGrpSpPr/>
          <p:nvPr/>
        </p:nvGrpSpPr>
        <p:grpSpPr>
          <a:xfrm>
            <a:off x="8037908" y="3623134"/>
            <a:ext cx="239302" cy="351880"/>
            <a:chOff x="-22788075" y="3904625"/>
            <a:chExt cx="200875" cy="295375"/>
          </a:xfrm>
        </p:grpSpPr>
        <p:sp>
          <p:nvSpPr>
            <p:cNvPr id="8080" name="Google Shape;8080;p84"/>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4"/>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4"/>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4"/>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84"/>
          <p:cNvGrpSpPr/>
          <p:nvPr/>
        </p:nvGrpSpPr>
        <p:grpSpPr>
          <a:xfrm>
            <a:off x="6193206" y="1306499"/>
            <a:ext cx="354710" cy="352803"/>
            <a:chOff x="-27351575" y="3175300"/>
            <a:chExt cx="297750" cy="296150"/>
          </a:xfrm>
        </p:grpSpPr>
        <p:sp>
          <p:nvSpPr>
            <p:cNvPr id="8085" name="Google Shape;8085;p84"/>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4"/>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4"/>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4"/>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84"/>
          <p:cNvGrpSpPr/>
          <p:nvPr/>
        </p:nvGrpSpPr>
        <p:grpSpPr>
          <a:xfrm>
            <a:off x="6235914" y="1763109"/>
            <a:ext cx="269293" cy="353072"/>
            <a:chOff x="-27313750" y="3545275"/>
            <a:chExt cx="226050" cy="296375"/>
          </a:xfrm>
        </p:grpSpPr>
        <p:sp>
          <p:nvSpPr>
            <p:cNvPr id="8090" name="Google Shape;8090;p84"/>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4"/>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4"/>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3" name="Google Shape;8093;p84"/>
          <p:cNvGrpSpPr/>
          <p:nvPr/>
        </p:nvGrpSpPr>
        <p:grpSpPr>
          <a:xfrm>
            <a:off x="6193206" y="2211380"/>
            <a:ext cx="354710" cy="356586"/>
            <a:chOff x="-27351575" y="3915650"/>
            <a:chExt cx="297750" cy="299325"/>
          </a:xfrm>
        </p:grpSpPr>
        <p:sp>
          <p:nvSpPr>
            <p:cNvPr id="8094" name="Google Shape;8094;p84"/>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4"/>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6" name="Google Shape;8096;p84"/>
          <p:cNvGrpSpPr/>
          <p:nvPr/>
        </p:nvGrpSpPr>
        <p:grpSpPr>
          <a:xfrm>
            <a:off x="4880696" y="2693579"/>
            <a:ext cx="319060" cy="353042"/>
            <a:chOff x="-25445525" y="3175900"/>
            <a:chExt cx="267825" cy="296350"/>
          </a:xfrm>
        </p:grpSpPr>
        <p:sp>
          <p:nvSpPr>
            <p:cNvPr id="8097" name="Google Shape;8097;p84"/>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4"/>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4"/>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84"/>
          <p:cNvGrpSpPr/>
          <p:nvPr/>
        </p:nvGrpSpPr>
        <p:grpSpPr>
          <a:xfrm>
            <a:off x="4862410" y="3183902"/>
            <a:ext cx="355633" cy="330288"/>
            <a:chOff x="-25465200" y="3565175"/>
            <a:chExt cx="298525" cy="277250"/>
          </a:xfrm>
        </p:grpSpPr>
        <p:sp>
          <p:nvSpPr>
            <p:cNvPr id="8101" name="Google Shape;8101;p84"/>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4"/>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3" name="Google Shape;8103;p84"/>
          <p:cNvGrpSpPr/>
          <p:nvPr/>
        </p:nvGrpSpPr>
        <p:grpSpPr>
          <a:xfrm>
            <a:off x="4861948" y="3623432"/>
            <a:ext cx="356556" cy="351285"/>
            <a:chOff x="-25465200" y="3916150"/>
            <a:chExt cx="299300" cy="294875"/>
          </a:xfrm>
        </p:grpSpPr>
        <p:sp>
          <p:nvSpPr>
            <p:cNvPr id="8104" name="Google Shape;8104;p84"/>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4"/>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6" name="Google Shape;8106;p84"/>
          <p:cNvGrpSpPr/>
          <p:nvPr/>
        </p:nvGrpSpPr>
        <p:grpSpPr>
          <a:xfrm>
            <a:off x="7089388" y="2693698"/>
            <a:ext cx="351880" cy="352803"/>
            <a:chOff x="-23615075" y="3148525"/>
            <a:chExt cx="295375" cy="296150"/>
          </a:xfrm>
        </p:grpSpPr>
        <p:sp>
          <p:nvSpPr>
            <p:cNvPr id="8107" name="Google Shape;8107;p84"/>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4"/>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4"/>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4"/>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1" name="Google Shape;8111;p84"/>
          <p:cNvSpPr/>
          <p:nvPr/>
        </p:nvSpPr>
        <p:spPr>
          <a:xfrm>
            <a:off x="7087484"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2" name="Google Shape;8112;p84"/>
          <p:cNvGrpSpPr/>
          <p:nvPr/>
        </p:nvGrpSpPr>
        <p:grpSpPr>
          <a:xfrm>
            <a:off x="7088911" y="3632977"/>
            <a:ext cx="352833" cy="332194"/>
            <a:chOff x="-23615075" y="3906200"/>
            <a:chExt cx="296175" cy="278850"/>
          </a:xfrm>
        </p:grpSpPr>
        <p:sp>
          <p:nvSpPr>
            <p:cNvPr id="8113" name="Google Shape;8113;p84"/>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4"/>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4"/>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6" name="Google Shape;8116;p84"/>
          <p:cNvSpPr/>
          <p:nvPr/>
        </p:nvSpPr>
        <p:spPr>
          <a:xfrm>
            <a:off x="6207743"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7" name="Google Shape;8117;p84"/>
          <p:cNvGrpSpPr/>
          <p:nvPr/>
        </p:nvGrpSpPr>
        <p:grpSpPr>
          <a:xfrm>
            <a:off x="6637880" y="1306618"/>
            <a:ext cx="353757" cy="352565"/>
            <a:chOff x="-26980600" y="3175500"/>
            <a:chExt cx="296950" cy="295950"/>
          </a:xfrm>
        </p:grpSpPr>
        <p:sp>
          <p:nvSpPr>
            <p:cNvPr id="8118" name="Google Shape;8118;p84"/>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4"/>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4"/>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21" name="Google Shape;8121;p84"/>
          <p:cNvSpPr/>
          <p:nvPr/>
        </p:nvSpPr>
        <p:spPr>
          <a:xfrm>
            <a:off x="6660447"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2" name="Google Shape;8122;p84"/>
          <p:cNvGrpSpPr/>
          <p:nvPr/>
        </p:nvGrpSpPr>
        <p:grpSpPr>
          <a:xfrm>
            <a:off x="6638357" y="2245154"/>
            <a:ext cx="352803" cy="289039"/>
            <a:chOff x="-26981375" y="3951875"/>
            <a:chExt cx="296150" cy="242625"/>
          </a:xfrm>
        </p:grpSpPr>
        <p:sp>
          <p:nvSpPr>
            <p:cNvPr id="8123" name="Google Shape;8123;p84"/>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4"/>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4"/>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84"/>
          <p:cNvGrpSpPr/>
          <p:nvPr/>
        </p:nvGrpSpPr>
        <p:grpSpPr>
          <a:xfrm>
            <a:off x="5303399" y="2692745"/>
            <a:ext cx="351910" cy="354710"/>
            <a:chOff x="-25094250" y="3176075"/>
            <a:chExt cx="295400" cy="297750"/>
          </a:xfrm>
        </p:grpSpPr>
        <p:sp>
          <p:nvSpPr>
            <p:cNvPr id="8127" name="Google Shape;8127;p84"/>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4"/>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4"/>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84"/>
          <p:cNvGrpSpPr/>
          <p:nvPr/>
        </p:nvGrpSpPr>
        <p:grpSpPr>
          <a:xfrm>
            <a:off x="5303399" y="3173106"/>
            <a:ext cx="351910" cy="351880"/>
            <a:chOff x="-25094250" y="3547050"/>
            <a:chExt cx="295400" cy="295375"/>
          </a:xfrm>
        </p:grpSpPr>
        <p:sp>
          <p:nvSpPr>
            <p:cNvPr id="8131" name="Google Shape;8131;p84"/>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4"/>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4"/>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4"/>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4"/>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6" name="Google Shape;8136;p84"/>
          <p:cNvSpPr/>
          <p:nvPr/>
        </p:nvSpPr>
        <p:spPr>
          <a:xfrm>
            <a:off x="5303415"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7" name="Google Shape;8137;p84"/>
          <p:cNvGrpSpPr/>
          <p:nvPr/>
        </p:nvGrpSpPr>
        <p:grpSpPr>
          <a:xfrm>
            <a:off x="7535476" y="2693698"/>
            <a:ext cx="352803" cy="352803"/>
            <a:chOff x="-23245675" y="3148525"/>
            <a:chExt cx="296150" cy="296150"/>
          </a:xfrm>
        </p:grpSpPr>
        <p:sp>
          <p:nvSpPr>
            <p:cNvPr id="8138" name="Google Shape;8138;p84"/>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4"/>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4"/>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1" name="Google Shape;8141;p84"/>
          <p:cNvSpPr/>
          <p:nvPr/>
        </p:nvSpPr>
        <p:spPr>
          <a:xfrm>
            <a:off x="7577658"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2" name="Google Shape;8142;p84"/>
          <p:cNvGrpSpPr/>
          <p:nvPr/>
        </p:nvGrpSpPr>
        <p:grpSpPr>
          <a:xfrm>
            <a:off x="7535938" y="3622672"/>
            <a:ext cx="351880" cy="352803"/>
            <a:chOff x="-23244900" y="3888100"/>
            <a:chExt cx="295375" cy="296150"/>
          </a:xfrm>
        </p:grpSpPr>
        <p:sp>
          <p:nvSpPr>
            <p:cNvPr id="8143" name="Google Shape;8143;p84"/>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4"/>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4"/>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4"/>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4"/>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4"/>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4"/>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4"/>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4"/>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4"/>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4"/>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4" name="Google Shape;8154;p84"/>
          <p:cNvSpPr/>
          <p:nvPr/>
        </p:nvSpPr>
        <p:spPr>
          <a:xfrm>
            <a:off x="6612202"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4"/>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8156" name="Google Shape;8156;p84"/>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160" name="Shape 8160"/>
        <p:cNvGrpSpPr/>
        <p:nvPr/>
      </p:nvGrpSpPr>
      <p:grpSpPr>
        <a:xfrm>
          <a:off x="0" y="0"/>
          <a:ext cx="0" cy="0"/>
          <a:chOff x="0" y="0"/>
          <a:chExt cx="0" cy="0"/>
        </a:xfrm>
      </p:grpSpPr>
      <p:sp>
        <p:nvSpPr>
          <p:cNvPr id="8161" name="Google Shape;8161;p85"/>
          <p:cNvSpPr/>
          <p:nvPr/>
        </p:nvSpPr>
        <p:spPr>
          <a:xfrm>
            <a:off x="849879" y="13804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2" name="Google Shape;8162;p85"/>
          <p:cNvGrpSpPr/>
          <p:nvPr/>
        </p:nvGrpSpPr>
        <p:grpSpPr>
          <a:xfrm>
            <a:off x="850004" y="1823018"/>
            <a:ext cx="367261" cy="367261"/>
            <a:chOff x="-65145700" y="3727425"/>
            <a:chExt cx="317425" cy="317425"/>
          </a:xfrm>
        </p:grpSpPr>
        <p:sp>
          <p:nvSpPr>
            <p:cNvPr id="8163" name="Google Shape;8163;p85"/>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5"/>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85"/>
          <p:cNvGrpSpPr/>
          <p:nvPr/>
        </p:nvGrpSpPr>
        <p:grpSpPr>
          <a:xfrm>
            <a:off x="853201" y="2251933"/>
            <a:ext cx="360868" cy="367261"/>
            <a:chOff x="-65144125" y="4094450"/>
            <a:chExt cx="311900" cy="317425"/>
          </a:xfrm>
        </p:grpSpPr>
        <p:sp>
          <p:nvSpPr>
            <p:cNvPr id="8166" name="Google Shape;8166;p85"/>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5"/>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5"/>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9" name="Google Shape;8169;p85"/>
          <p:cNvSpPr/>
          <p:nvPr/>
        </p:nvSpPr>
        <p:spPr>
          <a:xfrm>
            <a:off x="3057429" y="13790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0" name="Google Shape;8170;p85"/>
          <p:cNvGrpSpPr/>
          <p:nvPr/>
        </p:nvGrpSpPr>
        <p:grpSpPr>
          <a:xfrm>
            <a:off x="3056770" y="1822628"/>
            <a:ext cx="370645" cy="368042"/>
            <a:chOff x="-63250675" y="3744075"/>
            <a:chExt cx="320350" cy="318100"/>
          </a:xfrm>
        </p:grpSpPr>
        <p:sp>
          <p:nvSpPr>
            <p:cNvPr id="8171" name="Google Shape;8171;p85"/>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5"/>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5"/>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85"/>
          <p:cNvGrpSpPr/>
          <p:nvPr/>
        </p:nvGrpSpPr>
        <p:grpSpPr>
          <a:xfrm>
            <a:off x="3058462" y="2251933"/>
            <a:ext cx="367261" cy="367261"/>
            <a:chOff x="-63250675" y="4110200"/>
            <a:chExt cx="317425" cy="317425"/>
          </a:xfrm>
        </p:grpSpPr>
        <p:sp>
          <p:nvSpPr>
            <p:cNvPr id="8175" name="Google Shape;8175;p85"/>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5"/>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5"/>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5"/>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5"/>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5"/>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5"/>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5"/>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5"/>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85"/>
          <p:cNvGrpSpPr/>
          <p:nvPr/>
        </p:nvGrpSpPr>
        <p:grpSpPr>
          <a:xfrm>
            <a:off x="1737509" y="2749028"/>
            <a:ext cx="359075" cy="358844"/>
            <a:chOff x="-61351725" y="3372400"/>
            <a:chExt cx="310350" cy="310150"/>
          </a:xfrm>
        </p:grpSpPr>
        <p:sp>
          <p:nvSpPr>
            <p:cNvPr id="8185" name="Google Shape;8185;p85"/>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5"/>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5"/>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85"/>
          <p:cNvGrpSpPr/>
          <p:nvPr/>
        </p:nvGrpSpPr>
        <p:grpSpPr>
          <a:xfrm>
            <a:off x="1733864" y="3212084"/>
            <a:ext cx="366364" cy="333534"/>
            <a:chOff x="-61354875" y="3751050"/>
            <a:chExt cx="316650" cy="288275"/>
          </a:xfrm>
        </p:grpSpPr>
        <p:sp>
          <p:nvSpPr>
            <p:cNvPr id="8189" name="Google Shape;8189;p85"/>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5"/>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5"/>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85"/>
          <p:cNvGrpSpPr/>
          <p:nvPr/>
        </p:nvGrpSpPr>
        <p:grpSpPr>
          <a:xfrm>
            <a:off x="1733864" y="3653724"/>
            <a:ext cx="366364" cy="367290"/>
            <a:chOff x="-61354875" y="4101525"/>
            <a:chExt cx="316650" cy="317450"/>
          </a:xfrm>
        </p:grpSpPr>
        <p:sp>
          <p:nvSpPr>
            <p:cNvPr id="8193" name="Google Shape;8193;p85"/>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5"/>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5" name="Google Shape;8195;p85"/>
          <p:cNvGrpSpPr/>
          <p:nvPr/>
        </p:nvGrpSpPr>
        <p:grpSpPr>
          <a:xfrm>
            <a:off x="3950299" y="2745600"/>
            <a:ext cx="368157" cy="365699"/>
            <a:chOff x="-59470075" y="3308975"/>
            <a:chExt cx="318200" cy="316075"/>
          </a:xfrm>
        </p:grpSpPr>
        <p:sp>
          <p:nvSpPr>
            <p:cNvPr id="8196" name="Google Shape;8196;p85"/>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5"/>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5"/>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5"/>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5"/>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5"/>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5"/>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5"/>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5"/>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85"/>
          <p:cNvGrpSpPr/>
          <p:nvPr/>
        </p:nvGrpSpPr>
        <p:grpSpPr>
          <a:xfrm>
            <a:off x="1295729" y="1381305"/>
            <a:ext cx="367261" cy="364686"/>
            <a:chOff x="-64781025" y="3361050"/>
            <a:chExt cx="317425" cy="315200"/>
          </a:xfrm>
        </p:grpSpPr>
        <p:sp>
          <p:nvSpPr>
            <p:cNvPr id="8206" name="Google Shape;8206;p85"/>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5"/>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5"/>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5"/>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0" name="Google Shape;8210;p85"/>
          <p:cNvSpPr/>
          <p:nvPr/>
        </p:nvSpPr>
        <p:spPr>
          <a:xfrm>
            <a:off x="1295604" y="18239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5"/>
          <p:cNvSpPr/>
          <p:nvPr/>
        </p:nvSpPr>
        <p:spPr>
          <a:xfrm>
            <a:off x="1322938" y="22519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5"/>
          <p:cNvSpPr/>
          <p:nvPr/>
        </p:nvSpPr>
        <p:spPr>
          <a:xfrm>
            <a:off x="3508223" y="14205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3" name="Google Shape;8213;p85"/>
          <p:cNvGrpSpPr/>
          <p:nvPr/>
        </p:nvGrpSpPr>
        <p:grpSpPr>
          <a:xfrm>
            <a:off x="3500129" y="1822744"/>
            <a:ext cx="382765" cy="367810"/>
            <a:chOff x="-62890750" y="3747425"/>
            <a:chExt cx="330825" cy="317900"/>
          </a:xfrm>
        </p:grpSpPr>
        <p:sp>
          <p:nvSpPr>
            <p:cNvPr id="8214" name="Google Shape;8214;p85"/>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5"/>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5"/>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5"/>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5"/>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5"/>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5"/>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5"/>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5"/>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5"/>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5"/>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5"/>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5"/>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5"/>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85"/>
          <p:cNvGrpSpPr/>
          <p:nvPr/>
        </p:nvGrpSpPr>
        <p:grpSpPr>
          <a:xfrm>
            <a:off x="3507881" y="2252381"/>
            <a:ext cx="367261" cy="366364"/>
            <a:chOff x="-62884425" y="4111775"/>
            <a:chExt cx="317425" cy="316650"/>
          </a:xfrm>
        </p:grpSpPr>
        <p:sp>
          <p:nvSpPr>
            <p:cNvPr id="8229" name="Google Shape;8229;p85"/>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5"/>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1" name="Google Shape;8231;p85"/>
          <p:cNvGrpSpPr/>
          <p:nvPr/>
        </p:nvGrpSpPr>
        <p:grpSpPr>
          <a:xfrm>
            <a:off x="2180515" y="2748450"/>
            <a:ext cx="365438" cy="360001"/>
            <a:chOff x="-60991775" y="3376900"/>
            <a:chExt cx="315850" cy="311150"/>
          </a:xfrm>
        </p:grpSpPr>
        <p:sp>
          <p:nvSpPr>
            <p:cNvPr id="8232" name="Google Shape;8232;p85"/>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5"/>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5"/>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85"/>
          <p:cNvGrpSpPr/>
          <p:nvPr/>
        </p:nvGrpSpPr>
        <p:grpSpPr>
          <a:xfrm>
            <a:off x="2180052" y="3199314"/>
            <a:ext cx="366364" cy="359075"/>
            <a:chOff x="-60988625" y="3740800"/>
            <a:chExt cx="316650" cy="310350"/>
          </a:xfrm>
        </p:grpSpPr>
        <p:sp>
          <p:nvSpPr>
            <p:cNvPr id="8236" name="Google Shape;8236;p85"/>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5"/>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5"/>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85"/>
          <p:cNvGrpSpPr/>
          <p:nvPr/>
        </p:nvGrpSpPr>
        <p:grpSpPr>
          <a:xfrm>
            <a:off x="2180052" y="3654765"/>
            <a:ext cx="366364" cy="365207"/>
            <a:chOff x="-60987850" y="4100950"/>
            <a:chExt cx="316650" cy="315650"/>
          </a:xfrm>
        </p:grpSpPr>
        <p:sp>
          <p:nvSpPr>
            <p:cNvPr id="8240" name="Google Shape;8240;p85"/>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5"/>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5"/>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5"/>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5"/>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5" name="Google Shape;8245;p85"/>
          <p:cNvGrpSpPr/>
          <p:nvPr/>
        </p:nvGrpSpPr>
        <p:grpSpPr>
          <a:xfrm>
            <a:off x="3949836" y="3200225"/>
            <a:ext cx="369083" cy="357253"/>
            <a:chOff x="-59447250" y="3706150"/>
            <a:chExt cx="319000" cy="308775"/>
          </a:xfrm>
        </p:grpSpPr>
        <p:sp>
          <p:nvSpPr>
            <p:cNvPr id="8246" name="Google Shape;8246;p85"/>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5"/>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5"/>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5"/>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0" name="Google Shape;8250;p85"/>
          <p:cNvGrpSpPr/>
          <p:nvPr/>
        </p:nvGrpSpPr>
        <p:grpSpPr>
          <a:xfrm>
            <a:off x="1738564" y="1381536"/>
            <a:ext cx="368186" cy="364224"/>
            <a:chOff x="-64406125" y="3362225"/>
            <a:chExt cx="318225" cy="314800"/>
          </a:xfrm>
        </p:grpSpPr>
        <p:sp>
          <p:nvSpPr>
            <p:cNvPr id="8251" name="Google Shape;8251;p85"/>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5"/>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3" name="Google Shape;8253;p85"/>
          <p:cNvSpPr/>
          <p:nvPr/>
        </p:nvSpPr>
        <p:spPr>
          <a:xfrm>
            <a:off x="1801771" y="18230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4" name="Google Shape;8254;p85"/>
          <p:cNvGrpSpPr/>
          <p:nvPr/>
        </p:nvGrpSpPr>
        <p:grpSpPr>
          <a:xfrm>
            <a:off x="1739027" y="2252381"/>
            <a:ext cx="367261" cy="366364"/>
            <a:chOff x="-64410850" y="4094450"/>
            <a:chExt cx="317425" cy="316650"/>
          </a:xfrm>
        </p:grpSpPr>
        <p:sp>
          <p:nvSpPr>
            <p:cNvPr id="8255" name="Google Shape;8255;p85"/>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5"/>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5"/>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8" name="Google Shape;8258;p85"/>
          <p:cNvSpPr/>
          <p:nvPr/>
        </p:nvSpPr>
        <p:spPr>
          <a:xfrm>
            <a:off x="3983247" y="13799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9" name="Google Shape;8259;p85"/>
          <p:cNvGrpSpPr/>
          <p:nvPr/>
        </p:nvGrpSpPr>
        <p:grpSpPr>
          <a:xfrm>
            <a:off x="3960575" y="1822454"/>
            <a:ext cx="365467" cy="368389"/>
            <a:chOff x="-62516625" y="3743175"/>
            <a:chExt cx="315875" cy="318400"/>
          </a:xfrm>
        </p:grpSpPr>
        <p:sp>
          <p:nvSpPr>
            <p:cNvPr id="8260" name="Google Shape;8260;p85"/>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5"/>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85"/>
          <p:cNvGrpSpPr/>
          <p:nvPr/>
        </p:nvGrpSpPr>
        <p:grpSpPr>
          <a:xfrm>
            <a:off x="3967415" y="2272426"/>
            <a:ext cx="351786" cy="326274"/>
            <a:chOff x="-62511900" y="4129100"/>
            <a:chExt cx="304050" cy="282000"/>
          </a:xfrm>
        </p:grpSpPr>
        <p:sp>
          <p:nvSpPr>
            <p:cNvPr id="8263" name="Google Shape;8263;p85"/>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5"/>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5"/>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5"/>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5"/>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8" name="Google Shape;8268;p85"/>
          <p:cNvGrpSpPr/>
          <p:nvPr/>
        </p:nvGrpSpPr>
        <p:grpSpPr>
          <a:xfrm>
            <a:off x="2645537" y="2744820"/>
            <a:ext cx="310770" cy="367261"/>
            <a:chOff x="-60597975" y="3367475"/>
            <a:chExt cx="268600" cy="317425"/>
          </a:xfrm>
        </p:grpSpPr>
        <p:sp>
          <p:nvSpPr>
            <p:cNvPr id="8269" name="Google Shape;8269;p85"/>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5"/>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5"/>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5"/>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5"/>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4" name="Google Shape;8274;p85"/>
          <p:cNvSpPr/>
          <p:nvPr/>
        </p:nvSpPr>
        <p:spPr>
          <a:xfrm>
            <a:off x="2616264" y="31963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5" name="Google Shape;8275;p85"/>
          <p:cNvGrpSpPr/>
          <p:nvPr/>
        </p:nvGrpSpPr>
        <p:grpSpPr>
          <a:xfrm>
            <a:off x="2617740" y="3706136"/>
            <a:ext cx="366364" cy="262465"/>
            <a:chOff x="-60621600" y="4145650"/>
            <a:chExt cx="316650" cy="226850"/>
          </a:xfrm>
        </p:grpSpPr>
        <p:sp>
          <p:nvSpPr>
            <p:cNvPr id="8276" name="Google Shape;8276;p85"/>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5"/>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5"/>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9" name="Google Shape;8279;p85"/>
          <p:cNvGrpSpPr/>
          <p:nvPr/>
        </p:nvGrpSpPr>
        <p:grpSpPr>
          <a:xfrm>
            <a:off x="3954392" y="3654635"/>
            <a:ext cx="359972" cy="365467"/>
            <a:chOff x="-59400775" y="4084200"/>
            <a:chExt cx="311125" cy="315875"/>
          </a:xfrm>
        </p:grpSpPr>
        <p:sp>
          <p:nvSpPr>
            <p:cNvPr id="8280" name="Google Shape;8280;p85"/>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5"/>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5"/>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5"/>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5"/>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5"/>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85"/>
          <p:cNvGrpSpPr/>
          <p:nvPr/>
        </p:nvGrpSpPr>
        <p:grpSpPr>
          <a:xfrm>
            <a:off x="2178486" y="1380466"/>
            <a:ext cx="365438" cy="366364"/>
            <a:chOff x="-64044600" y="3360375"/>
            <a:chExt cx="315850" cy="316650"/>
          </a:xfrm>
        </p:grpSpPr>
        <p:sp>
          <p:nvSpPr>
            <p:cNvPr id="8287" name="Google Shape;8287;p85"/>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5"/>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85"/>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85"/>
          <p:cNvGrpSpPr/>
          <p:nvPr/>
        </p:nvGrpSpPr>
        <p:grpSpPr>
          <a:xfrm>
            <a:off x="2204909" y="1823018"/>
            <a:ext cx="312592" cy="367261"/>
            <a:chOff x="-64022550" y="3727425"/>
            <a:chExt cx="270175" cy="317425"/>
          </a:xfrm>
        </p:grpSpPr>
        <p:sp>
          <p:nvSpPr>
            <p:cNvPr id="8291" name="Google Shape;8291;p85"/>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5"/>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5"/>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4" name="Google Shape;8294;p85"/>
          <p:cNvGrpSpPr/>
          <p:nvPr/>
        </p:nvGrpSpPr>
        <p:grpSpPr>
          <a:xfrm>
            <a:off x="2229047" y="2251918"/>
            <a:ext cx="264317" cy="367290"/>
            <a:chOff x="-64001300" y="4093650"/>
            <a:chExt cx="228450" cy="317450"/>
          </a:xfrm>
        </p:grpSpPr>
        <p:sp>
          <p:nvSpPr>
            <p:cNvPr id="8295" name="Google Shape;8295;p85"/>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5"/>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85"/>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5"/>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85"/>
          <p:cNvGrpSpPr/>
          <p:nvPr/>
        </p:nvGrpSpPr>
        <p:grpSpPr>
          <a:xfrm>
            <a:off x="848051" y="2745210"/>
            <a:ext cx="359972" cy="366480"/>
            <a:chOff x="-62148800" y="3377700"/>
            <a:chExt cx="311125" cy="316750"/>
          </a:xfrm>
        </p:grpSpPr>
        <p:sp>
          <p:nvSpPr>
            <p:cNvPr id="8300" name="Google Shape;8300;p85"/>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5"/>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85"/>
          <p:cNvGrpSpPr/>
          <p:nvPr/>
        </p:nvGrpSpPr>
        <p:grpSpPr>
          <a:xfrm>
            <a:off x="843958" y="3195207"/>
            <a:ext cx="368157" cy="367290"/>
            <a:chOff x="-62154300" y="3743950"/>
            <a:chExt cx="318200" cy="317450"/>
          </a:xfrm>
        </p:grpSpPr>
        <p:sp>
          <p:nvSpPr>
            <p:cNvPr id="8303" name="Google Shape;8303;p85"/>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5"/>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85"/>
          <p:cNvGrpSpPr/>
          <p:nvPr/>
        </p:nvGrpSpPr>
        <p:grpSpPr>
          <a:xfrm>
            <a:off x="843944" y="3654187"/>
            <a:ext cx="368186" cy="366364"/>
            <a:chOff x="-62151950" y="4111775"/>
            <a:chExt cx="318225" cy="316650"/>
          </a:xfrm>
        </p:grpSpPr>
        <p:sp>
          <p:nvSpPr>
            <p:cNvPr id="8306" name="Google Shape;8306;p85"/>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5"/>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5"/>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5"/>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85"/>
          <p:cNvGrpSpPr/>
          <p:nvPr/>
        </p:nvGrpSpPr>
        <p:grpSpPr>
          <a:xfrm>
            <a:off x="3062568" y="2744733"/>
            <a:ext cx="368157" cy="367434"/>
            <a:chOff x="-60254550" y="3367325"/>
            <a:chExt cx="318200" cy="317575"/>
          </a:xfrm>
        </p:grpSpPr>
        <p:sp>
          <p:nvSpPr>
            <p:cNvPr id="8311" name="Google Shape;8311;p85"/>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5"/>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5"/>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5"/>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5" name="Google Shape;8315;p85"/>
          <p:cNvGrpSpPr/>
          <p:nvPr/>
        </p:nvGrpSpPr>
        <p:grpSpPr>
          <a:xfrm>
            <a:off x="3063465" y="3195727"/>
            <a:ext cx="366364" cy="366248"/>
            <a:chOff x="-60255350" y="3733825"/>
            <a:chExt cx="316650" cy="316550"/>
          </a:xfrm>
        </p:grpSpPr>
        <p:sp>
          <p:nvSpPr>
            <p:cNvPr id="8316" name="Google Shape;8316;p85"/>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5"/>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5"/>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5"/>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5"/>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5"/>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5"/>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3" name="Google Shape;8323;p85"/>
          <p:cNvGrpSpPr/>
          <p:nvPr/>
        </p:nvGrpSpPr>
        <p:grpSpPr>
          <a:xfrm>
            <a:off x="3091262" y="3654635"/>
            <a:ext cx="310770" cy="365467"/>
            <a:chOff x="-60232500" y="4101525"/>
            <a:chExt cx="268600" cy="315875"/>
          </a:xfrm>
        </p:grpSpPr>
        <p:sp>
          <p:nvSpPr>
            <p:cNvPr id="8324" name="Google Shape;8324;p85"/>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5"/>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6" name="Google Shape;8326;p85"/>
          <p:cNvSpPr/>
          <p:nvPr/>
        </p:nvSpPr>
        <p:spPr>
          <a:xfrm>
            <a:off x="2179036" y="41235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7" name="Google Shape;8327;p85"/>
          <p:cNvGrpSpPr/>
          <p:nvPr/>
        </p:nvGrpSpPr>
        <p:grpSpPr>
          <a:xfrm>
            <a:off x="2624262" y="1380466"/>
            <a:ext cx="368186" cy="366364"/>
            <a:chOff x="-63679950" y="3360375"/>
            <a:chExt cx="318225" cy="316650"/>
          </a:xfrm>
        </p:grpSpPr>
        <p:sp>
          <p:nvSpPr>
            <p:cNvPr id="8328" name="Google Shape;8328;p85"/>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85"/>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5"/>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5"/>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2" name="Google Shape;8332;p85"/>
          <p:cNvSpPr/>
          <p:nvPr/>
        </p:nvSpPr>
        <p:spPr>
          <a:xfrm>
            <a:off x="2623229" y="18227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3" name="Google Shape;8333;p85"/>
          <p:cNvGrpSpPr/>
          <p:nvPr/>
        </p:nvGrpSpPr>
        <p:grpSpPr>
          <a:xfrm>
            <a:off x="2622889" y="2251803"/>
            <a:ext cx="370934" cy="367521"/>
            <a:chOff x="-63679950" y="4093450"/>
            <a:chExt cx="320600" cy="317650"/>
          </a:xfrm>
        </p:grpSpPr>
        <p:sp>
          <p:nvSpPr>
            <p:cNvPr id="8334" name="Google Shape;8334;p85"/>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5"/>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5"/>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7" name="Google Shape;8337;p85"/>
          <p:cNvGrpSpPr/>
          <p:nvPr/>
        </p:nvGrpSpPr>
        <p:grpSpPr>
          <a:xfrm>
            <a:off x="1283006" y="2744805"/>
            <a:ext cx="366364" cy="367290"/>
            <a:chOff x="-61784125" y="3377700"/>
            <a:chExt cx="316650" cy="317450"/>
          </a:xfrm>
        </p:grpSpPr>
        <p:sp>
          <p:nvSpPr>
            <p:cNvPr id="8338" name="Google Shape;8338;p85"/>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5"/>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5"/>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5"/>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5"/>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5"/>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5"/>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85"/>
          <p:cNvGrpSpPr/>
          <p:nvPr/>
        </p:nvGrpSpPr>
        <p:grpSpPr>
          <a:xfrm>
            <a:off x="1283006" y="3195207"/>
            <a:ext cx="366364" cy="367290"/>
            <a:chOff x="-61783350" y="3743950"/>
            <a:chExt cx="316650" cy="317450"/>
          </a:xfrm>
        </p:grpSpPr>
        <p:sp>
          <p:nvSpPr>
            <p:cNvPr id="8346" name="Google Shape;8346;p85"/>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5"/>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8" name="Google Shape;8348;p85"/>
          <p:cNvSpPr/>
          <p:nvPr/>
        </p:nvSpPr>
        <p:spPr>
          <a:xfrm>
            <a:off x="1282887" y="36540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5"/>
          <p:cNvSpPr/>
          <p:nvPr/>
        </p:nvSpPr>
        <p:spPr>
          <a:xfrm>
            <a:off x="3505689" y="27546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5"/>
          <p:cNvSpPr/>
          <p:nvPr/>
        </p:nvSpPr>
        <p:spPr>
          <a:xfrm>
            <a:off x="3504778" y="32352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1" name="Google Shape;8351;p85"/>
          <p:cNvGrpSpPr/>
          <p:nvPr/>
        </p:nvGrpSpPr>
        <p:grpSpPr>
          <a:xfrm>
            <a:off x="3504430" y="3655040"/>
            <a:ext cx="369112" cy="364657"/>
            <a:chOff x="-59869425" y="4102225"/>
            <a:chExt cx="319025" cy="315175"/>
          </a:xfrm>
        </p:grpSpPr>
        <p:sp>
          <p:nvSpPr>
            <p:cNvPr id="8352" name="Google Shape;8352;p85"/>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5"/>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5"/>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5"/>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6" name="Google Shape;8356;p85"/>
          <p:cNvGrpSpPr/>
          <p:nvPr/>
        </p:nvGrpSpPr>
        <p:grpSpPr>
          <a:xfrm>
            <a:off x="2623233" y="4123862"/>
            <a:ext cx="366364" cy="365467"/>
            <a:chOff x="-59029025" y="3711650"/>
            <a:chExt cx="316650" cy="315875"/>
          </a:xfrm>
        </p:grpSpPr>
        <p:sp>
          <p:nvSpPr>
            <p:cNvPr id="8357" name="Google Shape;8357;p85"/>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5"/>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5"/>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5"/>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5"/>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85"/>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85"/>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85"/>
          <p:cNvGrpSpPr/>
          <p:nvPr/>
        </p:nvGrpSpPr>
        <p:grpSpPr>
          <a:xfrm>
            <a:off x="4859311" y="1379917"/>
            <a:ext cx="351940" cy="348188"/>
            <a:chOff x="581525" y="3254850"/>
            <a:chExt cx="297750" cy="294575"/>
          </a:xfrm>
        </p:grpSpPr>
        <p:sp>
          <p:nvSpPr>
            <p:cNvPr id="8365" name="Google Shape;8365;p85"/>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5"/>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5"/>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85"/>
          <p:cNvGrpSpPr/>
          <p:nvPr/>
        </p:nvGrpSpPr>
        <p:grpSpPr>
          <a:xfrm>
            <a:off x="4858380" y="1818853"/>
            <a:ext cx="353802" cy="351497"/>
            <a:chOff x="580725" y="3617925"/>
            <a:chExt cx="299325" cy="297375"/>
          </a:xfrm>
        </p:grpSpPr>
        <p:sp>
          <p:nvSpPr>
            <p:cNvPr id="8369" name="Google Shape;8369;p85"/>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5"/>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5"/>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85"/>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5"/>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4" name="Google Shape;8374;p85"/>
          <p:cNvGrpSpPr/>
          <p:nvPr/>
        </p:nvGrpSpPr>
        <p:grpSpPr>
          <a:xfrm>
            <a:off x="4860242" y="2266043"/>
            <a:ext cx="350079" cy="350079"/>
            <a:chOff x="583100" y="3982600"/>
            <a:chExt cx="296175" cy="296175"/>
          </a:xfrm>
        </p:grpSpPr>
        <p:sp>
          <p:nvSpPr>
            <p:cNvPr id="8375" name="Google Shape;8375;p85"/>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5"/>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5"/>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5"/>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5"/>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5"/>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5"/>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85"/>
          <p:cNvGrpSpPr/>
          <p:nvPr/>
        </p:nvGrpSpPr>
        <p:grpSpPr>
          <a:xfrm>
            <a:off x="7092856" y="1379667"/>
            <a:ext cx="307231" cy="348690"/>
            <a:chOff x="2423775" y="3226875"/>
            <a:chExt cx="259925" cy="295000"/>
          </a:xfrm>
        </p:grpSpPr>
        <p:sp>
          <p:nvSpPr>
            <p:cNvPr id="8383" name="Google Shape;8383;p85"/>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5"/>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5"/>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85"/>
          <p:cNvGrpSpPr/>
          <p:nvPr/>
        </p:nvGrpSpPr>
        <p:grpSpPr>
          <a:xfrm>
            <a:off x="7070043" y="1820952"/>
            <a:ext cx="352857" cy="347301"/>
            <a:chOff x="2404875" y="3592725"/>
            <a:chExt cx="298525" cy="293825"/>
          </a:xfrm>
        </p:grpSpPr>
        <p:sp>
          <p:nvSpPr>
            <p:cNvPr id="8387" name="Google Shape;8387;p85"/>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5"/>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5"/>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0" name="Google Shape;8390;p85"/>
          <p:cNvGrpSpPr/>
          <p:nvPr/>
        </p:nvGrpSpPr>
        <p:grpSpPr>
          <a:xfrm>
            <a:off x="7070974" y="2266517"/>
            <a:ext cx="350995" cy="349133"/>
            <a:chOff x="2404875" y="3955825"/>
            <a:chExt cx="296950" cy="295375"/>
          </a:xfrm>
        </p:grpSpPr>
        <p:sp>
          <p:nvSpPr>
            <p:cNvPr id="8391" name="Google Shape;8391;p85"/>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5"/>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85"/>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85"/>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5" name="Google Shape;8395;p85"/>
          <p:cNvGrpSpPr/>
          <p:nvPr/>
        </p:nvGrpSpPr>
        <p:grpSpPr>
          <a:xfrm>
            <a:off x="5764954" y="2730711"/>
            <a:ext cx="349163" cy="350079"/>
            <a:chOff x="4263650" y="3235150"/>
            <a:chExt cx="295400" cy="296175"/>
          </a:xfrm>
        </p:grpSpPr>
        <p:sp>
          <p:nvSpPr>
            <p:cNvPr id="8396" name="Google Shape;8396;p85"/>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5"/>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5"/>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5"/>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5"/>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1" name="Google Shape;8401;p85"/>
          <p:cNvGrpSpPr/>
          <p:nvPr/>
        </p:nvGrpSpPr>
        <p:grpSpPr>
          <a:xfrm>
            <a:off x="5762634" y="3189872"/>
            <a:ext cx="353802" cy="327739"/>
            <a:chOff x="4266025" y="3609275"/>
            <a:chExt cx="299325" cy="277275"/>
          </a:xfrm>
        </p:grpSpPr>
        <p:sp>
          <p:nvSpPr>
            <p:cNvPr id="8402" name="Google Shape;8402;p85"/>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5"/>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4" name="Google Shape;8404;p85"/>
          <p:cNvGrpSpPr/>
          <p:nvPr/>
        </p:nvGrpSpPr>
        <p:grpSpPr>
          <a:xfrm>
            <a:off x="5763092" y="3655259"/>
            <a:ext cx="352886" cy="349133"/>
            <a:chOff x="4263650" y="3963700"/>
            <a:chExt cx="298550" cy="295375"/>
          </a:xfrm>
        </p:grpSpPr>
        <p:sp>
          <p:nvSpPr>
            <p:cNvPr id="8405" name="Google Shape;8405;p85"/>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5"/>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5"/>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5"/>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5"/>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5"/>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5"/>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2" name="Google Shape;8412;p85"/>
          <p:cNvGrpSpPr/>
          <p:nvPr/>
        </p:nvGrpSpPr>
        <p:grpSpPr>
          <a:xfrm>
            <a:off x="8041429" y="2730711"/>
            <a:ext cx="226264" cy="350079"/>
            <a:chOff x="6164975" y="3211525"/>
            <a:chExt cx="191425" cy="296175"/>
          </a:xfrm>
        </p:grpSpPr>
        <p:sp>
          <p:nvSpPr>
            <p:cNvPr id="8413" name="Google Shape;8413;p85"/>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5"/>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5"/>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5"/>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5"/>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5"/>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5"/>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0" name="Google Shape;8420;p85"/>
          <p:cNvGrpSpPr/>
          <p:nvPr/>
        </p:nvGrpSpPr>
        <p:grpSpPr>
          <a:xfrm>
            <a:off x="5303466" y="1378987"/>
            <a:ext cx="352886" cy="350049"/>
            <a:chOff x="946175" y="3253275"/>
            <a:chExt cx="298550" cy="296150"/>
          </a:xfrm>
        </p:grpSpPr>
        <p:sp>
          <p:nvSpPr>
            <p:cNvPr id="8421" name="Google Shape;8421;p85"/>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5"/>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5"/>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5"/>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5"/>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6" name="Google Shape;8426;p85"/>
          <p:cNvGrpSpPr/>
          <p:nvPr/>
        </p:nvGrpSpPr>
        <p:grpSpPr>
          <a:xfrm>
            <a:off x="5304397" y="1820951"/>
            <a:ext cx="351024" cy="347301"/>
            <a:chOff x="946175" y="3619500"/>
            <a:chExt cx="296975" cy="293825"/>
          </a:xfrm>
        </p:grpSpPr>
        <p:sp>
          <p:nvSpPr>
            <p:cNvPr id="8427" name="Google Shape;8427;p85"/>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5"/>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5"/>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5"/>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5"/>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5"/>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85"/>
          <p:cNvGrpSpPr/>
          <p:nvPr/>
        </p:nvGrpSpPr>
        <p:grpSpPr>
          <a:xfrm>
            <a:off x="5303939" y="2265585"/>
            <a:ext cx="351940" cy="350995"/>
            <a:chOff x="944600" y="3981825"/>
            <a:chExt cx="297750" cy="296950"/>
          </a:xfrm>
        </p:grpSpPr>
        <p:sp>
          <p:nvSpPr>
            <p:cNvPr id="8434" name="Google Shape;8434;p85"/>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5"/>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5"/>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5"/>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8" name="Google Shape;8438;p85"/>
          <p:cNvGrpSpPr/>
          <p:nvPr/>
        </p:nvGrpSpPr>
        <p:grpSpPr>
          <a:xfrm>
            <a:off x="7520875" y="1379445"/>
            <a:ext cx="350079" cy="349133"/>
            <a:chOff x="2768750" y="3227275"/>
            <a:chExt cx="296175" cy="295375"/>
          </a:xfrm>
        </p:grpSpPr>
        <p:sp>
          <p:nvSpPr>
            <p:cNvPr id="8439" name="Google Shape;8439;p85"/>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5"/>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5"/>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5"/>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5"/>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5"/>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5"/>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5"/>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7" name="Google Shape;8447;p85"/>
          <p:cNvGrpSpPr/>
          <p:nvPr/>
        </p:nvGrpSpPr>
        <p:grpSpPr>
          <a:xfrm>
            <a:off x="7541826" y="1820317"/>
            <a:ext cx="308177" cy="348572"/>
            <a:chOff x="2786075" y="3591800"/>
            <a:chExt cx="260725" cy="294900"/>
          </a:xfrm>
        </p:grpSpPr>
        <p:sp>
          <p:nvSpPr>
            <p:cNvPr id="8448" name="Google Shape;8448;p85"/>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5"/>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5"/>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5"/>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5"/>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3" name="Google Shape;8453;p85"/>
          <p:cNvGrpSpPr/>
          <p:nvPr/>
        </p:nvGrpSpPr>
        <p:grpSpPr>
          <a:xfrm>
            <a:off x="7582324" y="2266044"/>
            <a:ext cx="227180" cy="350079"/>
            <a:chOff x="2819150" y="3955025"/>
            <a:chExt cx="192200" cy="296175"/>
          </a:xfrm>
        </p:grpSpPr>
        <p:sp>
          <p:nvSpPr>
            <p:cNvPr id="8454" name="Google Shape;8454;p85"/>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5"/>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5"/>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5"/>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8" name="Google Shape;8458;p85"/>
          <p:cNvGrpSpPr/>
          <p:nvPr/>
        </p:nvGrpSpPr>
        <p:grpSpPr>
          <a:xfrm>
            <a:off x="6206097" y="2731642"/>
            <a:ext cx="349133" cy="348217"/>
            <a:chOff x="4629125" y="3235150"/>
            <a:chExt cx="295375" cy="294600"/>
          </a:xfrm>
        </p:grpSpPr>
        <p:sp>
          <p:nvSpPr>
            <p:cNvPr id="8459" name="Google Shape;8459;p85"/>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5"/>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5"/>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5"/>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5"/>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85"/>
          <p:cNvGrpSpPr/>
          <p:nvPr/>
        </p:nvGrpSpPr>
        <p:grpSpPr>
          <a:xfrm>
            <a:off x="6206082" y="3179175"/>
            <a:ext cx="349163" cy="349133"/>
            <a:chOff x="4628325" y="3599825"/>
            <a:chExt cx="295400" cy="295375"/>
          </a:xfrm>
        </p:grpSpPr>
        <p:sp>
          <p:nvSpPr>
            <p:cNvPr id="8465" name="Google Shape;8465;p85"/>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5"/>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5"/>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5"/>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5"/>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5"/>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5"/>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5"/>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5"/>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5"/>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5"/>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5"/>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85"/>
          <p:cNvGrpSpPr/>
          <p:nvPr/>
        </p:nvGrpSpPr>
        <p:grpSpPr>
          <a:xfrm>
            <a:off x="6227033" y="3654786"/>
            <a:ext cx="307261" cy="350079"/>
            <a:chOff x="4645650" y="3962900"/>
            <a:chExt cx="259950" cy="296175"/>
          </a:xfrm>
        </p:grpSpPr>
        <p:sp>
          <p:nvSpPr>
            <p:cNvPr id="8478" name="Google Shape;8478;p85"/>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5"/>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5"/>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5"/>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5"/>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5"/>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85"/>
          <p:cNvGrpSpPr/>
          <p:nvPr/>
        </p:nvGrpSpPr>
        <p:grpSpPr>
          <a:xfrm>
            <a:off x="7979994" y="3179648"/>
            <a:ext cx="349133" cy="348188"/>
            <a:chOff x="6143725" y="3582500"/>
            <a:chExt cx="295375" cy="294575"/>
          </a:xfrm>
        </p:grpSpPr>
        <p:sp>
          <p:nvSpPr>
            <p:cNvPr id="8485" name="Google Shape;8485;p85"/>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5"/>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5"/>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5"/>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5"/>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5"/>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5"/>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85"/>
          <p:cNvGrpSpPr/>
          <p:nvPr/>
        </p:nvGrpSpPr>
        <p:grpSpPr>
          <a:xfrm>
            <a:off x="5748820" y="1378987"/>
            <a:ext cx="350995" cy="350049"/>
            <a:chOff x="1310075" y="3253275"/>
            <a:chExt cx="296950" cy="296150"/>
          </a:xfrm>
        </p:grpSpPr>
        <p:sp>
          <p:nvSpPr>
            <p:cNvPr id="8493" name="Google Shape;8493;p85"/>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5"/>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5"/>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6" name="Google Shape;8496;p85"/>
          <p:cNvSpPr/>
          <p:nvPr/>
        </p:nvSpPr>
        <p:spPr>
          <a:xfrm>
            <a:off x="5750241" y="18210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7" name="Google Shape;8497;p85"/>
          <p:cNvGrpSpPr/>
          <p:nvPr/>
        </p:nvGrpSpPr>
        <p:grpSpPr>
          <a:xfrm>
            <a:off x="5748347" y="2265246"/>
            <a:ext cx="351941" cy="351675"/>
            <a:chOff x="1310075" y="3980250"/>
            <a:chExt cx="297750" cy="297525"/>
          </a:xfrm>
        </p:grpSpPr>
        <p:sp>
          <p:nvSpPr>
            <p:cNvPr id="8498" name="Google Shape;8498;p85"/>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5"/>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5"/>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5"/>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85"/>
          <p:cNvGrpSpPr/>
          <p:nvPr/>
        </p:nvGrpSpPr>
        <p:grpSpPr>
          <a:xfrm>
            <a:off x="8013136" y="1379445"/>
            <a:ext cx="266305" cy="349133"/>
            <a:chOff x="3167275" y="3227275"/>
            <a:chExt cx="225300" cy="295375"/>
          </a:xfrm>
        </p:grpSpPr>
        <p:sp>
          <p:nvSpPr>
            <p:cNvPr id="8503" name="Google Shape;8503;p85"/>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5"/>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5"/>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5"/>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5"/>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8" name="Google Shape;8508;p85"/>
          <p:cNvSpPr/>
          <p:nvPr/>
        </p:nvSpPr>
        <p:spPr>
          <a:xfrm>
            <a:off x="7962474" y="18193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9" name="Google Shape;8509;p85"/>
          <p:cNvGrpSpPr/>
          <p:nvPr/>
        </p:nvGrpSpPr>
        <p:grpSpPr>
          <a:xfrm>
            <a:off x="7970318" y="2266502"/>
            <a:ext cx="351940" cy="349163"/>
            <a:chOff x="3133425" y="3955025"/>
            <a:chExt cx="297750" cy="295400"/>
          </a:xfrm>
        </p:grpSpPr>
        <p:sp>
          <p:nvSpPr>
            <p:cNvPr id="8510" name="Google Shape;8510;p85"/>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5"/>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5"/>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85"/>
          <p:cNvGrpSpPr/>
          <p:nvPr/>
        </p:nvGrpSpPr>
        <p:grpSpPr>
          <a:xfrm>
            <a:off x="6650491" y="2730090"/>
            <a:ext cx="350079" cy="351320"/>
            <a:chOff x="4991425" y="3234750"/>
            <a:chExt cx="296175" cy="297225"/>
          </a:xfrm>
        </p:grpSpPr>
        <p:sp>
          <p:nvSpPr>
            <p:cNvPr id="8514" name="Google Shape;8514;p85"/>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5"/>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5"/>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5"/>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5"/>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5"/>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85"/>
          <p:cNvGrpSpPr/>
          <p:nvPr/>
        </p:nvGrpSpPr>
        <p:grpSpPr>
          <a:xfrm>
            <a:off x="6650491" y="3199653"/>
            <a:ext cx="350079" cy="308177"/>
            <a:chOff x="4991425" y="3617150"/>
            <a:chExt cx="296175" cy="260725"/>
          </a:xfrm>
        </p:grpSpPr>
        <p:sp>
          <p:nvSpPr>
            <p:cNvPr id="8521" name="Google Shape;8521;p85"/>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5"/>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5"/>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5"/>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5"/>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5"/>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5"/>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8" name="Google Shape;8528;p85"/>
          <p:cNvGrpSpPr/>
          <p:nvPr/>
        </p:nvGrpSpPr>
        <p:grpSpPr>
          <a:xfrm>
            <a:off x="6727764" y="3655244"/>
            <a:ext cx="195532" cy="349163"/>
            <a:chOff x="5056800" y="3962900"/>
            <a:chExt cx="165425" cy="295400"/>
          </a:xfrm>
        </p:grpSpPr>
        <p:sp>
          <p:nvSpPr>
            <p:cNvPr id="8529" name="Google Shape;8529;p85"/>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5"/>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5"/>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2" name="Google Shape;8532;p85"/>
          <p:cNvGrpSpPr/>
          <p:nvPr/>
        </p:nvGrpSpPr>
        <p:grpSpPr>
          <a:xfrm>
            <a:off x="7979062" y="3655260"/>
            <a:ext cx="350995" cy="349133"/>
            <a:chOff x="6168925" y="3936925"/>
            <a:chExt cx="296950" cy="295375"/>
          </a:xfrm>
        </p:grpSpPr>
        <p:sp>
          <p:nvSpPr>
            <p:cNvPr id="8533" name="Google Shape;8533;p85"/>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5"/>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5"/>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5"/>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5"/>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5"/>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9" name="Google Shape;8539;p85"/>
          <p:cNvGrpSpPr/>
          <p:nvPr/>
        </p:nvGrpSpPr>
        <p:grpSpPr>
          <a:xfrm>
            <a:off x="6192781" y="1372332"/>
            <a:ext cx="348188" cy="349133"/>
            <a:chOff x="1674750" y="3254050"/>
            <a:chExt cx="294575" cy="295375"/>
          </a:xfrm>
        </p:grpSpPr>
        <p:sp>
          <p:nvSpPr>
            <p:cNvPr id="8540" name="Google Shape;8540;p85"/>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5"/>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5"/>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85"/>
          <p:cNvGrpSpPr/>
          <p:nvPr/>
        </p:nvGrpSpPr>
        <p:grpSpPr>
          <a:xfrm>
            <a:off x="6207177" y="1820035"/>
            <a:ext cx="319347" cy="349133"/>
            <a:chOff x="1687350" y="3618725"/>
            <a:chExt cx="270175" cy="295375"/>
          </a:xfrm>
        </p:grpSpPr>
        <p:sp>
          <p:nvSpPr>
            <p:cNvPr id="8544" name="Google Shape;8544;p85"/>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5"/>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5"/>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7" name="Google Shape;8547;p85"/>
          <p:cNvGrpSpPr/>
          <p:nvPr/>
        </p:nvGrpSpPr>
        <p:grpSpPr>
          <a:xfrm>
            <a:off x="6190880" y="2266516"/>
            <a:ext cx="351940" cy="349133"/>
            <a:chOff x="1672375" y="3982600"/>
            <a:chExt cx="297750" cy="295375"/>
          </a:xfrm>
        </p:grpSpPr>
        <p:sp>
          <p:nvSpPr>
            <p:cNvPr id="8548" name="Google Shape;8548;p85"/>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5"/>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5"/>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85"/>
          <p:cNvGrpSpPr/>
          <p:nvPr/>
        </p:nvGrpSpPr>
        <p:grpSpPr>
          <a:xfrm>
            <a:off x="4882872" y="2730711"/>
            <a:ext cx="350079" cy="350079"/>
            <a:chOff x="3497300" y="3227275"/>
            <a:chExt cx="296175" cy="296175"/>
          </a:xfrm>
        </p:grpSpPr>
        <p:sp>
          <p:nvSpPr>
            <p:cNvPr id="8552" name="Google Shape;8552;p85"/>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5"/>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85"/>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5"/>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5"/>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5"/>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5"/>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5"/>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0" name="Google Shape;8560;p85"/>
          <p:cNvGrpSpPr/>
          <p:nvPr/>
        </p:nvGrpSpPr>
        <p:grpSpPr>
          <a:xfrm>
            <a:off x="4883345" y="3180106"/>
            <a:ext cx="349133" cy="347272"/>
            <a:chOff x="3497300" y="3591950"/>
            <a:chExt cx="295375" cy="293800"/>
          </a:xfrm>
        </p:grpSpPr>
        <p:sp>
          <p:nvSpPr>
            <p:cNvPr id="8561" name="Google Shape;8561;p85"/>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5"/>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5"/>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5"/>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5"/>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5"/>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5"/>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5"/>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9" name="Google Shape;8569;p85"/>
          <p:cNvGrpSpPr/>
          <p:nvPr/>
        </p:nvGrpSpPr>
        <p:grpSpPr>
          <a:xfrm>
            <a:off x="4883345" y="3655244"/>
            <a:ext cx="349133" cy="349163"/>
            <a:chOff x="3497300" y="3955025"/>
            <a:chExt cx="295375" cy="295400"/>
          </a:xfrm>
        </p:grpSpPr>
        <p:sp>
          <p:nvSpPr>
            <p:cNvPr id="8570" name="Google Shape;8570;p85"/>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5"/>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5"/>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85"/>
          <p:cNvGrpSpPr/>
          <p:nvPr/>
        </p:nvGrpSpPr>
        <p:grpSpPr>
          <a:xfrm>
            <a:off x="7107917" y="2731435"/>
            <a:ext cx="327739" cy="348631"/>
            <a:chOff x="5364750" y="3235150"/>
            <a:chExt cx="277275" cy="294950"/>
          </a:xfrm>
        </p:grpSpPr>
        <p:sp>
          <p:nvSpPr>
            <p:cNvPr id="8574" name="Google Shape;8574;p85"/>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5"/>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5"/>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85"/>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5"/>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5"/>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5"/>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5"/>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2" name="Google Shape;8582;p85"/>
          <p:cNvGrpSpPr/>
          <p:nvPr/>
        </p:nvGrpSpPr>
        <p:grpSpPr>
          <a:xfrm>
            <a:off x="7096274" y="3177771"/>
            <a:ext cx="351024" cy="351941"/>
            <a:chOff x="5355300" y="3598250"/>
            <a:chExt cx="296975" cy="297750"/>
          </a:xfrm>
        </p:grpSpPr>
        <p:sp>
          <p:nvSpPr>
            <p:cNvPr id="8583" name="Google Shape;8583;p85"/>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5"/>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85"/>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5"/>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5"/>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5"/>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5"/>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5"/>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85"/>
          <p:cNvGrpSpPr/>
          <p:nvPr/>
        </p:nvGrpSpPr>
        <p:grpSpPr>
          <a:xfrm>
            <a:off x="7100470" y="3716693"/>
            <a:ext cx="342632" cy="226264"/>
            <a:chOff x="5358450" y="4015675"/>
            <a:chExt cx="289875" cy="191425"/>
          </a:xfrm>
        </p:grpSpPr>
        <p:sp>
          <p:nvSpPr>
            <p:cNvPr id="8592" name="Google Shape;8592;p85"/>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5"/>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5"/>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5"/>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6" name="Google Shape;8596;p85"/>
          <p:cNvGrpSpPr/>
          <p:nvPr/>
        </p:nvGrpSpPr>
        <p:grpSpPr>
          <a:xfrm>
            <a:off x="6226953" y="4099224"/>
            <a:ext cx="351024" cy="325464"/>
            <a:chOff x="6543825" y="3202075"/>
            <a:chExt cx="296975" cy="275350"/>
          </a:xfrm>
        </p:grpSpPr>
        <p:sp>
          <p:nvSpPr>
            <p:cNvPr id="8597" name="Google Shape;8597;p85"/>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5"/>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5"/>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5"/>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5"/>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85"/>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5"/>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4" name="Google Shape;8604;p85"/>
          <p:cNvGrpSpPr/>
          <p:nvPr/>
        </p:nvGrpSpPr>
        <p:grpSpPr>
          <a:xfrm>
            <a:off x="6633934" y="1378972"/>
            <a:ext cx="350079" cy="350079"/>
            <a:chOff x="2037825" y="3254050"/>
            <a:chExt cx="296175" cy="296175"/>
          </a:xfrm>
        </p:grpSpPr>
        <p:sp>
          <p:nvSpPr>
            <p:cNvPr id="8605" name="Google Shape;8605;p85"/>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5"/>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5"/>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85"/>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85"/>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5"/>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85"/>
          <p:cNvGrpSpPr/>
          <p:nvPr/>
        </p:nvGrpSpPr>
        <p:grpSpPr>
          <a:xfrm>
            <a:off x="6632072" y="1820139"/>
            <a:ext cx="353802" cy="348926"/>
            <a:chOff x="2034675" y="3617925"/>
            <a:chExt cx="299325" cy="295200"/>
          </a:xfrm>
        </p:grpSpPr>
        <p:sp>
          <p:nvSpPr>
            <p:cNvPr id="8612" name="Google Shape;8612;p85"/>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5"/>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5"/>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5"/>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5"/>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7" name="Google Shape;8617;p85"/>
          <p:cNvGrpSpPr/>
          <p:nvPr/>
        </p:nvGrpSpPr>
        <p:grpSpPr>
          <a:xfrm>
            <a:off x="6633934" y="2266516"/>
            <a:ext cx="350079" cy="349133"/>
            <a:chOff x="2037825" y="3981825"/>
            <a:chExt cx="296175" cy="295375"/>
          </a:xfrm>
        </p:grpSpPr>
        <p:sp>
          <p:nvSpPr>
            <p:cNvPr id="8618" name="Google Shape;8618;p85"/>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85"/>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85"/>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1" name="Google Shape;8621;p85"/>
          <p:cNvGrpSpPr/>
          <p:nvPr/>
        </p:nvGrpSpPr>
        <p:grpSpPr>
          <a:xfrm>
            <a:off x="5318952" y="2762832"/>
            <a:ext cx="350079" cy="285837"/>
            <a:chOff x="3860400" y="3254050"/>
            <a:chExt cx="296175" cy="241825"/>
          </a:xfrm>
        </p:grpSpPr>
        <p:sp>
          <p:nvSpPr>
            <p:cNvPr id="8622" name="Google Shape;8622;p85"/>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5"/>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5"/>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85"/>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5"/>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5"/>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5"/>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9" name="Google Shape;8629;p85"/>
          <p:cNvGrpSpPr/>
          <p:nvPr/>
        </p:nvGrpSpPr>
        <p:grpSpPr>
          <a:xfrm>
            <a:off x="5318479" y="3178702"/>
            <a:ext cx="351024" cy="350079"/>
            <a:chOff x="3859600" y="3591950"/>
            <a:chExt cx="296975" cy="296175"/>
          </a:xfrm>
        </p:grpSpPr>
        <p:sp>
          <p:nvSpPr>
            <p:cNvPr id="8630" name="Google Shape;8630;p85"/>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5"/>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5"/>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85"/>
          <p:cNvGrpSpPr/>
          <p:nvPr/>
        </p:nvGrpSpPr>
        <p:grpSpPr>
          <a:xfrm>
            <a:off x="5318952" y="3654786"/>
            <a:ext cx="350079" cy="350079"/>
            <a:chOff x="3860400" y="3955025"/>
            <a:chExt cx="296175" cy="296175"/>
          </a:xfrm>
        </p:grpSpPr>
        <p:sp>
          <p:nvSpPr>
            <p:cNvPr id="8634" name="Google Shape;8634;p85"/>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85"/>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85"/>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5"/>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5"/>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9" name="Google Shape;8639;p85"/>
          <p:cNvGrpSpPr/>
          <p:nvPr/>
        </p:nvGrpSpPr>
        <p:grpSpPr>
          <a:xfrm>
            <a:off x="7534167" y="2731184"/>
            <a:ext cx="355664" cy="349133"/>
            <a:chOff x="5716825" y="3235950"/>
            <a:chExt cx="300900" cy="295375"/>
          </a:xfrm>
        </p:grpSpPr>
        <p:sp>
          <p:nvSpPr>
            <p:cNvPr id="8640" name="Google Shape;8640;p85"/>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85"/>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85"/>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5"/>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85"/>
          <p:cNvGrpSpPr/>
          <p:nvPr/>
        </p:nvGrpSpPr>
        <p:grpSpPr>
          <a:xfrm>
            <a:off x="7547199" y="3189872"/>
            <a:ext cx="329601" cy="327739"/>
            <a:chOff x="5727850" y="3609275"/>
            <a:chExt cx="278850" cy="277275"/>
          </a:xfrm>
        </p:grpSpPr>
        <p:sp>
          <p:nvSpPr>
            <p:cNvPr id="8645" name="Google Shape;8645;p85"/>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85"/>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85"/>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5"/>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5"/>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0" name="Google Shape;8650;p85"/>
          <p:cNvGrpSpPr/>
          <p:nvPr/>
        </p:nvGrpSpPr>
        <p:grpSpPr>
          <a:xfrm>
            <a:off x="7558383" y="3655259"/>
            <a:ext cx="307231" cy="349133"/>
            <a:chOff x="5736525" y="3963700"/>
            <a:chExt cx="259925" cy="295375"/>
          </a:xfrm>
        </p:grpSpPr>
        <p:sp>
          <p:nvSpPr>
            <p:cNvPr id="8651" name="Google Shape;8651;p85"/>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5"/>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5"/>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5"/>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85"/>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5"/>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5"/>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8" name="Google Shape;8658;p85"/>
          <p:cNvGrpSpPr/>
          <p:nvPr/>
        </p:nvGrpSpPr>
        <p:grpSpPr>
          <a:xfrm>
            <a:off x="6649963" y="4104585"/>
            <a:ext cx="351024" cy="350079"/>
            <a:chOff x="6553275" y="3604550"/>
            <a:chExt cx="296975" cy="296175"/>
          </a:xfrm>
        </p:grpSpPr>
        <p:sp>
          <p:nvSpPr>
            <p:cNvPr id="8659" name="Google Shape;8659;p85"/>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5"/>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5"/>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5"/>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5"/>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85"/>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5" name="Google Shape;8665;p85"/>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8666" name="Google Shape;8666;p85"/>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70" name="Shape 8670"/>
        <p:cNvGrpSpPr/>
        <p:nvPr/>
      </p:nvGrpSpPr>
      <p:grpSpPr>
        <a:xfrm>
          <a:off x="0" y="0"/>
          <a:ext cx="0" cy="0"/>
          <a:chOff x="0" y="0"/>
          <a:chExt cx="0" cy="0"/>
        </a:xfrm>
      </p:grpSpPr>
      <p:grpSp>
        <p:nvGrpSpPr>
          <p:cNvPr id="8671" name="Google Shape;8671;p86"/>
          <p:cNvGrpSpPr/>
          <p:nvPr/>
        </p:nvGrpSpPr>
        <p:grpSpPr>
          <a:xfrm>
            <a:off x="877057" y="1380546"/>
            <a:ext cx="294401" cy="353645"/>
            <a:chOff x="-35814600" y="3202075"/>
            <a:chExt cx="242625" cy="291450"/>
          </a:xfrm>
        </p:grpSpPr>
        <p:sp>
          <p:nvSpPr>
            <p:cNvPr id="8672" name="Google Shape;8672;p86"/>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6"/>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6"/>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6"/>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6"/>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6"/>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6"/>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86"/>
          <p:cNvGrpSpPr/>
          <p:nvPr/>
        </p:nvGrpSpPr>
        <p:grpSpPr>
          <a:xfrm>
            <a:off x="847435" y="1821466"/>
            <a:ext cx="353645" cy="353888"/>
            <a:chOff x="-35839800" y="3561025"/>
            <a:chExt cx="291450" cy="291650"/>
          </a:xfrm>
        </p:grpSpPr>
        <p:sp>
          <p:nvSpPr>
            <p:cNvPr id="8680" name="Google Shape;8680;p86"/>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6"/>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6"/>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6"/>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6"/>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6"/>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6"/>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7" name="Google Shape;8687;p86"/>
          <p:cNvSpPr/>
          <p:nvPr/>
        </p:nvSpPr>
        <p:spPr>
          <a:xfrm>
            <a:off x="845859"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8" name="Google Shape;8688;p86"/>
          <p:cNvGrpSpPr/>
          <p:nvPr/>
        </p:nvGrpSpPr>
        <p:grpSpPr>
          <a:xfrm>
            <a:off x="3084980" y="1380546"/>
            <a:ext cx="353645" cy="353645"/>
            <a:chOff x="-34003850" y="3227275"/>
            <a:chExt cx="291450" cy="291450"/>
          </a:xfrm>
        </p:grpSpPr>
        <p:sp>
          <p:nvSpPr>
            <p:cNvPr id="8689" name="Google Shape;8689;p86"/>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6"/>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6"/>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6"/>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6"/>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4" name="Google Shape;8694;p86"/>
          <p:cNvGrpSpPr/>
          <p:nvPr/>
        </p:nvGrpSpPr>
        <p:grpSpPr>
          <a:xfrm>
            <a:off x="3084510" y="1821238"/>
            <a:ext cx="354586" cy="354343"/>
            <a:chOff x="-34004625" y="3585850"/>
            <a:chExt cx="292225" cy="292025"/>
          </a:xfrm>
        </p:grpSpPr>
        <p:sp>
          <p:nvSpPr>
            <p:cNvPr id="8695" name="Google Shape;8695;p86"/>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6"/>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6"/>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6"/>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6"/>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0" name="Google Shape;8700;p86"/>
          <p:cNvGrpSpPr/>
          <p:nvPr/>
        </p:nvGrpSpPr>
        <p:grpSpPr>
          <a:xfrm>
            <a:off x="3084025" y="2256439"/>
            <a:ext cx="355557" cy="354616"/>
            <a:chOff x="-34005425" y="3945575"/>
            <a:chExt cx="293025" cy="292250"/>
          </a:xfrm>
        </p:grpSpPr>
        <p:sp>
          <p:nvSpPr>
            <p:cNvPr id="8701" name="Google Shape;8701;p86"/>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6"/>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6"/>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4" name="Google Shape;8704;p86"/>
          <p:cNvGrpSpPr/>
          <p:nvPr/>
        </p:nvGrpSpPr>
        <p:grpSpPr>
          <a:xfrm>
            <a:off x="1731124" y="2729615"/>
            <a:ext cx="358408" cy="355557"/>
            <a:chOff x="-32174975" y="3192625"/>
            <a:chExt cx="295375" cy="293025"/>
          </a:xfrm>
        </p:grpSpPr>
        <p:sp>
          <p:nvSpPr>
            <p:cNvPr id="8705" name="Google Shape;8705;p86"/>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6"/>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6"/>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86"/>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9" name="Google Shape;8709;p86"/>
          <p:cNvSpPr/>
          <p:nvPr/>
        </p:nvSpPr>
        <p:spPr>
          <a:xfrm>
            <a:off x="1728170"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6"/>
          <p:cNvSpPr/>
          <p:nvPr/>
        </p:nvSpPr>
        <p:spPr>
          <a:xfrm>
            <a:off x="1732948"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1" name="Google Shape;8711;p86"/>
          <p:cNvGrpSpPr/>
          <p:nvPr/>
        </p:nvGrpSpPr>
        <p:grpSpPr>
          <a:xfrm>
            <a:off x="3970274" y="2730570"/>
            <a:ext cx="354586" cy="353645"/>
            <a:chOff x="-30345325" y="3184750"/>
            <a:chExt cx="292225" cy="291450"/>
          </a:xfrm>
        </p:grpSpPr>
        <p:sp>
          <p:nvSpPr>
            <p:cNvPr id="8712" name="Google Shape;8712;p86"/>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6"/>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6"/>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6"/>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6"/>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86"/>
          <p:cNvGrpSpPr/>
          <p:nvPr/>
        </p:nvGrpSpPr>
        <p:grpSpPr>
          <a:xfrm>
            <a:off x="1295026" y="1380546"/>
            <a:ext cx="353645" cy="353645"/>
            <a:chOff x="-35481425" y="3202075"/>
            <a:chExt cx="291450" cy="291450"/>
          </a:xfrm>
        </p:grpSpPr>
        <p:sp>
          <p:nvSpPr>
            <p:cNvPr id="8718" name="Google Shape;8718;p86"/>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6"/>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6"/>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6"/>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6"/>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6"/>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6"/>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5" name="Google Shape;8725;p86"/>
          <p:cNvGrpSpPr/>
          <p:nvPr/>
        </p:nvGrpSpPr>
        <p:grpSpPr>
          <a:xfrm>
            <a:off x="1294556" y="1822072"/>
            <a:ext cx="354586" cy="352675"/>
            <a:chOff x="-35482200" y="3561225"/>
            <a:chExt cx="292225" cy="290650"/>
          </a:xfrm>
        </p:grpSpPr>
        <p:sp>
          <p:nvSpPr>
            <p:cNvPr id="8726" name="Google Shape;8726;p86"/>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6"/>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6"/>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9" name="Google Shape;8729;p86"/>
          <p:cNvGrpSpPr/>
          <p:nvPr/>
        </p:nvGrpSpPr>
        <p:grpSpPr>
          <a:xfrm>
            <a:off x="1295026" y="2256940"/>
            <a:ext cx="353645" cy="353615"/>
            <a:chOff x="-35481425" y="3919600"/>
            <a:chExt cx="291450" cy="291425"/>
          </a:xfrm>
        </p:grpSpPr>
        <p:sp>
          <p:nvSpPr>
            <p:cNvPr id="8730" name="Google Shape;8730;p86"/>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6"/>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6"/>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6"/>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6"/>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6"/>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6"/>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6"/>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8" name="Google Shape;8738;p86"/>
          <p:cNvGrpSpPr/>
          <p:nvPr/>
        </p:nvGrpSpPr>
        <p:grpSpPr>
          <a:xfrm>
            <a:off x="3530661" y="1381031"/>
            <a:ext cx="357468" cy="352675"/>
            <a:chOff x="-33645475" y="3228075"/>
            <a:chExt cx="294600" cy="290650"/>
          </a:xfrm>
        </p:grpSpPr>
        <p:sp>
          <p:nvSpPr>
            <p:cNvPr id="8739" name="Google Shape;8739;p86"/>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6"/>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6"/>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6"/>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6"/>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6"/>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6"/>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6" name="Google Shape;8746;p86"/>
          <p:cNvGrpSpPr/>
          <p:nvPr/>
        </p:nvGrpSpPr>
        <p:grpSpPr>
          <a:xfrm>
            <a:off x="3531631" y="1821116"/>
            <a:ext cx="355526" cy="354586"/>
            <a:chOff x="-33646250" y="3586425"/>
            <a:chExt cx="293000" cy="292225"/>
          </a:xfrm>
        </p:grpSpPr>
        <p:sp>
          <p:nvSpPr>
            <p:cNvPr id="8747" name="Google Shape;8747;p86"/>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6"/>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9" name="Google Shape;8749;p86"/>
          <p:cNvGrpSpPr/>
          <p:nvPr/>
        </p:nvGrpSpPr>
        <p:grpSpPr>
          <a:xfrm>
            <a:off x="3532101" y="2255969"/>
            <a:ext cx="354586" cy="355557"/>
            <a:chOff x="-33645475" y="3944800"/>
            <a:chExt cx="292225" cy="293025"/>
          </a:xfrm>
        </p:grpSpPr>
        <p:sp>
          <p:nvSpPr>
            <p:cNvPr id="8750" name="Google Shape;8750;p86"/>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86"/>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6"/>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6"/>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6"/>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6"/>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6"/>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6"/>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6"/>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6"/>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86"/>
          <p:cNvGrpSpPr/>
          <p:nvPr/>
        </p:nvGrpSpPr>
        <p:grpSpPr>
          <a:xfrm>
            <a:off x="2185320" y="2729706"/>
            <a:ext cx="352675" cy="355375"/>
            <a:chOff x="-31809525" y="3192625"/>
            <a:chExt cx="290650" cy="292875"/>
          </a:xfrm>
        </p:grpSpPr>
        <p:sp>
          <p:nvSpPr>
            <p:cNvPr id="8761" name="Google Shape;8761;p86"/>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6"/>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6"/>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6"/>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86"/>
          <p:cNvGrpSpPr/>
          <p:nvPr/>
        </p:nvGrpSpPr>
        <p:grpSpPr>
          <a:xfrm>
            <a:off x="2184835" y="3200258"/>
            <a:ext cx="353645" cy="355557"/>
            <a:chOff x="-31811100" y="3550975"/>
            <a:chExt cx="291450" cy="293025"/>
          </a:xfrm>
        </p:grpSpPr>
        <p:sp>
          <p:nvSpPr>
            <p:cNvPr id="8766" name="Google Shape;8766;p86"/>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6"/>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6"/>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86"/>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6"/>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6"/>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6"/>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3" name="Google Shape;8773;p86"/>
          <p:cNvGrpSpPr/>
          <p:nvPr/>
        </p:nvGrpSpPr>
        <p:grpSpPr>
          <a:xfrm>
            <a:off x="2178631" y="3664562"/>
            <a:ext cx="366052" cy="356831"/>
            <a:chOff x="-31817400" y="3910025"/>
            <a:chExt cx="301675" cy="294075"/>
          </a:xfrm>
        </p:grpSpPr>
        <p:sp>
          <p:nvSpPr>
            <p:cNvPr id="8774" name="Google Shape;8774;p86"/>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6"/>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6"/>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86"/>
          <p:cNvGrpSpPr/>
          <p:nvPr/>
        </p:nvGrpSpPr>
        <p:grpSpPr>
          <a:xfrm>
            <a:off x="3970259" y="3200743"/>
            <a:ext cx="354616" cy="354586"/>
            <a:chOff x="-30354000" y="3569100"/>
            <a:chExt cx="292250" cy="292225"/>
          </a:xfrm>
        </p:grpSpPr>
        <p:sp>
          <p:nvSpPr>
            <p:cNvPr id="8778" name="Google Shape;8778;p86"/>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6"/>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6"/>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6"/>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6"/>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6"/>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4" name="Google Shape;8784;p86"/>
          <p:cNvGrpSpPr/>
          <p:nvPr/>
        </p:nvGrpSpPr>
        <p:grpSpPr>
          <a:xfrm>
            <a:off x="1748837" y="1380546"/>
            <a:ext cx="342148" cy="353645"/>
            <a:chOff x="-35118325" y="3202075"/>
            <a:chExt cx="281975" cy="291450"/>
          </a:xfrm>
        </p:grpSpPr>
        <p:sp>
          <p:nvSpPr>
            <p:cNvPr id="8785" name="Google Shape;8785;p86"/>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6"/>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6"/>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6"/>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9" name="Google Shape;8789;p86"/>
          <p:cNvGrpSpPr/>
          <p:nvPr/>
        </p:nvGrpSpPr>
        <p:grpSpPr>
          <a:xfrm>
            <a:off x="1742618" y="1821799"/>
            <a:ext cx="354586" cy="353221"/>
            <a:chOff x="-35123050" y="3561225"/>
            <a:chExt cx="292225" cy="291100"/>
          </a:xfrm>
        </p:grpSpPr>
        <p:sp>
          <p:nvSpPr>
            <p:cNvPr id="8790" name="Google Shape;8790;p86"/>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6"/>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2" name="Google Shape;8792;p86"/>
          <p:cNvGrpSpPr/>
          <p:nvPr/>
        </p:nvGrpSpPr>
        <p:grpSpPr>
          <a:xfrm>
            <a:off x="1784677" y="2256940"/>
            <a:ext cx="270467" cy="353615"/>
            <a:chOff x="-35089175" y="3919600"/>
            <a:chExt cx="222900" cy="291425"/>
          </a:xfrm>
        </p:grpSpPr>
        <p:sp>
          <p:nvSpPr>
            <p:cNvPr id="8793" name="Google Shape;8793;p86"/>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6"/>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5" name="Google Shape;8795;p86"/>
          <p:cNvGrpSpPr/>
          <p:nvPr/>
        </p:nvGrpSpPr>
        <p:grpSpPr>
          <a:xfrm>
            <a:off x="3981673" y="1380303"/>
            <a:ext cx="336445" cy="354131"/>
            <a:chOff x="-33277650" y="3226875"/>
            <a:chExt cx="277275" cy="291850"/>
          </a:xfrm>
        </p:grpSpPr>
        <p:sp>
          <p:nvSpPr>
            <p:cNvPr id="8796" name="Google Shape;8796;p86"/>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6"/>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6"/>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6"/>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6"/>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6"/>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6"/>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3" name="Google Shape;8803;p86"/>
          <p:cNvGrpSpPr/>
          <p:nvPr/>
        </p:nvGrpSpPr>
        <p:grpSpPr>
          <a:xfrm>
            <a:off x="3973073" y="1821587"/>
            <a:ext cx="353645" cy="353645"/>
            <a:chOff x="-33286325" y="3586425"/>
            <a:chExt cx="291450" cy="291450"/>
          </a:xfrm>
        </p:grpSpPr>
        <p:sp>
          <p:nvSpPr>
            <p:cNvPr id="8804" name="Google Shape;8804;p86"/>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6"/>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6"/>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6"/>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6"/>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86"/>
          <p:cNvGrpSpPr/>
          <p:nvPr/>
        </p:nvGrpSpPr>
        <p:grpSpPr>
          <a:xfrm>
            <a:off x="3973073" y="2255969"/>
            <a:ext cx="353645" cy="355557"/>
            <a:chOff x="-33286325" y="3944800"/>
            <a:chExt cx="291450" cy="293025"/>
          </a:xfrm>
        </p:grpSpPr>
        <p:sp>
          <p:nvSpPr>
            <p:cNvPr id="8810" name="Google Shape;8810;p86"/>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6"/>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6"/>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6"/>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86"/>
          <p:cNvGrpSpPr/>
          <p:nvPr/>
        </p:nvGrpSpPr>
        <p:grpSpPr>
          <a:xfrm>
            <a:off x="2631470" y="2729129"/>
            <a:ext cx="353645" cy="356527"/>
            <a:chOff x="-31452725" y="3191825"/>
            <a:chExt cx="291450" cy="293825"/>
          </a:xfrm>
        </p:grpSpPr>
        <p:sp>
          <p:nvSpPr>
            <p:cNvPr id="8815" name="Google Shape;8815;p86"/>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6"/>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6"/>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6"/>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86"/>
          <p:cNvGrpSpPr/>
          <p:nvPr/>
        </p:nvGrpSpPr>
        <p:grpSpPr>
          <a:xfrm>
            <a:off x="2631000" y="3200744"/>
            <a:ext cx="354586" cy="354586"/>
            <a:chOff x="-31452725" y="3551775"/>
            <a:chExt cx="292225" cy="292225"/>
          </a:xfrm>
        </p:grpSpPr>
        <p:sp>
          <p:nvSpPr>
            <p:cNvPr id="8820" name="Google Shape;8820;p86"/>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6"/>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6"/>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6"/>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86"/>
          <p:cNvGrpSpPr/>
          <p:nvPr/>
        </p:nvGrpSpPr>
        <p:grpSpPr>
          <a:xfrm>
            <a:off x="2629559" y="3664729"/>
            <a:ext cx="357468" cy="356497"/>
            <a:chOff x="-31455100" y="3909350"/>
            <a:chExt cx="294600" cy="293800"/>
          </a:xfrm>
        </p:grpSpPr>
        <p:sp>
          <p:nvSpPr>
            <p:cNvPr id="8825" name="Google Shape;8825;p86"/>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6"/>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86"/>
          <p:cNvGrpSpPr/>
          <p:nvPr/>
        </p:nvGrpSpPr>
        <p:grpSpPr>
          <a:xfrm>
            <a:off x="3970744" y="3665684"/>
            <a:ext cx="353645" cy="354586"/>
            <a:chOff x="-30345325" y="3918800"/>
            <a:chExt cx="291450" cy="292225"/>
          </a:xfrm>
        </p:grpSpPr>
        <p:sp>
          <p:nvSpPr>
            <p:cNvPr id="8828" name="Google Shape;8828;p86"/>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6"/>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6"/>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6"/>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6"/>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86"/>
          <p:cNvGrpSpPr/>
          <p:nvPr/>
        </p:nvGrpSpPr>
        <p:grpSpPr>
          <a:xfrm>
            <a:off x="2200736" y="1380546"/>
            <a:ext cx="332593" cy="353645"/>
            <a:chOff x="-34755225" y="3202075"/>
            <a:chExt cx="274100" cy="291450"/>
          </a:xfrm>
        </p:grpSpPr>
        <p:sp>
          <p:nvSpPr>
            <p:cNvPr id="8834" name="Google Shape;8834;p86"/>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6"/>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6"/>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6"/>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6"/>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6"/>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6"/>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1" name="Google Shape;8841;p86"/>
          <p:cNvGrpSpPr/>
          <p:nvPr/>
        </p:nvGrpSpPr>
        <p:grpSpPr>
          <a:xfrm>
            <a:off x="2190209" y="1821587"/>
            <a:ext cx="353645" cy="353645"/>
            <a:chOff x="-34763900" y="3561225"/>
            <a:chExt cx="291450" cy="291450"/>
          </a:xfrm>
        </p:grpSpPr>
        <p:sp>
          <p:nvSpPr>
            <p:cNvPr id="8842" name="Google Shape;8842;p86"/>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6"/>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6"/>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5" name="Google Shape;8845;p86"/>
          <p:cNvSpPr/>
          <p:nvPr/>
        </p:nvSpPr>
        <p:spPr>
          <a:xfrm>
            <a:off x="2189608"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6" name="Google Shape;8846;p86"/>
          <p:cNvGrpSpPr/>
          <p:nvPr/>
        </p:nvGrpSpPr>
        <p:grpSpPr>
          <a:xfrm>
            <a:off x="845106" y="2730099"/>
            <a:ext cx="354586" cy="354586"/>
            <a:chOff x="-32927950" y="3227275"/>
            <a:chExt cx="292225" cy="292225"/>
          </a:xfrm>
        </p:grpSpPr>
        <p:sp>
          <p:nvSpPr>
            <p:cNvPr id="8847" name="Google Shape;8847;p86"/>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6"/>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6"/>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6"/>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6"/>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86"/>
          <p:cNvGrpSpPr/>
          <p:nvPr/>
        </p:nvGrpSpPr>
        <p:grpSpPr>
          <a:xfrm>
            <a:off x="844621" y="3201213"/>
            <a:ext cx="355557" cy="353645"/>
            <a:chOff x="-32927950" y="3586425"/>
            <a:chExt cx="293025" cy="291450"/>
          </a:xfrm>
        </p:grpSpPr>
        <p:sp>
          <p:nvSpPr>
            <p:cNvPr id="8853" name="Google Shape;8853;p86"/>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6"/>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6"/>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6"/>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6"/>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8" name="Google Shape;8858;p86"/>
          <p:cNvGrpSpPr/>
          <p:nvPr/>
        </p:nvGrpSpPr>
        <p:grpSpPr>
          <a:xfrm>
            <a:off x="845106" y="3665198"/>
            <a:ext cx="354586" cy="355557"/>
            <a:chOff x="-32927950" y="3944800"/>
            <a:chExt cx="292225" cy="293025"/>
          </a:xfrm>
        </p:grpSpPr>
        <p:sp>
          <p:nvSpPr>
            <p:cNvPr id="8859" name="Google Shape;8859;p86"/>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6"/>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6"/>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6"/>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6"/>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6"/>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6"/>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6"/>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6"/>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86"/>
          <p:cNvGrpSpPr/>
          <p:nvPr/>
        </p:nvGrpSpPr>
        <p:grpSpPr>
          <a:xfrm>
            <a:off x="3073898" y="2730449"/>
            <a:ext cx="354586" cy="353888"/>
            <a:chOff x="-31094350" y="3194000"/>
            <a:chExt cx="292225" cy="291650"/>
          </a:xfrm>
        </p:grpSpPr>
        <p:sp>
          <p:nvSpPr>
            <p:cNvPr id="8869" name="Google Shape;8869;p86"/>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6"/>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6"/>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6"/>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6"/>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6"/>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86"/>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6"/>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86"/>
          <p:cNvGrpSpPr/>
          <p:nvPr/>
        </p:nvGrpSpPr>
        <p:grpSpPr>
          <a:xfrm>
            <a:off x="3074368" y="3200941"/>
            <a:ext cx="353645" cy="354191"/>
            <a:chOff x="-31093575" y="3552550"/>
            <a:chExt cx="291450" cy="291900"/>
          </a:xfrm>
        </p:grpSpPr>
        <p:sp>
          <p:nvSpPr>
            <p:cNvPr id="8878" name="Google Shape;8878;p86"/>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6"/>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86"/>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6"/>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86"/>
          <p:cNvGrpSpPr/>
          <p:nvPr/>
        </p:nvGrpSpPr>
        <p:grpSpPr>
          <a:xfrm>
            <a:off x="3074368" y="3666169"/>
            <a:ext cx="353645" cy="353615"/>
            <a:chOff x="-31093575" y="3911725"/>
            <a:chExt cx="291450" cy="291425"/>
          </a:xfrm>
        </p:grpSpPr>
        <p:sp>
          <p:nvSpPr>
            <p:cNvPr id="8883" name="Google Shape;8883;p86"/>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6"/>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86"/>
          <p:cNvGrpSpPr/>
          <p:nvPr/>
        </p:nvGrpSpPr>
        <p:grpSpPr>
          <a:xfrm>
            <a:off x="2183798" y="4123136"/>
            <a:ext cx="356497" cy="354586"/>
            <a:chOff x="-29946000" y="3183175"/>
            <a:chExt cx="293800" cy="292225"/>
          </a:xfrm>
        </p:grpSpPr>
        <p:sp>
          <p:nvSpPr>
            <p:cNvPr id="8886" name="Google Shape;8886;p86"/>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6"/>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6"/>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6"/>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6"/>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6"/>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86"/>
          <p:cNvGrpSpPr/>
          <p:nvPr/>
        </p:nvGrpSpPr>
        <p:grpSpPr>
          <a:xfrm>
            <a:off x="2628330" y="1380289"/>
            <a:ext cx="358408" cy="354161"/>
            <a:chOff x="-34408675" y="3202075"/>
            <a:chExt cx="295375" cy="291875"/>
          </a:xfrm>
        </p:grpSpPr>
        <p:sp>
          <p:nvSpPr>
            <p:cNvPr id="8893" name="Google Shape;8893;p86"/>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6"/>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6"/>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6"/>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7" name="Google Shape;8897;p86"/>
          <p:cNvGrpSpPr/>
          <p:nvPr/>
        </p:nvGrpSpPr>
        <p:grpSpPr>
          <a:xfrm>
            <a:off x="2630241" y="1820283"/>
            <a:ext cx="354586" cy="356254"/>
            <a:chOff x="-34405525" y="3558075"/>
            <a:chExt cx="292225" cy="293600"/>
          </a:xfrm>
        </p:grpSpPr>
        <p:sp>
          <p:nvSpPr>
            <p:cNvPr id="8898" name="Google Shape;8898;p86"/>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6"/>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6"/>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86"/>
          <p:cNvGrpSpPr/>
          <p:nvPr/>
        </p:nvGrpSpPr>
        <p:grpSpPr>
          <a:xfrm>
            <a:off x="2629755" y="2256940"/>
            <a:ext cx="355557" cy="353615"/>
            <a:chOff x="-34406325" y="3919600"/>
            <a:chExt cx="293025" cy="291425"/>
          </a:xfrm>
        </p:grpSpPr>
        <p:sp>
          <p:nvSpPr>
            <p:cNvPr id="8902" name="Google Shape;8902;p86"/>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6"/>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6"/>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6"/>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6"/>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6"/>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6"/>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86"/>
          <p:cNvGrpSpPr/>
          <p:nvPr/>
        </p:nvGrpSpPr>
        <p:grpSpPr>
          <a:xfrm>
            <a:off x="1293653" y="2736303"/>
            <a:ext cx="353645" cy="342179"/>
            <a:chOff x="-32568800" y="3232000"/>
            <a:chExt cx="291450" cy="282000"/>
          </a:xfrm>
        </p:grpSpPr>
        <p:sp>
          <p:nvSpPr>
            <p:cNvPr id="8910" name="Google Shape;8910;p86"/>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6"/>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86"/>
          <p:cNvGrpSpPr/>
          <p:nvPr/>
        </p:nvGrpSpPr>
        <p:grpSpPr>
          <a:xfrm>
            <a:off x="1293183" y="3201213"/>
            <a:ext cx="354586" cy="353645"/>
            <a:chOff x="-32569575" y="3586425"/>
            <a:chExt cx="292225" cy="291450"/>
          </a:xfrm>
        </p:grpSpPr>
        <p:sp>
          <p:nvSpPr>
            <p:cNvPr id="8913" name="Google Shape;8913;p86"/>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6"/>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86"/>
          <p:cNvGrpSpPr/>
          <p:nvPr/>
        </p:nvGrpSpPr>
        <p:grpSpPr>
          <a:xfrm>
            <a:off x="1284098" y="3665805"/>
            <a:ext cx="372756" cy="354343"/>
            <a:chOff x="-32576675" y="3944600"/>
            <a:chExt cx="307200" cy="292025"/>
          </a:xfrm>
        </p:grpSpPr>
        <p:sp>
          <p:nvSpPr>
            <p:cNvPr id="8916" name="Google Shape;8916;p86"/>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6"/>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86"/>
          <p:cNvGrpSpPr/>
          <p:nvPr/>
        </p:nvGrpSpPr>
        <p:grpSpPr>
          <a:xfrm>
            <a:off x="3529065" y="2730100"/>
            <a:ext cx="354586" cy="354586"/>
            <a:chOff x="-30735200" y="3192625"/>
            <a:chExt cx="292225" cy="292225"/>
          </a:xfrm>
        </p:grpSpPr>
        <p:sp>
          <p:nvSpPr>
            <p:cNvPr id="8919" name="Google Shape;8919;p86"/>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6"/>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6"/>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6"/>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6"/>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6"/>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6"/>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86"/>
          <p:cNvGrpSpPr/>
          <p:nvPr/>
        </p:nvGrpSpPr>
        <p:grpSpPr>
          <a:xfrm>
            <a:off x="3529065" y="3201532"/>
            <a:ext cx="354586" cy="353008"/>
            <a:chOff x="-30735200" y="3552550"/>
            <a:chExt cx="292225" cy="290925"/>
          </a:xfrm>
        </p:grpSpPr>
        <p:sp>
          <p:nvSpPr>
            <p:cNvPr id="8927" name="Google Shape;8927;p86"/>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6"/>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86"/>
          <p:cNvGrpSpPr/>
          <p:nvPr/>
        </p:nvGrpSpPr>
        <p:grpSpPr>
          <a:xfrm>
            <a:off x="3529065" y="3666154"/>
            <a:ext cx="354586" cy="353645"/>
            <a:chOff x="-30735200" y="3910925"/>
            <a:chExt cx="292225" cy="291450"/>
          </a:xfrm>
        </p:grpSpPr>
        <p:sp>
          <p:nvSpPr>
            <p:cNvPr id="8930" name="Google Shape;8930;p86"/>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6"/>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2" name="Google Shape;8932;p86"/>
          <p:cNvSpPr/>
          <p:nvPr/>
        </p:nvSpPr>
        <p:spPr>
          <a:xfrm>
            <a:off x="2632180"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3" name="Google Shape;8933;p86"/>
          <p:cNvGrpSpPr/>
          <p:nvPr/>
        </p:nvGrpSpPr>
        <p:grpSpPr>
          <a:xfrm>
            <a:off x="4882910" y="1379021"/>
            <a:ext cx="358971" cy="359224"/>
            <a:chOff x="-57956275" y="3197925"/>
            <a:chExt cx="319000" cy="319225"/>
          </a:xfrm>
        </p:grpSpPr>
        <p:sp>
          <p:nvSpPr>
            <p:cNvPr id="8934" name="Google Shape;8934;p86"/>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6"/>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6"/>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6"/>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6"/>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6"/>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6"/>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86"/>
          <p:cNvGrpSpPr/>
          <p:nvPr/>
        </p:nvGrpSpPr>
        <p:grpSpPr>
          <a:xfrm>
            <a:off x="4905064" y="1835446"/>
            <a:ext cx="314662" cy="358971"/>
            <a:chOff x="-57940525" y="3590375"/>
            <a:chExt cx="279625" cy="319000"/>
          </a:xfrm>
        </p:grpSpPr>
        <p:sp>
          <p:nvSpPr>
            <p:cNvPr id="8942" name="Google Shape;8942;p86"/>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6"/>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6"/>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6"/>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6"/>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86"/>
          <p:cNvGrpSpPr/>
          <p:nvPr/>
        </p:nvGrpSpPr>
        <p:grpSpPr>
          <a:xfrm>
            <a:off x="4875945" y="2276817"/>
            <a:ext cx="358099" cy="358999"/>
            <a:chOff x="-57959425" y="3982600"/>
            <a:chExt cx="318225" cy="319025"/>
          </a:xfrm>
        </p:grpSpPr>
        <p:sp>
          <p:nvSpPr>
            <p:cNvPr id="8948" name="Google Shape;8948;p86"/>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6"/>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6"/>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6"/>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2" name="Google Shape;8952;p86"/>
          <p:cNvGrpSpPr/>
          <p:nvPr/>
        </p:nvGrpSpPr>
        <p:grpSpPr>
          <a:xfrm>
            <a:off x="7076112" y="1380146"/>
            <a:ext cx="357226" cy="357226"/>
            <a:chOff x="-55987225" y="3198925"/>
            <a:chExt cx="317450" cy="317450"/>
          </a:xfrm>
        </p:grpSpPr>
        <p:sp>
          <p:nvSpPr>
            <p:cNvPr id="8953" name="Google Shape;8953;p86"/>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6"/>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6"/>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6"/>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7" name="Google Shape;8957;p86"/>
          <p:cNvGrpSpPr/>
          <p:nvPr/>
        </p:nvGrpSpPr>
        <p:grpSpPr>
          <a:xfrm>
            <a:off x="7076112" y="1836178"/>
            <a:ext cx="357226" cy="357367"/>
            <a:chOff x="-55987225" y="3591025"/>
            <a:chExt cx="317450" cy="317575"/>
          </a:xfrm>
        </p:grpSpPr>
        <p:sp>
          <p:nvSpPr>
            <p:cNvPr id="8958" name="Google Shape;8958;p86"/>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6"/>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6"/>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6"/>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6"/>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3" name="Google Shape;8963;p86"/>
          <p:cNvGrpSpPr/>
          <p:nvPr/>
        </p:nvGrpSpPr>
        <p:grpSpPr>
          <a:xfrm>
            <a:off x="7090027" y="2276817"/>
            <a:ext cx="358999" cy="358999"/>
            <a:chOff x="-55988800" y="3982600"/>
            <a:chExt cx="319025" cy="319025"/>
          </a:xfrm>
        </p:grpSpPr>
        <p:sp>
          <p:nvSpPr>
            <p:cNvPr id="8964" name="Google Shape;8964;p86"/>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6"/>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6"/>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6"/>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6"/>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9" name="Google Shape;8969;p86"/>
          <p:cNvGrpSpPr/>
          <p:nvPr/>
        </p:nvGrpSpPr>
        <p:grpSpPr>
          <a:xfrm>
            <a:off x="5748546" y="2734774"/>
            <a:ext cx="356326" cy="358971"/>
            <a:chOff x="-54026025" y="3192625"/>
            <a:chExt cx="316650" cy="319000"/>
          </a:xfrm>
        </p:grpSpPr>
        <p:sp>
          <p:nvSpPr>
            <p:cNvPr id="8970" name="Google Shape;8970;p86"/>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6"/>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6"/>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6"/>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6"/>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6"/>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6"/>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6"/>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8" name="Google Shape;8978;p86"/>
          <p:cNvGrpSpPr/>
          <p:nvPr/>
        </p:nvGrpSpPr>
        <p:grpSpPr>
          <a:xfrm>
            <a:off x="5768492" y="3205748"/>
            <a:ext cx="316434" cy="358099"/>
            <a:chOff x="-54007925" y="3584850"/>
            <a:chExt cx="281200" cy="318225"/>
          </a:xfrm>
        </p:grpSpPr>
        <p:sp>
          <p:nvSpPr>
            <p:cNvPr id="8979" name="Google Shape;8979;p86"/>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6"/>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6"/>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6"/>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6"/>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6"/>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5" name="Google Shape;8985;p86"/>
          <p:cNvGrpSpPr/>
          <p:nvPr/>
        </p:nvGrpSpPr>
        <p:grpSpPr>
          <a:xfrm>
            <a:off x="5768492" y="3667633"/>
            <a:ext cx="316434" cy="358914"/>
            <a:chOff x="-54007925" y="3975575"/>
            <a:chExt cx="281200" cy="318950"/>
          </a:xfrm>
        </p:grpSpPr>
        <p:sp>
          <p:nvSpPr>
            <p:cNvPr id="8986" name="Google Shape;8986;p86"/>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6"/>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6"/>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6"/>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86"/>
          <p:cNvGrpSpPr/>
          <p:nvPr/>
        </p:nvGrpSpPr>
        <p:grpSpPr>
          <a:xfrm>
            <a:off x="8003359" y="2752104"/>
            <a:ext cx="274770" cy="358492"/>
            <a:chOff x="-52005775" y="3208025"/>
            <a:chExt cx="244175" cy="318575"/>
          </a:xfrm>
        </p:grpSpPr>
        <p:sp>
          <p:nvSpPr>
            <p:cNvPr id="8991" name="Google Shape;8991;p86"/>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6"/>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6"/>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6"/>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6"/>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6"/>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6"/>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6"/>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6"/>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6"/>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6"/>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2" name="Google Shape;9002;p86"/>
          <p:cNvGrpSpPr/>
          <p:nvPr/>
        </p:nvGrpSpPr>
        <p:grpSpPr>
          <a:xfrm>
            <a:off x="5309825" y="1380146"/>
            <a:ext cx="358099" cy="358099"/>
            <a:chOff x="-57568775" y="3198925"/>
            <a:chExt cx="318225" cy="318225"/>
          </a:xfrm>
        </p:grpSpPr>
        <p:sp>
          <p:nvSpPr>
            <p:cNvPr id="9003" name="Google Shape;9003;p86"/>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6"/>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6"/>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6"/>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6"/>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6"/>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9" name="Google Shape;9009;p86"/>
          <p:cNvGrpSpPr/>
          <p:nvPr/>
        </p:nvGrpSpPr>
        <p:grpSpPr>
          <a:xfrm>
            <a:off x="5331543" y="1835446"/>
            <a:ext cx="314662" cy="358099"/>
            <a:chOff x="-57549075" y="3590375"/>
            <a:chExt cx="279625" cy="318225"/>
          </a:xfrm>
        </p:grpSpPr>
        <p:sp>
          <p:nvSpPr>
            <p:cNvPr id="9010" name="Google Shape;9010;p86"/>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6"/>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6"/>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6"/>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4" name="Google Shape;9014;p86"/>
          <p:cNvGrpSpPr/>
          <p:nvPr/>
        </p:nvGrpSpPr>
        <p:grpSpPr>
          <a:xfrm>
            <a:off x="5323740" y="2276817"/>
            <a:ext cx="359871" cy="359871"/>
            <a:chOff x="-57570350" y="3982600"/>
            <a:chExt cx="319800" cy="319800"/>
          </a:xfrm>
        </p:grpSpPr>
        <p:sp>
          <p:nvSpPr>
            <p:cNvPr id="9015" name="Google Shape;9015;p86"/>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6"/>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6"/>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6"/>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9" name="Google Shape;9019;p86"/>
          <p:cNvGrpSpPr/>
          <p:nvPr/>
        </p:nvGrpSpPr>
        <p:grpSpPr>
          <a:xfrm>
            <a:off x="7538779" y="1379246"/>
            <a:ext cx="314662" cy="358999"/>
            <a:chOff x="-55576850" y="3198125"/>
            <a:chExt cx="279625" cy="319025"/>
          </a:xfrm>
        </p:grpSpPr>
        <p:sp>
          <p:nvSpPr>
            <p:cNvPr id="9020" name="Google Shape;9020;p86"/>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6"/>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6"/>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6"/>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86"/>
          <p:cNvGrpSpPr/>
          <p:nvPr/>
        </p:nvGrpSpPr>
        <p:grpSpPr>
          <a:xfrm>
            <a:off x="7516174" y="1835221"/>
            <a:ext cx="359871" cy="358324"/>
            <a:chOff x="-55596550" y="3590175"/>
            <a:chExt cx="319800" cy="318425"/>
          </a:xfrm>
        </p:grpSpPr>
        <p:sp>
          <p:nvSpPr>
            <p:cNvPr id="9025" name="Google Shape;9025;p86"/>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6"/>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6"/>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6"/>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86"/>
          <p:cNvGrpSpPr/>
          <p:nvPr/>
        </p:nvGrpSpPr>
        <p:grpSpPr>
          <a:xfrm>
            <a:off x="7531412" y="2276564"/>
            <a:ext cx="358999" cy="359252"/>
            <a:chOff x="-55595775" y="3982375"/>
            <a:chExt cx="319025" cy="319250"/>
          </a:xfrm>
        </p:grpSpPr>
        <p:sp>
          <p:nvSpPr>
            <p:cNvPr id="9030" name="Google Shape;9030;p86"/>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6"/>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6"/>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6"/>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6"/>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6"/>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86"/>
          <p:cNvGrpSpPr/>
          <p:nvPr/>
        </p:nvGrpSpPr>
        <p:grpSpPr>
          <a:xfrm>
            <a:off x="6188595" y="2734774"/>
            <a:ext cx="358999" cy="358099"/>
            <a:chOff x="-53635375" y="3192625"/>
            <a:chExt cx="319025" cy="318225"/>
          </a:xfrm>
        </p:grpSpPr>
        <p:sp>
          <p:nvSpPr>
            <p:cNvPr id="9037" name="Google Shape;9037;p86"/>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6"/>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6"/>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0" name="Google Shape;9040;p86"/>
          <p:cNvGrpSpPr/>
          <p:nvPr/>
        </p:nvGrpSpPr>
        <p:grpSpPr>
          <a:xfrm>
            <a:off x="6210763" y="3205748"/>
            <a:ext cx="314662" cy="358999"/>
            <a:chOff x="-53615675" y="3584850"/>
            <a:chExt cx="279625" cy="319025"/>
          </a:xfrm>
        </p:grpSpPr>
        <p:sp>
          <p:nvSpPr>
            <p:cNvPr id="9041" name="Google Shape;9041;p86"/>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6"/>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6"/>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86"/>
          <p:cNvGrpSpPr/>
          <p:nvPr/>
        </p:nvGrpSpPr>
        <p:grpSpPr>
          <a:xfrm>
            <a:off x="6188609" y="3668674"/>
            <a:ext cx="358971" cy="357874"/>
            <a:chOff x="-53634575" y="3976500"/>
            <a:chExt cx="319000" cy="318025"/>
          </a:xfrm>
        </p:grpSpPr>
        <p:sp>
          <p:nvSpPr>
            <p:cNvPr id="9045" name="Google Shape;9045;p86"/>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6"/>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6"/>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6"/>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6"/>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6"/>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6"/>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6"/>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3" name="Google Shape;9053;p86"/>
          <p:cNvGrpSpPr/>
          <p:nvPr/>
        </p:nvGrpSpPr>
        <p:grpSpPr>
          <a:xfrm>
            <a:off x="7983413" y="3211628"/>
            <a:ext cx="314662" cy="358436"/>
            <a:chOff x="-52023900" y="3590075"/>
            <a:chExt cx="279625" cy="318525"/>
          </a:xfrm>
        </p:grpSpPr>
        <p:sp>
          <p:nvSpPr>
            <p:cNvPr id="9054" name="Google Shape;9054;p86"/>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6"/>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6"/>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6"/>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6"/>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6"/>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6"/>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86"/>
          <p:cNvGrpSpPr/>
          <p:nvPr/>
        </p:nvGrpSpPr>
        <p:grpSpPr>
          <a:xfrm>
            <a:off x="5746654" y="1380146"/>
            <a:ext cx="358971" cy="358971"/>
            <a:chOff x="-57173375" y="3198925"/>
            <a:chExt cx="319000" cy="319000"/>
          </a:xfrm>
        </p:grpSpPr>
        <p:sp>
          <p:nvSpPr>
            <p:cNvPr id="9062" name="Google Shape;9062;p86"/>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6"/>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6"/>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6"/>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86"/>
          <p:cNvGrpSpPr/>
          <p:nvPr/>
        </p:nvGrpSpPr>
        <p:grpSpPr>
          <a:xfrm>
            <a:off x="5747541" y="1857587"/>
            <a:ext cx="357198" cy="314690"/>
            <a:chOff x="-57176525" y="3610050"/>
            <a:chExt cx="317425" cy="279650"/>
          </a:xfrm>
        </p:grpSpPr>
        <p:sp>
          <p:nvSpPr>
            <p:cNvPr id="9067" name="Google Shape;9067;p86"/>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6"/>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6"/>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6"/>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6"/>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2" name="Google Shape;9072;p86"/>
          <p:cNvGrpSpPr/>
          <p:nvPr/>
        </p:nvGrpSpPr>
        <p:grpSpPr>
          <a:xfrm>
            <a:off x="7957995" y="1380146"/>
            <a:ext cx="358099" cy="356326"/>
            <a:chOff x="-55202750" y="3198925"/>
            <a:chExt cx="318225" cy="316650"/>
          </a:xfrm>
        </p:grpSpPr>
        <p:sp>
          <p:nvSpPr>
            <p:cNvPr id="9073" name="Google Shape;9073;p86"/>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6"/>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86"/>
          <p:cNvGrpSpPr/>
          <p:nvPr/>
        </p:nvGrpSpPr>
        <p:grpSpPr>
          <a:xfrm>
            <a:off x="7968629" y="1835446"/>
            <a:ext cx="336830" cy="358099"/>
            <a:chOff x="-55194875" y="3590375"/>
            <a:chExt cx="299325" cy="318225"/>
          </a:xfrm>
        </p:grpSpPr>
        <p:sp>
          <p:nvSpPr>
            <p:cNvPr id="9076" name="Google Shape;9076;p86"/>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6"/>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6"/>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6"/>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6"/>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86"/>
          <p:cNvGrpSpPr/>
          <p:nvPr/>
        </p:nvGrpSpPr>
        <p:grpSpPr>
          <a:xfrm>
            <a:off x="7973247" y="2277717"/>
            <a:ext cx="357198" cy="357198"/>
            <a:chOff x="-55203525" y="3983400"/>
            <a:chExt cx="317425" cy="317425"/>
          </a:xfrm>
        </p:grpSpPr>
        <p:sp>
          <p:nvSpPr>
            <p:cNvPr id="9082" name="Google Shape;9082;p86"/>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6"/>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6"/>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5" name="Google Shape;9085;p86"/>
          <p:cNvGrpSpPr/>
          <p:nvPr/>
        </p:nvGrpSpPr>
        <p:grpSpPr>
          <a:xfrm>
            <a:off x="6639727" y="2734774"/>
            <a:ext cx="335930" cy="358971"/>
            <a:chOff x="-53232900" y="3192625"/>
            <a:chExt cx="298525" cy="319000"/>
          </a:xfrm>
        </p:grpSpPr>
        <p:sp>
          <p:nvSpPr>
            <p:cNvPr id="9086" name="Google Shape;9086;p86"/>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6"/>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6"/>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6"/>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6"/>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6"/>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6"/>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6"/>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4" name="Google Shape;9094;p86"/>
          <p:cNvGrpSpPr/>
          <p:nvPr/>
        </p:nvGrpSpPr>
        <p:grpSpPr>
          <a:xfrm>
            <a:off x="6629093" y="3205748"/>
            <a:ext cx="357198" cy="356326"/>
            <a:chOff x="-53242350" y="3584850"/>
            <a:chExt cx="317425" cy="316650"/>
          </a:xfrm>
        </p:grpSpPr>
        <p:sp>
          <p:nvSpPr>
            <p:cNvPr id="9095" name="Google Shape;9095;p86"/>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6"/>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6"/>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6"/>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6"/>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0" name="Google Shape;9100;p86"/>
          <p:cNvGrpSpPr/>
          <p:nvPr/>
        </p:nvGrpSpPr>
        <p:grpSpPr>
          <a:xfrm>
            <a:off x="6650362" y="3668449"/>
            <a:ext cx="314662" cy="358999"/>
            <a:chOff x="-53224225" y="3976300"/>
            <a:chExt cx="279625" cy="319025"/>
          </a:xfrm>
        </p:grpSpPr>
        <p:sp>
          <p:nvSpPr>
            <p:cNvPr id="9101" name="Google Shape;9101;p86"/>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6"/>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6"/>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6"/>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6"/>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6"/>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6"/>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86"/>
          <p:cNvGrpSpPr/>
          <p:nvPr/>
        </p:nvGrpSpPr>
        <p:grpSpPr>
          <a:xfrm>
            <a:off x="7961258" y="3676129"/>
            <a:ext cx="358971" cy="358408"/>
            <a:chOff x="-52043575" y="3983125"/>
            <a:chExt cx="319000" cy="318500"/>
          </a:xfrm>
        </p:grpSpPr>
        <p:sp>
          <p:nvSpPr>
            <p:cNvPr id="9109" name="Google Shape;9109;p86"/>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6"/>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6"/>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6"/>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6"/>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6"/>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6"/>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6"/>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6"/>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86"/>
          <p:cNvGrpSpPr/>
          <p:nvPr/>
        </p:nvGrpSpPr>
        <p:grpSpPr>
          <a:xfrm>
            <a:off x="6215199" y="1380146"/>
            <a:ext cx="314662" cy="358971"/>
            <a:chOff x="-56766175" y="3198925"/>
            <a:chExt cx="279625" cy="319000"/>
          </a:xfrm>
        </p:grpSpPr>
        <p:sp>
          <p:nvSpPr>
            <p:cNvPr id="9119" name="Google Shape;9119;p86"/>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6"/>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6"/>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6"/>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6"/>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6"/>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6"/>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6" name="Google Shape;9126;p86"/>
          <p:cNvGrpSpPr/>
          <p:nvPr/>
        </p:nvGrpSpPr>
        <p:grpSpPr>
          <a:xfrm>
            <a:off x="6214313" y="1835446"/>
            <a:ext cx="316434" cy="358099"/>
            <a:chOff x="-56766175" y="3590375"/>
            <a:chExt cx="281200" cy="318225"/>
          </a:xfrm>
        </p:grpSpPr>
        <p:sp>
          <p:nvSpPr>
            <p:cNvPr id="9127" name="Google Shape;9127;p86"/>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6"/>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6"/>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6"/>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1" name="Google Shape;9131;p86"/>
          <p:cNvGrpSpPr/>
          <p:nvPr/>
        </p:nvGrpSpPr>
        <p:grpSpPr>
          <a:xfrm>
            <a:off x="6251269" y="2276817"/>
            <a:ext cx="272126" cy="358099"/>
            <a:chOff x="-56747275" y="3982600"/>
            <a:chExt cx="241825" cy="318225"/>
          </a:xfrm>
        </p:grpSpPr>
        <p:sp>
          <p:nvSpPr>
            <p:cNvPr id="9132" name="Google Shape;9132;p86"/>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6"/>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6"/>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6"/>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6"/>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6"/>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6"/>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9" name="Google Shape;9139;p86"/>
          <p:cNvGrpSpPr/>
          <p:nvPr/>
        </p:nvGrpSpPr>
        <p:grpSpPr>
          <a:xfrm>
            <a:off x="4859020" y="3219055"/>
            <a:ext cx="358999" cy="342991"/>
            <a:chOff x="-54812875" y="3596675"/>
            <a:chExt cx="319025" cy="304800"/>
          </a:xfrm>
        </p:grpSpPr>
        <p:sp>
          <p:nvSpPr>
            <p:cNvPr id="9140" name="Google Shape;9140;p86"/>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6"/>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6"/>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86"/>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6"/>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6"/>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6"/>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7" name="Google Shape;9147;p86"/>
          <p:cNvSpPr/>
          <p:nvPr/>
        </p:nvSpPr>
        <p:spPr>
          <a:xfrm>
            <a:off x="5033910" y="35933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6"/>
          <p:cNvSpPr/>
          <p:nvPr/>
        </p:nvSpPr>
        <p:spPr>
          <a:xfrm>
            <a:off x="5034361" y="35941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9" name="Google Shape;9149;p86"/>
          <p:cNvGrpSpPr/>
          <p:nvPr/>
        </p:nvGrpSpPr>
        <p:grpSpPr>
          <a:xfrm>
            <a:off x="4881188" y="3675538"/>
            <a:ext cx="314662" cy="358099"/>
            <a:chOff x="-54793175" y="3982600"/>
            <a:chExt cx="279625" cy="318225"/>
          </a:xfrm>
        </p:grpSpPr>
        <p:sp>
          <p:nvSpPr>
            <p:cNvPr id="9150" name="Google Shape;9150;p86"/>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6"/>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6"/>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86"/>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6"/>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86"/>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86"/>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7" name="Google Shape;9157;p86"/>
          <p:cNvGrpSpPr/>
          <p:nvPr/>
        </p:nvGrpSpPr>
        <p:grpSpPr>
          <a:xfrm>
            <a:off x="7092647" y="2734774"/>
            <a:ext cx="314662" cy="358099"/>
            <a:chOff x="-52832000" y="3192625"/>
            <a:chExt cx="279625" cy="318225"/>
          </a:xfrm>
        </p:grpSpPr>
        <p:sp>
          <p:nvSpPr>
            <p:cNvPr id="9158" name="Google Shape;9158;p86"/>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6"/>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6"/>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6"/>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6"/>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6"/>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86"/>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6"/>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86"/>
          <p:cNvGrpSpPr/>
          <p:nvPr/>
        </p:nvGrpSpPr>
        <p:grpSpPr>
          <a:xfrm>
            <a:off x="5779179" y="2276142"/>
            <a:ext cx="323524" cy="358774"/>
            <a:chOff x="-57162350" y="3982000"/>
            <a:chExt cx="287500" cy="318825"/>
          </a:xfrm>
        </p:grpSpPr>
        <p:sp>
          <p:nvSpPr>
            <p:cNvPr id="9167" name="Google Shape;9167;p86"/>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6"/>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6"/>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6"/>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6"/>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6"/>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6"/>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6"/>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5" name="Google Shape;9175;p86"/>
          <p:cNvGrpSpPr/>
          <p:nvPr/>
        </p:nvGrpSpPr>
        <p:grpSpPr>
          <a:xfrm>
            <a:off x="7070492" y="3206648"/>
            <a:ext cx="358971" cy="357198"/>
            <a:chOff x="-52851675" y="3585650"/>
            <a:chExt cx="319000" cy="317425"/>
          </a:xfrm>
        </p:grpSpPr>
        <p:sp>
          <p:nvSpPr>
            <p:cNvPr id="9176" name="Google Shape;9176;p86"/>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6"/>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6"/>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6"/>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6"/>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6"/>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2" name="Google Shape;9182;p86"/>
          <p:cNvGrpSpPr/>
          <p:nvPr/>
        </p:nvGrpSpPr>
        <p:grpSpPr>
          <a:xfrm>
            <a:off x="7092647" y="3668449"/>
            <a:ext cx="314662" cy="358999"/>
            <a:chOff x="-52832000" y="3976300"/>
            <a:chExt cx="279625" cy="319025"/>
          </a:xfrm>
        </p:grpSpPr>
        <p:sp>
          <p:nvSpPr>
            <p:cNvPr id="9183" name="Google Shape;9183;p86"/>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6"/>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6"/>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6"/>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6"/>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8" name="Google Shape;9188;p86"/>
          <p:cNvGrpSpPr/>
          <p:nvPr/>
        </p:nvGrpSpPr>
        <p:grpSpPr>
          <a:xfrm>
            <a:off x="6209853" y="4123097"/>
            <a:ext cx="316434" cy="358099"/>
            <a:chOff x="-51633225" y="3198925"/>
            <a:chExt cx="281200" cy="318225"/>
          </a:xfrm>
        </p:grpSpPr>
        <p:sp>
          <p:nvSpPr>
            <p:cNvPr id="9189" name="Google Shape;9189;p86"/>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6"/>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6"/>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6"/>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6"/>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6"/>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6"/>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6" name="Google Shape;9196;p86"/>
          <p:cNvGrpSpPr/>
          <p:nvPr/>
        </p:nvGrpSpPr>
        <p:grpSpPr>
          <a:xfrm>
            <a:off x="6628676" y="1381018"/>
            <a:ext cx="365188" cy="357226"/>
            <a:chOff x="-56396775" y="3199700"/>
            <a:chExt cx="324525" cy="317450"/>
          </a:xfrm>
        </p:grpSpPr>
        <p:sp>
          <p:nvSpPr>
            <p:cNvPr id="9197" name="Google Shape;9197;p86"/>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86"/>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6"/>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6"/>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6"/>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6"/>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86"/>
          <p:cNvGrpSpPr/>
          <p:nvPr/>
        </p:nvGrpSpPr>
        <p:grpSpPr>
          <a:xfrm>
            <a:off x="6631771" y="1846953"/>
            <a:ext cx="358999" cy="335958"/>
            <a:chOff x="-56394425" y="3600600"/>
            <a:chExt cx="319025" cy="298550"/>
          </a:xfrm>
        </p:grpSpPr>
        <p:sp>
          <p:nvSpPr>
            <p:cNvPr id="9204" name="Google Shape;9204;p86"/>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6"/>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6"/>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86"/>
          <p:cNvGrpSpPr/>
          <p:nvPr/>
        </p:nvGrpSpPr>
        <p:grpSpPr>
          <a:xfrm>
            <a:off x="6662538" y="2277717"/>
            <a:ext cx="327068" cy="357198"/>
            <a:chOff x="-56379450" y="3983400"/>
            <a:chExt cx="290650" cy="317425"/>
          </a:xfrm>
        </p:grpSpPr>
        <p:sp>
          <p:nvSpPr>
            <p:cNvPr id="9208" name="Google Shape;9208;p86"/>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6"/>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6"/>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6"/>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6"/>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6"/>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6"/>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6"/>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6" name="Google Shape;9216;p86"/>
          <p:cNvGrpSpPr/>
          <p:nvPr/>
        </p:nvGrpSpPr>
        <p:grpSpPr>
          <a:xfrm>
            <a:off x="5326242" y="2741864"/>
            <a:ext cx="316434" cy="358971"/>
            <a:chOff x="-54401725" y="3198925"/>
            <a:chExt cx="281200" cy="319000"/>
          </a:xfrm>
        </p:grpSpPr>
        <p:sp>
          <p:nvSpPr>
            <p:cNvPr id="9217" name="Google Shape;9217;p86"/>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6"/>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6"/>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6"/>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6"/>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6"/>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6"/>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6"/>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6"/>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6"/>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6"/>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8" name="Google Shape;9228;p86"/>
          <p:cNvGrpSpPr/>
          <p:nvPr/>
        </p:nvGrpSpPr>
        <p:grpSpPr>
          <a:xfrm>
            <a:off x="5327128" y="3211965"/>
            <a:ext cx="314662" cy="358099"/>
            <a:chOff x="-54401725" y="3590375"/>
            <a:chExt cx="279625" cy="318225"/>
          </a:xfrm>
        </p:grpSpPr>
        <p:sp>
          <p:nvSpPr>
            <p:cNvPr id="9229" name="Google Shape;9229;p86"/>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6"/>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6"/>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6"/>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6"/>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6"/>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5" name="Google Shape;9235;p86"/>
          <p:cNvGrpSpPr/>
          <p:nvPr/>
        </p:nvGrpSpPr>
        <p:grpSpPr>
          <a:xfrm>
            <a:off x="5324920" y="3675538"/>
            <a:ext cx="319079" cy="358099"/>
            <a:chOff x="-54403300" y="3982600"/>
            <a:chExt cx="283550" cy="318225"/>
          </a:xfrm>
        </p:grpSpPr>
        <p:sp>
          <p:nvSpPr>
            <p:cNvPr id="9236" name="Google Shape;9236;p86"/>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6"/>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6"/>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6"/>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6"/>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86"/>
          <p:cNvGrpSpPr/>
          <p:nvPr/>
        </p:nvGrpSpPr>
        <p:grpSpPr>
          <a:xfrm>
            <a:off x="7512313" y="2736772"/>
            <a:ext cx="356298" cy="356973"/>
            <a:chOff x="-52458650" y="3194400"/>
            <a:chExt cx="316625" cy="317225"/>
          </a:xfrm>
        </p:grpSpPr>
        <p:sp>
          <p:nvSpPr>
            <p:cNvPr id="9242" name="Google Shape;9242;p86"/>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6"/>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6"/>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6"/>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6"/>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6"/>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6"/>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6"/>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86"/>
          <p:cNvGrpSpPr/>
          <p:nvPr/>
        </p:nvGrpSpPr>
        <p:grpSpPr>
          <a:xfrm>
            <a:off x="4881188" y="2741864"/>
            <a:ext cx="314662" cy="358971"/>
            <a:chOff x="-54793175" y="3198925"/>
            <a:chExt cx="279625" cy="319000"/>
          </a:xfrm>
        </p:grpSpPr>
        <p:sp>
          <p:nvSpPr>
            <p:cNvPr id="9251" name="Google Shape;9251;p86"/>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6"/>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6"/>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86"/>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6"/>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6"/>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6"/>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8" name="Google Shape;9258;p86"/>
          <p:cNvGrpSpPr/>
          <p:nvPr/>
        </p:nvGrpSpPr>
        <p:grpSpPr>
          <a:xfrm>
            <a:off x="7521611" y="3205748"/>
            <a:ext cx="337703" cy="357845"/>
            <a:chOff x="-52450000" y="3584850"/>
            <a:chExt cx="300100" cy="318000"/>
          </a:xfrm>
        </p:grpSpPr>
        <p:sp>
          <p:nvSpPr>
            <p:cNvPr id="9259" name="Google Shape;9259;p86"/>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6"/>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6"/>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6"/>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6"/>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6"/>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6"/>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6" name="Google Shape;9266;p86"/>
          <p:cNvGrpSpPr/>
          <p:nvPr/>
        </p:nvGrpSpPr>
        <p:grpSpPr>
          <a:xfrm>
            <a:off x="7533131" y="3670221"/>
            <a:ext cx="314662" cy="357226"/>
            <a:chOff x="-52440550" y="3977875"/>
            <a:chExt cx="279625" cy="317450"/>
          </a:xfrm>
        </p:grpSpPr>
        <p:sp>
          <p:nvSpPr>
            <p:cNvPr id="9267" name="Google Shape;9267;p86"/>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6"/>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6"/>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6"/>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6"/>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6"/>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6"/>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6"/>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86"/>
          <p:cNvGrpSpPr/>
          <p:nvPr/>
        </p:nvGrpSpPr>
        <p:grpSpPr>
          <a:xfrm>
            <a:off x="6645066" y="4126427"/>
            <a:ext cx="314662" cy="358999"/>
            <a:chOff x="-51623775" y="3584850"/>
            <a:chExt cx="279625" cy="319025"/>
          </a:xfrm>
        </p:grpSpPr>
        <p:sp>
          <p:nvSpPr>
            <p:cNvPr id="9276" name="Google Shape;9276;p86"/>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6"/>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6"/>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6"/>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6"/>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6"/>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6"/>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6"/>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6"/>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5" name="Google Shape;9285;p86"/>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9286" name="Google Shape;9286;p86"/>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90" name="Shape 9290"/>
        <p:cNvGrpSpPr/>
        <p:nvPr/>
      </p:nvGrpSpPr>
      <p:grpSpPr>
        <a:xfrm>
          <a:off x="0" y="0"/>
          <a:ext cx="0" cy="0"/>
          <a:chOff x="0" y="0"/>
          <a:chExt cx="0" cy="0"/>
        </a:xfrm>
      </p:grpSpPr>
      <p:grpSp>
        <p:nvGrpSpPr>
          <p:cNvPr id="9291" name="Google Shape;9291;p87"/>
          <p:cNvGrpSpPr/>
          <p:nvPr/>
        </p:nvGrpSpPr>
        <p:grpSpPr>
          <a:xfrm>
            <a:off x="885675" y="1386849"/>
            <a:ext cx="276003" cy="357300"/>
            <a:chOff x="-50469125" y="3183175"/>
            <a:chExt cx="233150" cy="301825"/>
          </a:xfrm>
        </p:grpSpPr>
        <p:sp>
          <p:nvSpPr>
            <p:cNvPr id="9292" name="Google Shape;9292;p87"/>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7"/>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7"/>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87"/>
          <p:cNvGrpSpPr/>
          <p:nvPr/>
        </p:nvGrpSpPr>
        <p:grpSpPr>
          <a:xfrm>
            <a:off x="845574" y="1822251"/>
            <a:ext cx="356205" cy="355288"/>
            <a:chOff x="-50504575" y="3550975"/>
            <a:chExt cx="300900" cy="300125"/>
          </a:xfrm>
        </p:grpSpPr>
        <p:sp>
          <p:nvSpPr>
            <p:cNvPr id="9296" name="Google Shape;9296;p87"/>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7"/>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7"/>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7"/>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0" name="Google Shape;9300;p87"/>
          <p:cNvGrpSpPr/>
          <p:nvPr/>
        </p:nvGrpSpPr>
        <p:grpSpPr>
          <a:xfrm>
            <a:off x="845574" y="2260493"/>
            <a:ext cx="356205" cy="354341"/>
            <a:chOff x="-50503000" y="3921175"/>
            <a:chExt cx="300900" cy="299325"/>
          </a:xfrm>
        </p:grpSpPr>
        <p:sp>
          <p:nvSpPr>
            <p:cNvPr id="9301" name="Google Shape;9301;p87"/>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7"/>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7"/>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7"/>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7"/>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6" name="Google Shape;9306;p87"/>
          <p:cNvGrpSpPr/>
          <p:nvPr/>
        </p:nvGrpSpPr>
        <p:grpSpPr>
          <a:xfrm>
            <a:off x="3049627" y="1406411"/>
            <a:ext cx="355258" cy="356205"/>
            <a:chOff x="-48630025" y="3199700"/>
            <a:chExt cx="300100" cy="300900"/>
          </a:xfrm>
        </p:grpSpPr>
        <p:sp>
          <p:nvSpPr>
            <p:cNvPr id="9307" name="Google Shape;9307;p87"/>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7"/>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7"/>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87"/>
          <p:cNvGrpSpPr/>
          <p:nvPr/>
        </p:nvGrpSpPr>
        <p:grpSpPr>
          <a:xfrm>
            <a:off x="3049627" y="1843707"/>
            <a:ext cx="355258" cy="355258"/>
            <a:chOff x="-48630025" y="3569100"/>
            <a:chExt cx="300100" cy="300100"/>
          </a:xfrm>
        </p:grpSpPr>
        <p:sp>
          <p:nvSpPr>
            <p:cNvPr id="9311" name="Google Shape;9311;p87"/>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7"/>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7"/>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7"/>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7"/>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7"/>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7"/>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7"/>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7"/>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7"/>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87"/>
          <p:cNvGrpSpPr/>
          <p:nvPr/>
        </p:nvGrpSpPr>
        <p:grpSpPr>
          <a:xfrm>
            <a:off x="3050101" y="2281003"/>
            <a:ext cx="354311" cy="353394"/>
            <a:chOff x="-48629225" y="3938500"/>
            <a:chExt cx="299300" cy="298525"/>
          </a:xfrm>
        </p:grpSpPr>
        <p:sp>
          <p:nvSpPr>
            <p:cNvPr id="9322" name="Google Shape;9322;p87"/>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7"/>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87"/>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7"/>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6" name="Google Shape;9326;p87"/>
          <p:cNvGrpSpPr/>
          <p:nvPr/>
        </p:nvGrpSpPr>
        <p:grpSpPr>
          <a:xfrm>
            <a:off x="1785504" y="2752344"/>
            <a:ext cx="311458" cy="354341"/>
            <a:chOff x="-46762575" y="3200500"/>
            <a:chExt cx="263100" cy="299325"/>
          </a:xfrm>
        </p:grpSpPr>
        <p:sp>
          <p:nvSpPr>
            <p:cNvPr id="9327" name="Google Shape;9327;p87"/>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7"/>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7"/>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7"/>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7"/>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2" name="Google Shape;9332;p87"/>
          <p:cNvGrpSpPr/>
          <p:nvPr/>
        </p:nvGrpSpPr>
        <p:grpSpPr>
          <a:xfrm>
            <a:off x="1763589" y="3211066"/>
            <a:ext cx="355288" cy="312375"/>
            <a:chOff x="-46779900" y="3588000"/>
            <a:chExt cx="300125" cy="263875"/>
          </a:xfrm>
        </p:grpSpPr>
        <p:sp>
          <p:nvSpPr>
            <p:cNvPr id="9333" name="Google Shape;9333;p87"/>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7"/>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7"/>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7"/>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7" name="Google Shape;9337;p87"/>
          <p:cNvGrpSpPr/>
          <p:nvPr/>
        </p:nvGrpSpPr>
        <p:grpSpPr>
          <a:xfrm>
            <a:off x="1764062" y="3625988"/>
            <a:ext cx="354341" cy="353394"/>
            <a:chOff x="-46779100" y="3938500"/>
            <a:chExt cx="299325" cy="298525"/>
          </a:xfrm>
        </p:grpSpPr>
        <p:sp>
          <p:nvSpPr>
            <p:cNvPr id="9338" name="Google Shape;9338;p87"/>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7"/>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87"/>
          <p:cNvGrpSpPr/>
          <p:nvPr/>
        </p:nvGrpSpPr>
        <p:grpSpPr>
          <a:xfrm>
            <a:off x="3971800" y="2758855"/>
            <a:ext cx="355258" cy="355288"/>
            <a:chOff x="-44924250" y="3206000"/>
            <a:chExt cx="300100" cy="300125"/>
          </a:xfrm>
        </p:grpSpPr>
        <p:sp>
          <p:nvSpPr>
            <p:cNvPr id="9341" name="Google Shape;9341;p87"/>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7"/>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7"/>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7"/>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7"/>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87"/>
          <p:cNvGrpSpPr/>
          <p:nvPr/>
        </p:nvGrpSpPr>
        <p:grpSpPr>
          <a:xfrm>
            <a:off x="1286286" y="1386849"/>
            <a:ext cx="355258" cy="355258"/>
            <a:chOff x="-50134375" y="3183175"/>
            <a:chExt cx="300100" cy="300100"/>
          </a:xfrm>
        </p:grpSpPr>
        <p:sp>
          <p:nvSpPr>
            <p:cNvPr id="9347" name="Google Shape;9347;p87"/>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7"/>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7"/>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7"/>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7"/>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7"/>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7"/>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7"/>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7"/>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7"/>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7" name="Google Shape;9357;p87"/>
          <p:cNvGrpSpPr/>
          <p:nvPr/>
        </p:nvGrpSpPr>
        <p:grpSpPr>
          <a:xfrm>
            <a:off x="1286286" y="1822251"/>
            <a:ext cx="355258" cy="355288"/>
            <a:chOff x="-50134375" y="3550975"/>
            <a:chExt cx="300100" cy="300125"/>
          </a:xfrm>
        </p:grpSpPr>
        <p:sp>
          <p:nvSpPr>
            <p:cNvPr id="9358" name="Google Shape;9358;p87"/>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7"/>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87"/>
          <p:cNvGrpSpPr/>
          <p:nvPr/>
        </p:nvGrpSpPr>
        <p:grpSpPr>
          <a:xfrm>
            <a:off x="1286286" y="2259783"/>
            <a:ext cx="355258" cy="355051"/>
            <a:chOff x="-50134375" y="3920575"/>
            <a:chExt cx="300100" cy="299925"/>
          </a:xfrm>
        </p:grpSpPr>
        <p:sp>
          <p:nvSpPr>
            <p:cNvPr id="9361" name="Google Shape;9361;p87"/>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7"/>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7"/>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87"/>
          <p:cNvGrpSpPr/>
          <p:nvPr/>
        </p:nvGrpSpPr>
        <p:grpSpPr>
          <a:xfrm>
            <a:off x="3497010" y="1407358"/>
            <a:ext cx="357123" cy="355258"/>
            <a:chOff x="-48262200" y="3200500"/>
            <a:chExt cx="301675" cy="300100"/>
          </a:xfrm>
        </p:grpSpPr>
        <p:sp>
          <p:nvSpPr>
            <p:cNvPr id="9365" name="Google Shape;9365;p87"/>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7"/>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7"/>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7"/>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7"/>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7"/>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7"/>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7"/>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7"/>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4" name="Google Shape;9374;p87"/>
          <p:cNvGrpSpPr/>
          <p:nvPr/>
        </p:nvGrpSpPr>
        <p:grpSpPr>
          <a:xfrm>
            <a:off x="3526383" y="1844447"/>
            <a:ext cx="298377" cy="354519"/>
            <a:chOff x="-48233050" y="3569725"/>
            <a:chExt cx="252050" cy="299475"/>
          </a:xfrm>
        </p:grpSpPr>
        <p:sp>
          <p:nvSpPr>
            <p:cNvPr id="9375" name="Google Shape;9375;p87"/>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7"/>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7"/>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87"/>
          <p:cNvGrpSpPr/>
          <p:nvPr/>
        </p:nvGrpSpPr>
        <p:grpSpPr>
          <a:xfrm>
            <a:off x="3550148" y="2278191"/>
            <a:ext cx="250847" cy="358070"/>
            <a:chOff x="-48216525" y="3936125"/>
            <a:chExt cx="211900" cy="302475"/>
          </a:xfrm>
        </p:grpSpPr>
        <p:sp>
          <p:nvSpPr>
            <p:cNvPr id="9379" name="Google Shape;9379;p87"/>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7"/>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7"/>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7"/>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87"/>
          <p:cNvGrpSpPr/>
          <p:nvPr/>
        </p:nvGrpSpPr>
        <p:grpSpPr>
          <a:xfrm>
            <a:off x="2205866" y="2753261"/>
            <a:ext cx="355258" cy="355288"/>
            <a:chOff x="-46410500" y="3201275"/>
            <a:chExt cx="300100" cy="300125"/>
          </a:xfrm>
        </p:grpSpPr>
        <p:sp>
          <p:nvSpPr>
            <p:cNvPr id="9384" name="Google Shape;9384;p87"/>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7"/>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7"/>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7"/>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7"/>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9" name="Google Shape;9389;p87"/>
          <p:cNvGrpSpPr/>
          <p:nvPr/>
        </p:nvGrpSpPr>
        <p:grpSpPr>
          <a:xfrm>
            <a:off x="2205866" y="3188692"/>
            <a:ext cx="355258" cy="356205"/>
            <a:chOff x="-46409700" y="3569100"/>
            <a:chExt cx="300100" cy="300900"/>
          </a:xfrm>
        </p:grpSpPr>
        <p:sp>
          <p:nvSpPr>
            <p:cNvPr id="9390" name="Google Shape;9390;p87"/>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87"/>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7"/>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7"/>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87"/>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5" name="Google Shape;9395;p87"/>
          <p:cNvGrpSpPr/>
          <p:nvPr/>
        </p:nvGrpSpPr>
        <p:grpSpPr>
          <a:xfrm>
            <a:off x="2193747" y="3624124"/>
            <a:ext cx="379497" cy="358070"/>
            <a:chOff x="-46422300" y="3936925"/>
            <a:chExt cx="320575" cy="302475"/>
          </a:xfrm>
        </p:grpSpPr>
        <p:sp>
          <p:nvSpPr>
            <p:cNvPr id="9396" name="Google Shape;9396;p87"/>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7"/>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8" name="Google Shape;9398;p87"/>
          <p:cNvGrpSpPr/>
          <p:nvPr/>
        </p:nvGrpSpPr>
        <p:grpSpPr>
          <a:xfrm>
            <a:off x="3971326" y="3178452"/>
            <a:ext cx="356205" cy="355258"/>
            <a:chOff x="-44914800" y="3560450"/>
            <a:chExt cx="300900" cy="300100"/>
          </a:xfrm>
        </p:grpSpPr>
        <p:sp>
          <p:nvSpPr>
            <p:cNvPr id="9399" name="Google Shape;9399;p87"/>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87"/>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87"/>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7"/>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7"/>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4" name="Google Shape;9404;p87"/>
          <p:cNvGrpSpPr/>
          <p:nvPr/>
        </p:nvGrpSpPr>
        <p:grpSpPr>
          <a:xfrm>
            <a:off x="1726378" y="1387086"/>
            <a:ext cx="354311" cy="354104"/>
            <a:chOff x="-49764975" y="3183375"/>
            <a:chExt cx="299300" cy="299125"/>
          </a:xfrm>
        </p:grpSpPr>
        <p:sp>
          <p:nvSpPr>
            <p:cNvPr id="9405" name="Google Shape;9405;p87"/>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7"/>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7"/>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7"/>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7"/>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7"/>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7"/>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7"/>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7"/>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4" name="Google Shape;9414;p87"/>
          <p:cNvGrpSpPr/>
          <p:nvPr/>
        </p:nvGrpSpPr>
        <p:grpSpPr>
          <a:xfrm>
            <a:off x="1726378" y="1822547"/>
            <a:ext cx="354311" cy="355909"/>
            <a:chOff x="-49764975" y="3551225"/>
            <a:chExt cx="299300" cy="300650"/>
          </a:xfrm>
        </p:grpSpPr>
        <p:sp>
          <p:nvSpPr>
            <p:cNvPr id="9415" name="Google Shape;9415;p87"/>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7"/>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7"/>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7"/>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7"/>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7"/>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7"/>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7"/>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7"/>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7"/>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7"/>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6" name="Google Shape;9426;p87"/>
          <p:cNvGrpSpPr/>
          <p:nvPr/>
        </p:nvGrpSpPr>
        <p:grpSpPr>
          <a:xfrm>
            <a:off x="1724040" y="2259310"/>
            <a:ext cx="358987" cy="355525"/>
            <a:chOff x="-49766550" y="3920175"/>
            <a:chExt cx="303250" cy="300325"/>
          </a:xfrm>
        </p:grpSpPr>
        <p:sp>
          <p:nvSpPr>
            <p:cNvPr id="9427" name="Google Shape;9427;p87"/>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87"/>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7"/>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7"/>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1" name="Google Shape;9431;p87"/>
          <p:cNvGrpSpPr/>
          <p:nvPr/>
        </p:nvGrpSpPr>
        <p:grpSpPr>
          <a:xfrm>
            <a:off x="3939571" y="1407358"/>
            <a:ext cx="357123" cy="354341"/>
            <a:chOff x="-47892800" y="3200500"/>
            <a:chExt cx="301675" cy="299325"/>
          </a:xfrm>
        </p:grpSpPr>
        <p:sp>
          <p:nvSpPr>
            <p:cNvPr id="9432" name="Google Shape;9432;p87"/>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7"/>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7"/>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7"/>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7"/>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7"/>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87"/>
          <p:cNvGrpSpPr/>
          <p:nvPr/>
        </p:nvGrpSpPr>
        <p:grpSpPr>
          <a:xfrm>
            <a:off x="4003437" y="1843707"/>
            <a:ext cx="229391" cy="355258"/>
            <a:chOff x="-47839250" y="3569100"/>
            <a:chExt cx="193775" cy="300100"/>
          </a:xfrm>
        </p:grpSpPr>
        <p:sp>
          <p:nvSpPr>
            <p:cNvPr id="9439" name="Google Shape;9439;p87"/>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7"/>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7"/>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7"/>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7"/>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7"/>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5" name="Google Shape;9445;p87"/>
          <p:cNvGrpSpPr/>
          <p:nvPr/>
        </p:nvGrpSpPr>
        <p:grpSpPr>
          <a:xfrm>
            <a:off x="3940503" y="2280056"/>
            <a:ext cx="355258" cy="356205"/>
            <a:chOff x="-47892800" y="3937700"/>
            <a:chExt cx="300100" cy="300900"/>
          </a:xfrm>
        </p:grpSpPr>
        <p:sp>
          <p:nvSpPr>
            <p:cNvPr id="9446" name="Google Shape;9446;p87"/>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87"/>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87"/>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7"/>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7"/>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7"/>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7"/>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7"/>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4" name="Google Shape;9454;p87"/>
          <p:cNvGrpSpPr/>
          <p:nvPr/>
        </p:nvGrpSpPr>
        <p:grpSpPr>
          <a:xfrm>
            <a:off x="2645798" y="2773770"/>
            <a:ext cx="355258" cy="311458"/>
            <a:chOff x="-46042675" y="3218600"/>
            <a:chExt cx="300100" cy="263100"/>
          </a:xfrm>
        </p:grpSpPr>
        <p:sp>
          <p:nvSpPr>
            <p:cNvPr id="9455" name="Google Shape;9455;p87"/>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7"/>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7"/>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7"/>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7"/>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7"/>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1" name="Google Shape;9461;p87"/>
          <p:cNvGrpSpPr/>
          <p:nvPr/>
        </p:nvGrpSpPr>
        <p:grpSpPr>
          <a:xfrm>
            <a:off x="2645798" y="3188219"/>
            <a:ext cx="355258" cy="323118"/>
            <a:chOff x="-46042675" y="3568700"/>
            <a:chExt cx="300100" cy="272950"/>
          </a:xfrm>
        </p:grpSpPr>
        <p:sp>
          <p:nvSpPr>
            <p:cNvPr id="9462" name="Google Shape;9462;p87"/>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87"/>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7"/>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7"/>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6" name="Google Shape;9466;p87"/>
          <p:cNvGrpSpPr/>
          <p:nvPr/>
        </p:nvGrpSpPr>
        <p:grpSpPr>
          <a:xfrm>
            <a:off x="2687749" y="3625189"/>
            <a:ext cx="271357" cy="356057"/>
            <a:chOff x="-46007225" y="3937825"/>
            <a:chExt cx="229225" cy="300775"/>
          </a:xfrm>
        </p:grpSpPr>
        <p:sp>
          <p:nvSpPr>
            <p:cNvPr id="9467" name="Google Shape;9467;p87"/>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87"/>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7"/>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7"/>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7"/>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7"/>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7"/>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7"/>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7"/>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7"/>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7" name="Google Shape;9477;p87"/>
          <p:cNvGrpSpPr/>
          <p:nvPr/>
        </p:nvGrpSpPr>
        <p:grpSpPr>
          <a:xfrm>
            <a:off x="3993241" y="3615275"/>
            <a:ext cx="312375" cy="357596"/>
            <a:chOff x="-44895900" y="3929450"/>
            <a:chExt cx="263875" cy="302075"/>
          </a:xfrm>
        </p:grpSpPr>
        <p:sp>
          <p:nvSpPr>
            <p:cNvPr id="9478" name="Google Shape;9478;p87"/>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7"/>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7"/>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7"/>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7"/>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7"/>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4" name="Google Shape;9484;p87"/>
          <p:cNvGrpSpPr/>
          <p:nvPr/>
        </p:nvGrpSpPr>
        <p:grpSpPr>
          <a:xfrm>
            <a:off x="2167060" y="1398036"/>
            <a:ext cx="356205" cy="332885"/>
            <a:chOff x="-49397175" y="3192625"/>
            <a:chExt cx="300900" cy="281200"/>
          </a:xfrm>
        </p:grpSpPr>
        <p:sp>
          <p:nvSpPr>
            <p:cNvPr id="9485" name="Google Shape;9485;p87"/>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7"/>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7"/>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7"/>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7"/>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7"/>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7"/>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87"/>
          <p:cNvGrpSpPr/>
          <p:nvPr/>
        </p:nvGrpSpPr>
        <p:grpSpPr>
          <a:xfrm>
            <a:off x="2193163" y="1822251"/>
            <a:ext cx="304000" cy="356205"/>
            <a:chOff x="-49375900" y="3550975"/>
            <a:chExt cx="256800" cy="300900"/>
          </a:xfrm>
        </p:grpSpPr>
        <p:sp>
          <p:nvSpPr>
            <p:cNvPr id="9493" name="Google Shape;9493;p87"/>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7"/>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7"/>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7"/>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7"/>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7"/>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7"/>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7"/>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7"/>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87"/>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7"/>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4" name="Google Shape;9504;p87"/>
          <p:cNvGrpSpPr/>
          <p:nvPr/>
        </p:nvGrpSpPr>
        <p:grpSpPr>
          <a:xfrm>
            <a:off x="2188516" y="2259546"/>
            <a:ext cx="313293" cy="356205"/>
            <a:chOff x="-49378250" y="3920375"/>
            <a:chExt cx="264650" cy="300900"/>
          </a:xfrm>
        </p:grpSpPr>
        <p:sp>
          <p:nvSpPr>
            <p:cNvPr id="9505" name="Google Shape;9505;p87"/>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7"/>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7"/>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7"/>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7"/>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7"/>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7"/>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87"/>
          <p:cNvGrpSpPr/>
          <p:nvPr/>
        </p:nvGrpSpPr>
        <p:grpSpPr>
          <a:xfrm>
            <a:off x="907504" y="2752344"/>
            <a:ext cx="312375" cy="357123"/>
            <a:chOff x="-47505300" y="3200500"/>
            <a:chExt cx="263875" cy="301675"/>
          </a:xfrm>
        </p:grpSpPr>
        <p:sp>
          <p:nvSpPr>
            <p:cNvPr id="9513" name="Google Shape;9513;p87"/>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7"/>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7"/>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7"/>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7"/>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7"/>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7"/>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7"/>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7"/>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87"/>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7"/>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7"/>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7"/>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6" name="Google Shape;9526;p87"/>
          <p:cNvGrpSpPr/>
          <p:nvPr/>
        </p:nvGrpSpPr>
        <p:grpSpPr>
          <a:xfrm>
            <a:off x="885604" y="3188692"/>
            <a:ext cx="356176" cy="355051"/>
            <a:chOff x="-47524975" y="3569100"/>
            <a:chExt cx="300875" cy="299925"/>
          </a:xfrm>
        </p:grpSpPr>
        <p:sp>
          <p:nvSpPr>
            <p:cNvPr id="9527" name="Google Shape;9527;p87"/>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87"/>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87"/>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87"/>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87"/>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87"/>
          <p:cNvGrpSpPr/>
          <p:nvPr/>
        </p:nvGrpSpPr>
        <p:grpSpPr>
          <a:xfrm>
            <a:off x="886062" y="3667954"/>
            <a:ext cx="355258" cy="270410"/>
            <a:chOff x="-47523400" y="3973950"/>
            <a:chExt cx="300100" cy="228425"/>
          </a:xfrm>
        </p:grpSpPr>
        <p:sp>
          <p:nvSpPr>
            <p:cNvPr id="9533" name="Google Shape;9533;p87"/>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7"/>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7"/>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87"/>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87"/>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8" name="Google Shape;9538;p87"/>
          <p:cNvGrpSpPr/>
          <p:nvPr/>
        </p:nvGrpSpPr>
        <p:grpSpPr>
          <a:xfrm>
            <a:off x="3091183" y="2750953"/>
            <a:ext cx="354341" cy="357596"/>
            <a:chOff x="-45673275" y="3199325"/>
            <a:chExt cx="299325" cy="302075"/>
          </a:xfrm>
        </p:grpSpPr>
        <p:sp>
          <p:nvSpPr>
            <p:cNvPr id="9539" name="Google Shape;9539;p87"/>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87"/>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7"/>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2" name="Google Shape;9542;p87"/>
          <p:cNvGrpSpPr/>
          <p:nvPr/>
        </p:nvGrpSpPr>
        <p:grpSpPr>
          <a:xfrm>
            <a:off x="3090251" y="3209202"/>
            <a:ext cx="356205" cy="314240"/>
            <a:chOff x="-45674075" y="3586425"/>
            <a:chExt cx="300900" cy="265450"/>
          </a:xfrm>
        </p:grpSpPr>
        <p:sp>
          <p:nvSpPr>
            <p:cNvPr id="9543" name="Google Shape;9543;p87"/>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87"/>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5" name="Google Shape;9545;p87"/>
          <p:cNvGrpSpPr/>
          <p:nvPr/>
        </p:nvGrpSpPr>
        <p:grpSpPr>
          <a:xfrm>
            <a:off x="3091183" y="3625041"/>
            <a:ext cx="354341" cy="356205"/>
            <a:chOff x="-45673275" y="3937700"/>
            <a:chExt cx="299325" cy="300900"/>
          </a:xfrm>
        </p:grpSpPr>
        <p:sp>
          <p:nvSpPr>
            <p:cNvPr id="9546" name="Google Shape;9546;p87"/>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87"/>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87"/>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7"/>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7"/>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7"/>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2" name="Google Shape;9552;p87"/>
          <p:cNvGrpSpPr/>
          <p:nvPr/>
        </p:nvGrpSpPr>
        <p:grpSpPr>
          <a:xfrm>
            <a:off x="2205349" y="4117825"/>
            <a:ext cx="356205" cy="356205"/>
            <a:chOff x="-44512325" y="3176075"/>
            <a:chExt cx="300900" cy="300900"/>
          </a:xfrm>
        </p:grpSpPr>
        <p:sp>
          <p:nvSpPr>
            <p:cNvPr id="9553" name="Google Shape;9553;p87"/>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7"/>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7"/>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87"/>
          <p:cNvGrpSpPr/>
          <p:nvPr/>
        </p:nvGrpSpPr>
        <p:grpSpPr>
          <a:xfrm>
            <a:off x="2608689" y="1386849"/>
            <a:ext cx="354341" cy="354341"/>
            <a:chOff x="-49027775" y="3183175"/>
            <a:chExt cx="299325" cy="299325"/>
          </a:xfrm>
        </p:grpSpPr>
        <p:sp>
          <p:nvSpPr>
            <p:cNvPr id="9557" name="Google Shape;9557;p87"/>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87"/>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87"/>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7"/>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87"/>
          <p:cNvGrpSpPr/>
          <p:nvPr/>
        </p:nvGrpSpPr>
        <p:grpSpPr>
          <a:xfrm>
            <a:off x="2608230" y="1822251"/>
            <a:ext cx="355258" cy="357152"/>
            <a:chOff x="-49027775" y="3550975"/>
            <a:chExt cx="300100" cy="301700"/>
          </a:xfrm>
        </p:grpSpPr>
        <p:sp>
          <p:nvSpPr>
            <p:cNvPr id="9562" name="Google Shape;9562;p87"/>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87"/>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87"/>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7"/>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7"/>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7"/>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7"/>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7"/>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87"/>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87"/>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87"/>
          <p:cNvGrpSpPr/>
          <p:nvPr/>
        </p:nvGrpSpPr>
        <p:grpSpPr>
          <a:xfrm>
            <a:off x="2606306" y="2259310"/>
            <a:ext cx="359106" cy="355525"/>
            <a:chOff x="-49031025" y="3920175"/>
            <a:chExt cx="303350" cy="300325"/>
          </a:xfrm>
        </p:grpSpPr>
        <p:sp>
          <p:nvSpPr>
            <p:cNvPr id="9573" name="Google Shape;9573;p87"/>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87"/>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87"/>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87"/>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87"/>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87"/>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9" name="Google Shape;9579;p87"/>
          <p:cNvGrpSpPr/>
          <p:nvPr/>
        </p:nvGrpSpPr>
        <p:grpSpPr>
          <a:xfrm>
            <a:off x="1322411" y="2752344"/>
            <a:ext cx="356176" cy="354341"/>
            <a:chOff x="-47155575" y="3200500"/>
            <a:chExt cx="300875" cy="299325"/>
          </a:xfrm>
        </p:grpSpPr>
        <p:sp>
          <p:nvSpPr>
            <p:cNvPr id="9580" name="Google Shape;9580;p87"/>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87"/>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87"/>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7"/>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87"/>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87"/>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6" name="Google Shape;9586;p87"/>
          <p:cNvGrpSpPr/>
          <p:nvPr/>
        </p:nvGrpSpPr>
        <p:grpSpPr>
          <a:xfrm>
            <a:off x="1322870" y="3188692"/>
            <a:ext cx="355258" cy="355258"/>
            <a:chOff x="-47154800" y="3569100"/>
            <a:chExt cx="300100" cy="300100"/>
          </a:xfrm>
        </p:grpSpPr>
        <p:sp>
          <p:nvSpPr>
            <p:cNvPr id="9587" name="Google Shape;9587;p87"/>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7"/>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7"/>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87"/>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87"/>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87"/>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3" name="Google Shape;9593;p87"/>
          <p:cNvGrpSpPr/>
          <p:nvPr/>
        </p:nvGrpSpPr>
        <p:grpSpPr>
          <a:xfrm>
            <a:off x="1323343" y="3626905"/>
            <a:ext cx="354311" cy="353423"/>
            <a:chOff x="-47154000" y="3939275"/>
            <a:chExt cx="299300" cy="298550"/>
          </a:xfrm>
        </p:grpSpPr>
        <p:sp>
          <p:nvSpPr>
            <p:cNvPr id="9594" name="Google Shape;9594;p87"/>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87"/>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87"/>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87"/>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8" name="Google Shape;9598;p87"/>
          <p:cNvGrpSpPr/>
          <p:nvPr/>
        </p:nvGrpSpPr>
        <p:grpSpPr>
          <a:xfrm>
            <a:off x="3548633" y="2752344"/>
            <a:ext cx="312375" cy="354341"/>
            <a:chOff x="-45286550" y="3200500"/>
            <a:chExt cx="263875" cy="299325"/>
          </a:xfrm>
        </p:grpSpPr>
        <p:sp>
          <p:nvSpPr>
            <p:cNvPr id="9599" name="Google Shape;9599;p87"/>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7"/>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87"/>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2" name="Google Shape;9602;p87"/>
          <p:cNvGrpSpPr/>
          <p:nvPr/>
        </p:nvGrpSpPr>
        <p:grpSpPr>
          <a:xfrm>
            <a:off x="3548633" y="3189639"/>
            <a:ext cx="312375" cy="354311"/>
            <a:chOff x="-45286550" y="3569900"/>
            <a:chExt cx="263875" cy="299300"/>
          </a:xfrm>
        </p:grpSpPr>
        <p:sp>
          <p:nvSpPr>
            <p:cNvPr id="9603" name="Google Shape;9603;p87"/>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87"/>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87"/>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87"/>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87"/>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87"/>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9" name="Google Shape;9609;p87"/>
          <p:cNvGrpSpPr/>
          <p:nvPr/>
        </p:nvGrpSpPr>
        <p:grpSpPr>
          <a:xfrm>
            <a:off x="3559820" y="3625988"/>
            <a:ext cx="290001" cy="355258"/>
            <a:chOff x="-45277900" y="3938500"/>
            <a:chExt cx="244975" cy="300100"/>
          </a:xfrm>
        </p:grpSpPr>
        <p:sp>
          <p:nvSpPr>
            <p:cNvPr id="9610" name="Google Shape;9610;p87"/>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87"/>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87"/>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87"/>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4" name="Google Shape;9614;p87"/>
          <p:cNvGrpSpPr/>
          <p:nvPr/>
        </p:nvGrpSpPr>
        <p:grpSpPr>
          <a:xfrm>
            <a:off x="2645769" y="4095090"/>
            <a:ext cx="355258" cy="355258"/>
            <a:chOff x="-44502875" y="3576975"/>
            <a:chExt cx="300100" cy="300100"/>
          </a:xfrm>
        </p:grpSpPr>
        <p:sp>
          <p:nvSpPr>
            <p:cNvPr id="9615" name="Google Shape;9615;p87"/>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87"/>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7"/>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8" name="Google Shape;9618;p87"/>
          <p:cNvGrpSpPr/>
          <p:nvPr/>
        </p:nvGrpSpPr>
        <p:grpSpPr>
          <a:xfrm>
            <a:off x="4858981" y="1820745"/>
            <a:ext cx="356196" cy="354670"/>
            <a:chOff x="-13946200" y="3647075"/>
            <a:chExt cx="353650" cy="352100"/>
          </a:xfrm>
        </p:grpSpPr>
        <p:sp>
          <p:nvSpPr>
            <p:cNvPr id="9619" name="Google Shape;9619;p87"/>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87"/>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7"/>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7"/>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87"/>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87"/>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87"/>
          <p:cNvGrpSpPr/>
          <p:nvPr/>
        </p:nvGrpSpPr>
        <p:grpSpPr>
          <a:xfrm>
            <a:off x="6642374" y="1380228"/>
            <a:ext cx="357002" cy="354267"/>
            <a:chOff x="-12163025" y="3214275"/>
            <a:chExt cx="354450" cy="351700"/>
          </a:xfrm>
        </p:grpSpPr>
        <p:sp>
          <p:nvSpPr>
            <p:cNvPr id="9626" name="Google Shape;9626;p87"/>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87"/>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87"/>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9" name="Google Shape;9629;p87"/>
          <p:cNvGrpSpPr/>
          <p:nvPr/>
        </p:nvGrpSpPr>
        <p:grpSpPr>
          <a:xfrm>
            <a:off x="6643154" y="1819965"/>
            <a:ext cx="355441" cy="356232"/>
            <a:chOff x="-12160675" y="3647875"/>
            <a:chExt cx="352900" cy="353650"/>
          </a:xfrm>
        </p:grpSpPr>
        <p:sp>
          <p:nvSpPr>
            <p:cNvPr id="9630" name="Google Shape;9630;p87"/>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7"/>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87"/>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87"/>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87"/>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87"/>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7"/>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7" name="Google Shape;9637;p87"/>
          <p:cNvGrpSpPr/>
          <p:nvPr/>
        </p:nvGrpSpPr>
        <p:grpSpPr>
          <a:xfrm>
            <a:off x="6653870" y="2264421"/>
            <a:ext cx="354635" cy="356232"/>
            <a:chOff x="-12160675" y="4081850"/>
            <a:chExt cx="352100" cy="353650"/>
          </a:xfrm>
        </p:grpSpPr>
        <p:sp>
          <p:nvSpPr>
            <p:cNvPr id="9638" name="Google Shape;9638;p87"/>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87"/>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87"/>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7"/>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87"/>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87"/>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4" name="Google Shape;9644;p87"/>
          <p:cNvGrpSpPr/>
          <p:nvPr/>
        </p:nvGrpSpPr>
        <p:grpSpPr>
          <a:xfrm>
            <a:off x="4858836" y="2738864"/>
            <a:ext cx="355416" cy="355652"/>
            <a:chOff x="-10391650" y="3180600"/>
            <a:chExt cx="352875" cy="353075"/>
          </a:xfrm>
        </p:grpSpPr>
        <p:sp>
          <p:nvSpPr>
            <p:cNvPr id="9645" name="Google Shape;9645;p87"/>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87"/>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87"/>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7"/>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87"/>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87"/>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1" name="Google Shape;9651;p87"/>
          <p:cNvGrpSpPr/>
          <p:nvPr/>
        </p:nvGrpSpPr>
        <p:grpSpPr>
          <a:xfrm>
            <a:off x="4858835" y="3215662"/>
            <a:ext cx="354635" cy="353890"/>
            <a:chOff x="-10390875" y="3616350"/>
            <a:chExt cx="352100" cy="351325"/>
          </a:xfrm>
        </p:grpSpPr>
        <p:sp>
          <p:nvSpPr>
            <p:cNvPr id="9652" name="Google Shape;9652;p87"/>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87"/>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87"/>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5" name="Google Shape;9655;p87"/>
          <p:cNvGrpSpPr/>
          <p:nvPr/>
        </p:nvGrpSpPr>
        <p:grpSpPr>
          <a:xfrm>
            <a:off x="7525810" y="2740327"/>
            <a:ext cx="312585" cy="354670"/>
            <a:chOff x="-10370400" y="4049550"/>
            <a:chExt cx="310350" cy="352100"/>
          </a:xfrm>
        </p:grpSpPr>
        <p:sp>
          <p:nvSpPr>
            <p:cNvPr id="9656" name="Google Shape;9656;p87"/>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87"/>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7"/>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87"/>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87"/>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1" name="Google Shape;9661;p87"/>
          <p:cNvGrpSpPr/>
          <p:nvPr/>
        </p:nvGrpSpPr>
        <p:grpSpPr>
          <a:xfrm>
            <a:off x="6630066" y="2739268"/>
            <a:ext cx="379236" cy="354847"/>
            <a:chOff x="-8674650" y="3210975"/>
            <a:chExt cx="376525" cy="352275"/>
          </a:xfrm>
        </p:grpSpPr>
        <p:sp>
          <p:nvSpPr>
            <p:cNvPr id="9662" name="Google Shape;9662;p87"/>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87"/>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87"/>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87"/>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87"/>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87"/>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87"/>
          <p:cNvGrpSpPr/>
          <p:nvPr/>
        </p:nvGrpSpPr>
        <p:grpSpPr>
          <a:xfrm>
            <a:off x="5301563" y="1820745"/>
            <a:ext cx="356221" cy="354670"/>
            <a:chOff x="-13512225" y="3647075"/>
            <a:chExt cx="353675" cy="352100"/>
          </a:xfrm>
        </p:grpSpPr>
        <p:sp>
          <p:nvSpPr>
            <p:cNvPr id="9669" name="Google Shape;9669;p87"/>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87"/>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7"/>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87"/>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87"/>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87"/>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7"/>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87"/>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7"/>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7"/>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9" name="Google Shape;9679;p87"/>
          <p:cNvGrpSpPr/>
          <p:nvPr/>
        </p:nvGrpSpPr>
        <p:grpSpPr>
          <a:xfrm>
            <a:off x="5311876" y="2264811"/>
            <a:ext cx="356221" cy="355451"/>
            <a:chOff x="-13512225" y="4080275"/>
            <a:chExt cx="353675" cy="352875"/>
          </a:xfrm>
        </p:grpSpPr>
        <p:sp>
          <p:nvSpPr>
            <p:cNvPr id="9680" name="Google Shape;9680;p87"/>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87"/>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87"/>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87"/>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87"/>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7"/>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7"/>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7"/>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7"/>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7"/>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87"/>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87"/>
          <p:cNvGrpSpPr/>
          <p:nvPr/>
        </p:nvGrpSpPr>
        <p:grpSpPr>
          <a:xfrm>
            <a:off x="7084956" y="1412172"/>
            <a:ext cx="356196" cy="290379"/>
            <a:chOff x="-11728250" y="3245400"/>
            <a:chExt cx="353650" cy="288275"/>
          </a:xfrm>
        </p:grpSpPr>
        <p:sp>
          <p:nvSpPr>
            <p:cNvPr id="9692" name="Google Shape;9692;p87"/>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87"/>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7"/>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7"/>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7"/>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7" name="Google Shape;9697;p87"/>
          <p:cNvGrpSpPr/>
          <p:nvPr/>
        </p:nvGrpSpPr>
        <p:grpSpPr>
          <a:xfrm>
            <a:off x="7117464" y="2264811"/>
            <a:ext cx="311804" cy="355451"/>
            <a:chOff x="-11703850" y="4081850"/>
            <a:chExt cx="309575" cy="352875"/>
          </a:xfrm>
        </p:grpSpPr>
        <p:sp>
          <p:nvSpPr>
            <p:cNvPr id="9698" name="Google Shape;9698;p87"/>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87"/>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87"/>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87"/>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7"/>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7"/>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87"/>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87"/>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6" name="Google Shape;9706;p87"/>
          <p:cNvGrpSpPr/>
          <p:nvPr/>
        </p:nvGrpSpPr>
        <p:grpSpPr>
          <a:xfrm>
            <a:off x="5306120" y="2738964"/>
            <a:ext cx="357002" cy="355451"/>
            <a:chOff x="-9958475" y="3180025"/>
            <a:chExt cx="354450" cy="352875"/>
          </a:xfrm>
        </p:grpSpPr>
        <p:sp>
          <p:nvSpPr>
            <p:cNvPr id="9707" name="Google Shape;9707;p87"/>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87"/>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7"/>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0" name="Google Shape;9710;p87"/>
          <p:cNvGrpSpPr/>
          <p:nvPr/>
        </p:nvGrpSpPr>
        <p:grpSpPr>
          <a:xfrm>
            <a:off x="5315247" y="3214945"/>
            <a:ext cx="337966" cy="355325"/>
            <a:chOff x="-9949025" y="3615575"/>
            <a:chExt cx="335550" cy="352750"/>
          </a:xfrm>
        </p:grpSpPr>
        <p:sp>
          <p:nvSpPr>
            <p:cNvPr id="9711" name="Google Shape;9711;p87"/>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87"/>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87"/>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4" name="Google Shape;9714;p87"/>
          <p:cNvGrpSpPr/>
          <p:nvPr/>
        </p:nvGrpSpPr>
        <p:grpSpPr>
          <a:xfrm>
            <a:off x="7950093" y="2738451"/>
            <a:ext cx="360175" cy="358423"/>
            <a:chOff x="-9961625" y="4048175"/>
            <a:chExt cx="357600" cy="355825"/>
          </a:xfrm>
        </p:grpSpPr>
        <p:sp>
          <p:nvSpPr>
            <p:cNvPr id="9715" name="Google Shape;9715;p87"/>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7"/>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7"/>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7"/>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7"/>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87"/>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1" name="Google Shape;9721;p87"/>
          <p:cNvGrpSpPr/>
          <p:nvPr/>
        </p:nvGrpSpPr>
        <p:grpSpPr>
          <a:xfrm>
            <a:off x="6636814" y="3213963"/>
            <a:ext cx="364959" cy="357289"/>
            <a:chOff x="-8680950" y="3624225"/>
            <a:chExt cx="362350" cy="354700"/>
          </a:xfrm>
        </p:grpSpPr>
        <p:sp>
          <p:nvSpPr>
            <p:cNvPr id="9722" name="Google Shape;9722;p87"/>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87"/>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87"/>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7"/>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7"/>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87"/>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8" name="Google Shape;9728;p87"/>
          <p:cNvGrpSpPr/>
          <p:nvPr/>
        </p:nvGrpSpPr>
        <p:grpSpPr>
          <a:xfrm>
            <a:off x="5773058" y="1379624"/>
            <a:ext cx="313365" cy="355476"/>
            <a:chOff x="-13056975" y="3212300"/>
            <a:chExt cx="311125" cy="352900"/>
          </a:xfrm>
        </p:grpSpPr>
        <p:sp>
          <p:nvSpPr>
            <p:cNvPr id="9729" name="Google Shape;9729;p87"/>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87"/>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87"/>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87"/>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3" name="Google Shape;9733;p87"/>
          <p:cNvGrpSpPr/>
          <p:nvPr/>
        </p:nvGrpSpPr>
        <p:grpSpPr>
          <a:xfrm>
            <a:off x="5750446" y="1820418"/>
            <a:ext cx="358588" cy="355325"/>
            <a:chOff x="-13077450" y="3647075"/>
            <a:chExt cx="356025" cy="352750"/>
          </a:xfrm>
        </p:grpSpPr>
        <p:sp>
          <p:nvSpPr>
            <p:cNvPr id="9734" name="Google Shape;9734;p87"/>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87"/>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87"/>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87"/>
          <p:cNvGrpSpPr/>
          <p:nvPr/>
        </p:nvGrpSpPr>
        <p:grpSpPr>
          <a:xfrm>
            <a:off x="5761552" y="2264018"/>
            <a:ext cx="357002" cy="357037"/>
            <a:chOff x="-13079025" y="4079475"/>
            <a:chExt cx="354450" cy="354450"/>
          </a:xfrm>
        </p:grpSpPr>
        <p:sp>
          <p:nvSpPr>
            <p:cNvPr id="9738" name="Google Shape;9738;p87"/>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7"/>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87"/>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87"/>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87"/>
          <p:cNvGrpSpPr/>
          <p:nvPr/>
        </p:nvGrpSpPr>
        <p:grpSpPr>
          <a:xfrm>
            <a:off x="7534619" y="1380027"/>
            <a:ext cx="356221" cy="354670"/>
            <a:chOff x="-11292700" y="3213875"/>
            <a:chExt cx="353675" cy="352100"/>
          </a:xfrm>
        </p:grpSpPr>
        <p:sp>
          <p:nvSpPr>
            <p:cNvPr id="9743" name="Google Shape;9743;p87"/>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7"/>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7"/>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7"/>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7"/>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87"/>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87"/>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0" name="Google Shape;9750;p87"/>
          <p:cNvGrpSpPr/>
          <p:nvPr/>
        </p:nvGrpSpPr>
        <p:grpSpPr>
          <a:xfrm>
            <a:off x="7528677" y="1819965"/>
            <a:ext cx="368106" cy="356232"/>
            <a:chOff x="-11299000" y="3647875"/>
            <a:chExt cx="365475" cy="353650"/>
          </a:xfrm>
        </p:grpSpPr>
        <p:sp>
          <p:nvSpPr>
            <p:cNvPr id="9751" name="Google Shape;9751;p87"/>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87"/>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7"/>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87"/>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87"/>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7"/>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7" name="Google Shape;9757;p87"/>
          <p:cNvGrpSpPr/>
          <p:nvPr/>
        </p:nvGrpSpPr>
        <p:grpSpPr>
          <a:xfrm>
            <a:off x="7544139" y="2275916"/>
            <a:ext cx="357808" cy="333240"/>
            <a:chOff x="-11295075" y="4092875"/>
            <a:chExt cx="355250" cy="330825"/>
          </a:xfrm>
        </p:grpSpPr>
        <p:sp>
          <p:nvSpPr>
            <p:cNvPr id="9758" name="Google Shape;9758;p87"/>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87"/>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87"/>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87"/>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87"/>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3" name="Google Shape;9763;p87"/>
          <p:cNvGrpSpPr/>
          <p:nvPr/>
        </p:nvGrpSpPr>
        <p:grpSpPr>
          <a:xfrm>
            <a:off x="5769739" y="2738964"/>
            <a:ext cx="312585" cy="355451"/>
            <a:chOff x="-9500075" y="3180800"/>
            <a:chExt cx="310350" cy="352875"/>
          </a:xfrm>
        </p:grpSpPr>
        <p:sp>
          <p:nvSpPr>
            <p:cNvPr id="9764" name="Google Shape;9764;p87"/>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87"/>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7"/>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7"/>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87"/>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87"/>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87"/>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7"/>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87"/>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3" name="Google Shape;9773;p87"/>
          <p:cNvGrpSpPr/>
          <p:nvPr/>
        </p:nvGrpSpPr>
        <p:grpSpPr>
          <a:xfrm>
            <a:off x="5747530" y="3214479"/>
            <a:ext cx="356221" cy="356257"/>
            <a:chOff x="-9523700" y="3614000"/>
            <a:chExt cx="353675" cy="353675"/>
          </a:xfrm>
        </p:grpSpPr>
        <p:sp>
          <p:nvSpPr>
            <p:cNvPr id="9774" name="Google Shape;9774;p87"/>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87"/>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87"/>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87"/>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87"/>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87"/>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87"/>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87"/>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87"/>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3" name="Google Shape;9783;p87"/>
          <p:cNvGrpSpPr/>
          <p:nvPr/>
        </p:nvGrpSpPr>
        <p:grpSpPr>
          <a:xfrm>
            <a:off x="7532481" y="3237121"/>
            <a:ext cx="356221" cy="354670"/>
            <a:chOff x="-9523700" y="4049550"/>
            <a:chExt cx="353675" cy="352100"/>
          </a:xfrm>
        </p:grpSpPr>
        <p:sp>
          <p:nvSpPr>
            <p:cNvPr id="9784" name="Google Shape;9784;p87"/>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87"/>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7"/>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87"/>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87"/>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87"/>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87"/>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1" name="Google Shape;9791;p87"/>
          <p:cNvGrpSpPr/>
          <p:nvPr/>
        </p:nvGrpSpPr>
        <p:grpSpPr>
          <a:xfrm>
            <a:off x="7088596" y="3237094"/>
            <a:ext cx="357002" cy="311029"/>
            <a:chOff x="-8209150" y="3659675"/>
            <a:chExt cx="354450" cy="308775"/>
          </a:xfrm>
        </p:grpSpPr>
        <p:sp>
          <p:nvSpPr>
            <p:cNvPr id="9792" name="Google Shape;9792;p87"/>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87"/>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7"/>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87"/>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87"/>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87"/>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8" name="Google Shape;9798;p87"/>
          <p:cNvGrpSpPr/>
          <p:nvPr/>
        </p:nvGrpSpPr>
        <p:grpSpPr>
          <a:xfrm>
            <a:off x="6202157" y="2266007"/>
            <a:ext cx="356221" cy="353059"/>
            <a:chOff x="-12643475" y="4081850"/>
            <a:chExt cx="353675" cy="350500"/>
          </a:xfrm>
        </p:grpSpPr>
        <p:sp>
          <p:nvSpPr>
            <p:cNvPr id="9799" name="Google Shape;9799;p87"/>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87"/>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7"/>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87"/>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3" name="Google Shape;9803;p87"/>
          <p:cNvSpPr/>
          <p:nvPr/>
        </p:nvSpPr>
        <p:spPr>
          <a:xfrm>
            <a:off x="8015262" y="18206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4" name="Google Shape;9804;p87"/>
          <p:cNvGrpSpPr/>
          <p:nvPr/>
        </p:nvGrpSpPr>
        <p:grpSpPr>
          <a:xfrm>
            <a:off x="7984757" y="2275916"/>
            <a:ext cx="356221" cy="333240"/>
            <a:chOff x="-10858725" y="4092875"/>
            <a:chExt cx="353675" cy="330825"/>
          </a:xfrm>
        </p:grpSpPr>
        <p:sp>
          <p:nvSpPr>
            <p:cNvPr id="9805" name="Google Shape;9805;p87"/>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87"/>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87"/>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7"/>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7"/>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87"/>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1" name="Google Shape;9811;p87"/>
          <p:cNvGrpSpPr/>
          <p:nvPr/>
        </p:nvGrpSpPr>
        <p:grpSpPr>
          <a:xfrm>
            <a:off x="6243280" y="3214882"/>
            <a:ext cx="252278" cy="355451"/>
            <a:chOff x="-9039300" y="3614000"/>
            <a:chExt cx="250475" cy="352875"/>
          </a:xfrm>
        </p:grpSpPr>
        <p:sp>
          <p:nvSpPr>
            <p:cNvPr id="9812" name="Google Shape;9812;p87"/>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87"/>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4" name="Google Shape;9814;p87"/>
          <p:cNvGrpSpPr/>
          <p:nvPr/>
        </p:nvGrpSpPr>
        <p:grpSpPr>
          <a:xfrm>
            <a:off x="7975246" y="3237121"/>
            <a:ext cx="354635" cy="354670"/>
            <a:chOff x="-9088150" y="4049550"/>
            <a:chExt cx="352100" cy="352100"/>
          </a:xfrm>
        </p:grpSpPr>
        <p:sp>
          <p:nvSpPr>
            <p:cNvPr id="9815" name="Google Shape;9815;p87"/>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87"/>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87"/>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87"/>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7"/>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87"/>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87"/>
          <p:cNvGrpSpPr/>
          <p:nvPr/>
        </p:nvGrpSpPr>
        <p:grpSpPr>
          <a:xfrm>
            <a:off x="7109610" y="2739354"/>
            <a:ext cx="315757" cy="354670"/>
            <a:chOff x="-8191825" y="3174500"/>
            <a:chExt cx="313500" cy="352100"/>
          </a:xfrm>
        </p:grpSpPr>
        <p:sp>
          <p:nvSpPr>
            <p:cNvPr id="9822" name="Google Shape;9822;p87"/>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87"/>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7"/>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5" name="Google Shape;9825;p87"/>
          <p:cNvGrpSpPr/>
          <p:nvPr/>
        </p:nvGrpSpPr>
        <p:grpSpPr>
          <a:xfrm>
            <a:off x="4858968" y="1379875"/>
            <a:ext cx="356221" cy="354973"/>
            <a:chOff x="-13947000" y="3212800"/>
            <a:chExt cx="353675" cy="352400"/>
          </a:xfrm>
        </p:grpSpPr>
        <p:sp>
          <p:nvSpPr>
            <p:cNvPr id="9826" name="Google Shape;9826;p87"/>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87"/>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8" name="Google Shape;9828;p87"/>
          <p:cNvSpPr/>
          <p:nvPr/>
        </p:nvSpPr>
        <p:spPr>
          <a:xfrm>
            <a:off x="4902088" y="22654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9" name="Google Shape;9829;p87"/>
          <p:cNvGrpSpPr/>
          <p:nvPr/>
        </p:nvGrpSpPr>
        <p:grpSpPr>
          <a:xfrm>
            <a:off x="5301563" y="1379233"/>
            <a:ext cx="356221" cy="356257"/>
            <a:chOff x="-13512225" y="3211525"/>
            <a:chExt cx="353675" cy="353675"/>
          </a:xfrm>
        </p:grpSpPr>
        <p:sp>
          <p:nvSpPr>
            <p:cNvPr id="9830" name="Google Shape;9830;p87"/>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87"/>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87"/>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7"/>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7"/>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87"/>
          <p:cNvGrpSpPr/>
          <p:nvPr/>
        </p:nvGrpSpPr>
        <p:grpSpPr>
          <a:xfrm>
            <a:off x="6191845" y="1379624"/>
            <a:ext cx="356221" cy="355476"/>
            <a:chOff x="-12643475" y="3212300"/>
            <a:chExt cx="353675" cy="352900"/>
          </a:xfrm>
        </p:grpSpPr>
        <p:sp>
          <p:nvSpPr>
            <p:cNvPr id="9836" name="Google Shape;9836;p87"/>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87"/>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87"/>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87"/>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7"/>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87"/>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7"/>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7"/>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87"/>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5" name="Google Shape;9845;p87"/>
          <p:cNvGrpSpPr/>
          <p:nvPr/>
        </p:nvGrpSpPr>
        <p:grpSpPr>
          <a:xfrm>
            <a:off x="6191845" y="1831398"/>
            <a:ext cx="356221" cy="333366"/>
            <a:chOff x="-12643475" y="3657325"/>
            <a:chExt cx="353675" cy="330950"/>
          </a:xfrm>
        </p:grpSpPr>
        <p:sp>
          <p:nvSpPr>
            <p:cNvPr id="9846" name="Google Shape;9846;p87"/>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87"/>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7"/>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7"/>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7"/>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7"/>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2" name="Google Shape;9852;p87"/>
          <p:cNvGrpSpPr/>
          <p:nvPr/>
        </p:nvGrpSpPr>
        <p:grpSpPr>
          <a:xfrm>
            <a:off x="7974847" y="1380027"/>
            <a:ext cx="355416" cy="354670"/>
            <a:chOff x="-10857925" y="3213875"/>
            <a:chExt cx="352875" cy="352100"/>
          </a:xfrm>
        </p:grpSpPr>
        <p:sp>
          <p:nvSpPr>
            <p:cNvPr id="9853" name="Google Shape;9853;p87"/>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87"/>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87"/>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7"/>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87"/>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7"/>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7"/>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7"/>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7"/>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7"/>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3" name="Google Shape;9863;p87"/>
          <p:cNvGrpSpPr/>
          <p:nvPr/>
        </p:nvGrpSpPr>
        <p:grpSpPr>
          <a:xfrm>
            <a:off x="6191762" y="2739455"/>
            <a:ext cx="356096" cy="354469"/>
            <a:chOff x="-9089725" y="3180200"/>
            <a:chExt cx="353550" cy="351900"/>
          </a:xfrm>
        </p:grpSpPr>
        <p:sp>
          <p:nvSpPr>
            <p:cNvPr id="9864" name="Google Shape;9864;p87"/>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7"/>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6" name="Google Shape;9866;p87"/>
          <p:cNvGrpSpPr/>
          <p:nvPr/>
        </p:nvGrpSpPr>
        <p:grpSpPr>
          <a:xfrm>
            <a:off x="7083760" y="1819260"/>
            <a:ext cx="358588" cy="357642"/>
            <a:chOff x="7083760" y="1971660"/>
            <a:chExt cx="358588" cy="357642"/>
          </a:xfrm>
        </p:grpSpPr>
        <p:sp>
          <p:nvSpPr>
            <p:cNvPr id="9867" name="Google Shape;9867;p87"/>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87"/>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87"/>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87"/>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87"/>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87"/>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87"/>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7"/>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7"/>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87"/>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87"/>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87"/>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9" name="Google Shape;9879;p87"/>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9880" name="Google Shape;9880;p87"/>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84" name="Shape 9884"/>
        <p:cNvGrpSpPr/>
        <p:nvPr/>
      </p:nvGrpSpPr>
      <p:grpSpPr>
        <a:xfrm>
          <a:off x="0" y="0"/>
          <a:ext cx="0" cy="0"/>
          <a:chOff x="0" y="0"/>
          <a:chExt cx="0" cy="0"/>
        </a:xfrm>
      </p:grpSpPr>
      <p:sp>
        <p:nvSpPr>
          <p:cNvPr id="9885" name="Google Shape;9885;p88"/>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6" name="Google Shape;9886;p88"/>
          <p:cNvGrpSpPr/>
          <p:nvPr/>
        </p:nvGrpSpPr>
        <p:grpSpPr>
          <a:xfrm>
            <a:off x="748855" y="2243507"/>
            <a:ext cx="452798" cy="449473"/>
            <a:chOff x="-21322300" y="3693325"/>
            <a:chExt cx="306400" cy="304150"/>
          </a:xfrm>
        </p:grpSpPr>
        <p:sp>
          <p:nvSpPr>
            <p:cNvPr id="9887" name="Google Shape;9887;p88"/>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88"/>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8"/>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8"/>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1" name="Google Shape;9891;p88"/>
          <p:cNvGrpSpPr/>
          <p:nvPr/>
        </p:nvGrpSpPr>
        <p:grpSpPr>
          <a:xfrm>
            <a:off x="748263" y="2810244"/>
            <a:ext cx="453980" cy="422540"/>
            <a:chOff x="-21322300" y="4077125"/>
            <a:chExt cx="307200" cy="285925"/>
          </a:xfrm>
        </p:grpSpPr>
        <p:sp>
          <p:nvSpPr>
            <p:cNvPr id="9892" name="Google Shape;9892;p88"/>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88"/>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88"/>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88"/>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88"/>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88"/>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88"/>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88"/>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88"/>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88"/>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88"/>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88"/>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4" name="Google Shape;9904;p88"/>
          <p:cNvGrpSpPr/>
          <p:nvPr/>
        </p:nvGrpSpPr>
        <p:grpSpPr>
          <a:xfrm>
            <a:off x="3525440" y="1689128"/>
            <a:ext cx="451653" cy="450212"/>
            <a:chOff x="-19394200" y="3333800"/>
            <a:chExt cx="305625" cy="304650"/>
          </a:xfrm>
        </p:grpSpPr>
        <p:sp>
          <p:nvSpPr>
            <p:cNvPr id="9905" name="Google Shape;9905;p88"/>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88"/>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88"/>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88"/>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88"/>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8"/>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8"/>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88"/>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88"/>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4" name="Google Shape;9914;p88"/>
          <p:cNvGrpSpPr/>
          <p:nvPr/>
        </p:nvGrpSpPr>
        <p:grpSpPr>
          <a:xfrm>
            <a:off x="3524276" y="2243580"/>
            <a:ext cx="453980" cy="449325"/>
            <a:chOff x="-19396575" y="3708500"/>
            <a:chExt cx="307200" cy="304050"/>
          </a:xfrm>
        </p:grpSpPr>
        <p:sp>
          <p:nvSpPr>
            <p:cNvPr id="9915" name="Google Shape;9915;p88"/>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88"/>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8"/>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8" name="Google Shape;9918;p88"/>
          <p:cNvGrpSpPr/>
          <p:nvPr/>
        </p:nvGrpSpPr>
        <p:grpSpPr>
          <a:xfrm>
            <a:off x="3518457" y="2796461"/>
            <a:ext cx="465618" cy="450101"/>
            <a:chOff x="-19394200" y="4084200"/>
            <a:chExt cx="315075" cy="304575"/>
          </a:xfrm>
        </p:grpSpPr>
        <p:sp>
          <p:nvSpPr>
            <p:cNvPr id="9919" name="Google Shape;9919;p88"/>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88"/>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8"/>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88"/>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88"/>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88"/>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5" name="Google Shape;9925;p88"/>
          <p:cNvGrpSpPr/>
          <p:nvPr/>
        </p:nvGrpSpPr>
        <p:grpSpPr>
          <a:xfrm>
            <a:off x="6324167" y="1689001"/>
            <a:ext cx="400447" cy="450470"/>
            <a:chOff x="-17526750" y="3309200"/>
            <a:chExt cx="270975" cy="304825"/>
          </a:xfrm>
        </p:grpSpPr>
        <p:sp>
          <p:nvSpPr>
            <p:cNvPr id="9926" name="Google Shape;9926;p88"/>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88"/>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88"/>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88"/>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8"/>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88"/>
          <p:cNvGrpSpPr/>
          <p:nvPr/>
        </p:nvGrpSpPr>
        <p:grpSpPr>
          <a:xfrm>
            <a:off x="6300319" y="2244173"/>
            <a:ext cx="448143" cy="448143"/>
            <a:chOff x="-17542500" y="3684100"/>
            <a:chExt cx="303250" cy="303250"/>
          </a:xfrm>
        </p:grpSpPr>
        <p:sp>
          <p:nvSpPr>
            <p:cNvPr id="9932" name="Google Shape;9932;p88"/>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88"/>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8"/>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8"/>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88"/>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88"/>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88"/>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9" name="Google Shape;9939;p88"/>
          <p:cNvGrpSpPr/>
          <p:nvPr/>
        </p:nvGrpSpPr>
        <p:grpSpPr>
          <a:xfrm>
            <a:off x="6299728" y="2810817"/>
            <a:ext cx="449325" cy="421395"/>
            <a:chOff x="-17542500" y="4068450"/>
            <a:chExt cx="304050" cy="285150"/>
          </a:xfrm>
        </p:grpSpPr>
        <p:sp>
          <p:nvSpPr>
            <p:cNvPr id="9940" name="Google Shape;9940;p88"/>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88"/>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88"/>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88"/>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88"/>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88"/>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88"/>
          <p:cNvGrpSpPr/>
          <p:nvPr/>
        </p:nvGrpSpPr>
        <p:grpSpPr>
          <a:xfrm>
            <a:off x="3530150" y="3342211"/>
            <a:ext cx="343404" cy="449325"/>
            <a:chOff x="-15652200" y="3335975"/>
            <a:chExt cx="232375" cy="304050"/>
          </a:xfrm>
        </p:grpSpPr>
        <p:sp>
          <p:nvSpPr>
            <p:cNvPr id="9947" name="Google Shape;9947;p88"/>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88"/>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8"/>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8"/>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8"/>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8"/>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8"/>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8"/>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8"/>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6" name="Google Shape;9956;p88"/>
          <p:cNvGrpSpPr/>
          <p:nvPr/>
        </p:nvGrpSpPr>
        <p:grpSpPr>
          <a:xfrm>
            <a:off x="1303491" y="1689573"/>
            <a:ext cx="450470" cy="449325"/>
            <a:chOff x="-20946600" y="3317850"/>
            <a:chExt cx="304825" cy="304050"/>
          </a:xfrm>
        </p:grpSpPr>
        <p:sp>
          <p:nvSpPr>
            <p:cNvPr id="9957" name="Google Shape;9957;p88"/>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88"/>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88"/>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0" name="Google Shape;9960;p88"/>
          <p:cNvGrpSpPr/>
          <p:nvPr/>
        </p:nvGrpSpPr>
        <p:grpSpPr>
          <a:xfrm>
            <a:off x="1304064" y="2243729"/>
            <a:ext cx="449325" cy="449030"/>
            <a:chOff x="-20945825" y="3692175"/>
            <a:chExt cx="304050" cy="303850"/>
          </a:xfrm>
        </p:grpSpPr>
        <p:sp>
          <p:nvSpPr>
            <p:cNvPr id="9961" name="Google Shape;9961;p88"/>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8"/>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8"/>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88"/>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88"/>
          <p:cNvGrpSpPr/>
          <p:nvPr/>
        </p:nvGrpSpPr>
        <p:grpSpPr>
          <a:xfrm>
            <a:off x="1329667" y="2797442"/>
            <a:ext cx="398119" cy="448143"/>
            <a:chOff x="-20930075" y="4066100"/>
            <a:chExt cx="269400" cy="303250"/>
          </a:xfrm>
        </p:grpSpPr>
        <p:sp>
          <p:nvSpPr>
            <p:cNvPr id="9966" name="Google Shape;9966;p88"/>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8"/>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8" name="Google Shape;9968;p88"/>
          <p:cNvGrpSpPr/>
          <p:nvPr/>
        </p:nvGrpSpPr>
        <p:grpSpPr>
          <a:xfrm>
            <a:off x="4110888" y="1689848"/>
            <a:ext cx="372516" cy="448771"/>
            <a:chOff x="-18994100" y="3334775"/>
            <a:chExt cx="252075" cy="303675"/>
          </a:xfrm>
        </p:grpSpPr>
        <p:sp>
          <p:nvSpPr>
            <p:cNvPr id="9969" name="Google Shape;9969;p88"/>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8"/>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8"/>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8"/>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3" name="Google Shape;9973;p88"/>
          <p:cNvGrpSpPr/>
          <p:nvPr/>
        </p:nvGrpSpPr>
        <p:grpSpPr>
          <a:xfrm>
            <a:off x="4125445" y="2244743"/>
            <a:ext cx="343404" cy="446998"/>
            <a:chOff x="-18983850" y="3710075"/>
            <a:chExt cx="232375" cy="302475"/>
          </a:xfrm>
        </p:grpSpPr>
        <p:sp>
          <p:nvSpPr>
            <p:cNvPr id="9974" name="Google Shape;9974;p88"/>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88"/>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88"/>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88"/>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8" name="Google Shape;9978;p88"/>
          <p:cNvGrpSpPr/>
          <p:nvPr/>
        </p:nvGrpSpPr>
        <p:grpSpPr>
          <a:xfrm>
            <a:off x="4071911" y="2797422"/>
            <a:ext cx="450470" cy="448180"/>
            <a:chOff x="-19020075" y="4084200"/>
            <a:chExt cx="304825" cy="303275"/>
          </a:xfrm>
        </p:grpSpPr>
        <p:sp>
          <p:nvSpPr>
            <p:cNvPr id="9979" name="Google Shape;9979;p88"/>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88"/>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8"/>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88"/>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88"/>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88"/>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8"/>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8"/>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88"/>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8" name="Google Shape;9988;p88"/>
          <p:cNvGrpSpPr/>
          <p:nvPr/>
        </p:nvGrpSpPr>
        <p:grpSpPr>
          <a:xfrm>
            <a:off x="6889176" y="1689001"/>
            <a:ext cx="396937" cy="450470"/>
            <a:chOff x="-17149475" y="3309200"/>
            <a:chExt cx="268600" cy="304825"/>
          </a:xfrm>
        </p:grpSpPr>
        <p:sp>
          <p:nvSpPr>
            <p:cNvPr id="9989" name="Google Shape;9989;p88"/>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88"/>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1" name="Google Shape;9991;p88"/>
          <p:cNvGrpSpPr/>
          <p:nvPr/>
        </p:nvGrpSpPr>
        <p:grpSpPr>
          <a:xfrm>
            <a:off x="6862982" y="2258120"/>
            <a:ext cx="449325" cy="420249"/>
            <a:chOff x="-17168375" y="3692750"/>
            <a:chExt cx="304050" cy="284375"/>
          </a:xfrm>
        </p:grpSpPr>
        <p:sp>
          <p:nvSpPr>
            <p:cNvPr id="9992" name="Google Shape;9992;p88"/>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88"/>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88"/>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8"/>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88"/>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88"/>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8"/>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88"/>
          <p:cNvGrpSpPr/>
          <p:nvPr/>
        </p:nvGrpSpPr>
        <p:grpSpPr>
          <a:xfrm>
            <a:off x="6859491" y="2796852"/>
            <a:ext cx="456308" cy="449325"/>
            <a:chOff x="-17170750" y="4058800"/>
            <a:chExt cx="308775" cy="304050"/>
          </a:xfrm>
        </p:grpSpPr>
        <p:sp>
          <p:nvSpPr>
            <p:cNvPr id="10000" name="Google Shape;10000;p88"/>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88"/>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8"/>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8"/>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88"/>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8"/>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8"/>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8"/>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8"/>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8"/>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8"/>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88"/>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88"/>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8"/>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88"/>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88"/>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8"/>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7" name="Google Shape;10017;p88"/>
          <p:cNvGrpSpPr/>
          <p:nvPr/>
        </p:nvGrpSpPr>
        <p:grpSpPr>
          <a:xfrm>
            <a:off x="5721388" y="3343358"/>
            <a:ext cx="450470" cy="446998"/>
            <a:chOff x="-15688425" y="3707725"/>
            <a:chExt cx="304825" cy="302475"/>
          </a:xfrm>
        </p:grpSpPr>
        <p:sp>
          <p:nvSpPr>
            <p:cNvPr id="10018" name="Google Shape;10018;p88"/>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88"/>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8"/>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8"/>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88"/>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88"/>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4" name="Google Shape;10024;p88"/>
          <p:cNvGrpSpPr/>
          <p:nvPr/>
        </p:nvGrpSpPr>
        <p:grpSpPr>
          <a:xfrm>
            <a:off x="1865544" y="1690441"/>
            <a:ext cx="451653" cy="447589"/>
            <a:chOff x="-20572500" y="3319025"/>
            <a:chExt cx="305625" cy="302875"/>
          </a:xfrm>
        </p:grpSpPr>
        <p:sp>
          <p:nvSpPr>
            <p:cNvPr id="10025" name="Google Shape;10025;p88"/>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88"/>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88"/>
          <p:cNvGrpSpPr/>
          <p:nvPr/>
        </p:nvGrpSpPr>
        <p:grpSpPr>
          <a:xfrm>
            <a:off x="1866708" y="2305410"/>
            <a:ext cx="449325" cy="325670"/>
            <a:chOff x="-20571700" y="3722875"/>
            <a:chExt cx="304050" cy="220375"/>
          </a:xfrm>
        </p:grpSpPr>
        <p:sp>
          <p:nvSpPr>
            <p:cNvPr id="10028" name="Google Shape;10028;p88"/>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8"/>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8"/>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8"/>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8"/>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8"/>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8"/>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5" name="Google Shape;10035;p88"/>
          <p:cNvGrpSpPr/>
          <p:nvPr/>
        </p:nvGrpSpPr>
        <p:grpSpPr>
          <a:xfrm>
            <a:off x="1866135" y="2796278"/>
            <a:ext cx="450470" cy="450470"/>
            <a:chOff x="-20571700" y="4066875"/>
            <a:chExt cx="304825" cy="304825"/>
          </a:xfrm>
        </p:grpSpPr>
        <p:sp>
          <p:nvSpPr>
            <p:cNvPr id="10036" name="Google Shape;10036;p88"/>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88"/>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88"/>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8"/>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8"/>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8"/>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88"/>
          <p:cNvGrpSpPr/>
          <p:nvPr/>
        </p:nvGrpSpPr>
        <p:grpSpPr>
          <a:xfrm>
            <a:off x="4632837" y="1688259"/>
            <a:ext cx="453980" cy="451948"/>
            <a:chOff x="-18645175" y="3334200"/>
            <a:chExt cx="307200" cy="305825"/>
          </a:xfrm>
        </p:grpSpPr>
        <p:sp>
          <p:nvSpPr>
            <p:cNvPr id="10043" name="Google Shape;10043;p88"/>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88"/>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88"/>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88"/>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88"/>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8" name="Google Shape;10048;p88"/>
          <p:cNvGrpSpPr/>
          <p:nvPr/>
        </p:nvGrpSpPr>
        <p:grpSpPr>
          <a:xfrm>
            <a:off x="4633429" y="2242989"/>
            <a:ext cx="452798" cy="450507"/>
            <a:chOff x="-18645175" y="3708500"/>
            <a:chExt cx="306400" cy="304850"/>
          </a:xfrm>
        </p:grpSpPr>
        <p:sp>
          <p:nvSpPr>
            <p:cNvPr id="10049" name="Google Shape;10049;p88"/>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88"/>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88"/>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88"/>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8"/>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8"/>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8"/>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88"/>
          <p:cNvGrpSpPr/>
          <p:nvPr/>
        </p:nvGrpSpPr>
        <p:grpSpPr>
          <a:xfrm>
            <a:off x="4631101" y="2795630"/>
            <a:ext cx="457453" cy="451763"/>
            <a:chOff x="-18647525" y="4082625"/>
            <a:chExt cx="309550" cy="305700"/>
          </a:xfrm>
        </p:grpSpPr>
        <p:sp>
          <p:nvSpPr>
            <p:cNvPr id="10057" name="Google Shape;10057;p88"/>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8"/>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8"/>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8"/>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88"/>
          <p:cNvGrpSpPr/>
          <p:nvPr/>
        </p:nvGrpSpPr>
        <p:grpSpPr>
          <a:xfrm>
            <a:off x="7441485" y="1689592"/>
            <a:ext cx="395755" cy="449288"/>
            <a:chOff x="-16775350" y="3309200"/>
            <a:chExt cx="267800" cy="304025"/>
          </a:xfrm>
        </p:grpSpPr>
        <p:sp>
          <p:nvSpPr>
            <p:cNvPr id="10062" name="Google Shape;10062;p88"/>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8"/>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8"/>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5" name="Google Shape;10065;p88"/>
          <p:cNvGrpSpPr/>
          <p:nvPr/>
        </p:nvGrpSpPr>
        <p:grpSpPr>
          <a:xfrm>
            <a:off x="7441485" y="2241827"/>
            <a:ext cx="395755" cy="452835"/>
            <a:chOff x="-16775350" y="3683300"/>
            <a:chExt cx="267800" cy="306425"/>
          </a:xfrm>
        </p:grpSpPr>
        <p:sp>
          <p:nvSpPr>
            <p:cNvPr id="10066" name="Google Shape;10066;p88"/>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8"/>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8"/>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88"/>
          <p:cNvGrpSpPr/>
          <p:nvPr/>
        </p:nvGrpSpPr>
        <p:grpSpPr>
          <a:xfrm>
            <a:off x="7413536" y="2796870"/>
            <a:ext cx="451653" cy="449288"/>
            <a:chOff x="-16794250" y="4058225"/>
            <a:chExt cx="305625" cy="304025"/>
          </a:xfrm>
        </p:grpSpPr>
        <p:sp>
          <p:nvSpPr>
            <p:cNvPr id="10070" name="Google Shape;10070;p88"/>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88"/>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88"/>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88"/>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88"/>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88"/>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8"/>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88"/>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88"/>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9" name="Google Shape;10079;p88"/>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0" name="Google Shape;10080;p88"/>
          <p:cNvGrpSpPr/>
          <p:nvPr/>
        </p:nvGrpSpPr>
        <p:grpSpPr>
          <a:xfrm>
            <a:off x="2414953" y="1689573"/>
            <a:ext cx="457453" cy="449325"/>
            <a:chOff x="-20199150" y="3317850"/>
            <a:chExt cx="309550" cy="304050"/>
          </a:xfrm>
        </p:grpSpPr>
        <p:sp>
          <p:nvSpPr>
            <p:cNvPr id="10081" name="Google Shape;10081;p88"/>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88"/>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88"/>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88"/>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8"/>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8"/>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88"/>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88"/>
          <p:cNvGrpSpPr/>
          <p:nvPr/>
        </p:nvGrpSpPr>
        <p:grpSpPr>
          <a:xfrm>
            <a:off x="2417281" y="2242861"/>
            <a:ext cx="452798" cy="450766"/>
            <a:chOff x="-20199150" y="3693150"/>
            <a:chExt cx="306400" cy="305025"/>
          </a:xfrm>
        </p:grpSpPr>
        <p:sp>
          <p:nvSpPr>
            <p:cNvPr id="10089" name="Google Shape;10089;p88"/>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88"/>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88"/>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88"/>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8"/>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88"/>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5" name="Google Shape;10095;p88"/>
          <p:cNvGrpSpPr/>
          <p:nvPr/>
        </p:nvGrpSpPr>
        <p:grpSpPr>
          <a:xfrm>
            <a:off x="2417854" y="2795687"/>
            <a:ext cx="451653" cy="451653"/>
            <a:chOff x="-20197575" y="4066875"/>
            <a:chExt cx="305625" cy="305625"/>
          </a:xfrm>
        </p:grpSpPr>
        <p:sp>
          <p:nvSpPr>
            <p:cNvPr id="10096" name="Google Shape;10096;p88"/>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88"/>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88"/>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88"/>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88"/>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8"/>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88"/>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88"/>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4" name="Google Shape;10104;p88"/>
          <p:cNvGrpSpPr/>
          <p:nvPr/>
        </p:nvGrpSpPr>
        <p:grpSpPr>
          <a:xfrm>
            <a:off x="5200071" y="1687520"/>
            <a:ext cx="449325" cy="453426"/>
            <a:chOff x="-18271050" y="3333200"/>
            <a:chExt cx="304050" cy="306825"/>
          </a:xfrm>
        </p:grpSpPr>
        <p:sp>
          <p:nvSpPr>
            <p:cNvPr id="10105" name="Google Shape;10105;p88"/>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88"/>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88"/>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88"/>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88"/>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88"/>
          <p:cNvGrpSpPr/>
          <p:nvPr/>
        </p:nvGrpSpPr>
        <p:grpSpPr>
          <a:xfrm>
            <a:off x="5200644" y="2244171"/>
            <a:ext cx="448180" cy="448143"/>
            <a:chOff x="-18270275" y="3710875"/>
            <a:chExt cx="303275" cy="303250"/>
          </a:xfrm>
        </p:grpSpPr>
        <p:sp>
          <p:nvSpPr>
            <p:cNvPr id="10111" name="Google Shape;10111;p88"/>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88"/>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8"/>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88"/>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88"/>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88"/>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88"/>
          <p:cNvGrpSpPr/>
          <p:nvPr/>
        </p:nvGrpSpPr>
        <p:grpSpPr>
          <a:xfrm>
            <a:off x="5254196" y="2797422"/>
            <a:ext cx="341076" cy="448180"/>
            <a:chOff x="-18234025" y="4084200"/>
            <a:chExt cx="230800" cy="303275"/>
          </a:xfrm>
        </p:grpSpPr>
        <p:sp>
          <p:nvSpPr>
            <p:cNvPr id="10118" name="Google Shape;10118;p88"/>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88"/>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88"/>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1" name="Google Shape;10121;p88"/>
          <p:cNvGrpSpPr/>
          <p:nvPr/>
        </p:nvGrpSpPr>
        <p:grpSpPr>
          <a:xfrm>
            <a:off x="2366751" y="3341641"/>
            <a:ext cx="449325" cy="450470"/>
            <a:chOff x="-16419350" y="3308400"/>
            <a:chExt cx="304050" cy="304825"/>
          </a:xfrm>
        </p:grpSpPr>
        <p:sp>
          <p:nvSpPr>
            <p:cNvPr id="10122" name="Google Shape;10122;p88"/>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88"/>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88"/>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8"/>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8"/>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88"/>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88"/>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88"/>
          <p:cNvGrpSpPr/>
          <p:nvPr/>
        </p:nvGrpSpPr>
        <p:grpSpPr>
          <a:xfrm>
            <a:off x="4638306" y="3340423"/>
            <a:ext cx="395755" cy="452872"/>
            <a:chOff x="-16401225" y="3683275"/>
            <a:chExt cx="267800" cy="306450"/>
          </a:xfrm>
        </p:grpSpPr>
        <p:sp>
          <p:nvSpPr>
            <p:cNvPr id="10130" name="Google Shape;10130;p88"/>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8"/>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8"/>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8"/>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88"/>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88"/>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8"/>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7" name="Google Shape;10137;p88"/>
          <p:cNvGrpSpPr/>
          <p:nvPr/>
        </p:nvGrpSpPr>
        <p:grpSpPr>
          <a:xfrm>
            <a:off x="8003755" y="2797062"/>
            <a:ext cx="450470" cy="448180"/>
            <a:chOff x="-16419350" y="4058200"/>
            <a:chExt cx="304825" cy="303275"/>
          </a:xfrm>
        </p:grpSpPr>
        <p:sp>
          <p:nvSpPr>
            <p:cNvPr id="10138" name="Google Shape;10138;p88"/>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88"/>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8"/>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88"/>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8"/>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88"/>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88"/>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5" name="Google Shape;10145;p88"/>
          <p:cNvGrpSpPr/>
          <p:nvPr/>
        </p:nvGrpSpPr>
        <p:grpSpPr>
          <a:xfrm>
            <a:off x="4030643" y="3343080"/>
            <a:ext cx="450507" cy="447589"/>
            <a:chOff x="-15296200" y="3326900"/>
            <a:chExt cx="304850" cy="302875"/>
          </a:xfrm>
        </p:grpSpPr>
        <p:sp>
          <p:nvSpPr>
            <p:cNvPr id="10146" name="Google Shape;10146;p88"/>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8"/>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88"/>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88"/>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88"/>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1" name="Google Shape;10151;p88"/>
          <p:cNvGrpSpPr/>
          <p:nvPr/>
        </p:nvGrpSpPr>
        <p:grpSpPr>
          <a:xfrm>
            <a:off x="2946296" y="1706881"/>
            <a:ext cx="486566" cy="414708"/>
            <a:chOff x="-19835275" y="3330250"/>
            <a:chExt cx="329250" cy="280625"/>
          </a:xfrm>
        </p:grpSpPr>
        <p:sp>
          <p:nvSpPr>
            <p:cNvPr id="10152" name="Google Shape;10152;p88"/>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8"/>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88"/>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5" name="Google Shape;10155;p88"/>
          <p:cNvGrpSpPr/>
          <p:nvPr/>
        </p:nvGrpSpPr>
        <p:grpSpPr>
          <a:xfrm>
            <a:off x="2964325" y="2243470"/>
            <a:ext cx="450507" cy="449547"/>
            <a:chOff x="-19822675" y="3692750"/>
            <a:chExt cx="304850" cy="304200"/>
          </a:xfrm>
        </p:grpSpPr>
        <p:sp>
          <p:nvSpPr>
            <p:cNvPr id="10156" name="Google Shape;10156;p88"/>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88"/>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8"/>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88"/>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88"/>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1" name="Google Shape;10161;p88"/>
          <p:cNvGrpSpPr/>
          <p:nvPr/>
        </p:nvGrpSpPr>
        <p:grpSpPr>
          <a:xfrm>
            <a:off x="2964916" y="2796278"/>
            <a:ext cx="449325" cy="450470"/>
            <a:chOff x="-19822675" y="4066875"/>
            <a:chExt cx="304050" cy="304825"/>
          </a:xfrm>
        </p:grpSpPr>
        <p:sp>
          <p:nvSpPr>
            <p:cNvPr id="10162" name="Google Shape;10162;p88"/>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88"/>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88"/>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8"/>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88"/>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88"/>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8" name="Google Shape;10168;p88"/>
          <p:cNvGrpSpPr/>
          <p:nvPr/>
        </p:nvGrpSpPr>
        <p:grpSpPr>
          <a:xfrm>
            <a:off x="5773985" y="1689571"/>
            <a:ext cx="399302" cy="449325"/>
            <a:chOff x="-17878825" y="3334400"/>
            <a:chExt cx="270200" cy="304050"/>
          </a:xfrm>
        </p:grpSpPr>
        <p:sp>
          <p:nvSpPr>
            <p:cNvPr id="10169" name="Google Shape;10169;p88"/>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88"/>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8"/>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8"/>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88"/>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8"/>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8"/>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6" name="Google Shape;10176;p88"/>
          <p:cNvGrpSpPr/>
          <p:nvPr/>
        </p:nvGrpSpPr>
        <p:grpSpPr>
          <a:xfrm>
            <a:off x="5747809" y="2242416"/>
            <a:ext cx="451653" cy="451653"/>
            <a:chOff x="-17896150" y="3709300"/>
            <a:chExt cx="305625" cy="305625"/>
          </a:xfrm>
        </p:grpSpPr>
        <p:sp>
          <p:nvSpPr>
            <p:cNvPr id="10177" name="Google Shape;10177;p88"/>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88"/>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88"/>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88"/>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1" name="Google Shape;10181;p88"/>
          <p:cNvGrpSpPr/>
          <p:nvPr/>
        </p:nvGrpSpPr>
        <p:grpSpPr>
          <a:xfrm>
            <a:off x="5775740" y="2795686"/>
            <a:ext cx="395792" cy="451653"/>
            <a:chOff x="-17878025" y="4082625"/>
            <a:chExt cx="267825" cy="305625"/>
          </a:xfrm>
        </p:grpSpPr>
        <p:sp>
          <p:nvSpPr>
            <p:cNvPr id="10182" name="Google Shape;10182;p88"/>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88"/>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88"/>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88"/>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8"/>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8"/>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8"/>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88"/>
          <p:cNvGrpSpPr/>
          <p:nvPr/>
        </p:nvGrpSpPr>
        <p:grpSpPr>
          <a:xfrm>
            <a:off x="2919632" y="3355015"/>
            <a:ext cx="450507" cy="423722"/>
            <a:chOff x="-16044450" y="3317850"/>
            <a:chExt cx="304850" cy="286725"/>
          </a:xfrm>
        </p:grpSpPr>
        <p:sp>
          <p:nvSpPr>
            <p:cNvPr id="10190" name="Google Shape;10190;p88"/>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88"/>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8"/>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8"/>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4" name="Google Shape;10194;p88"/>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5" name="Google Shape;10195;p88"/>
          <p:cNvGrpSpPr/>
          <p:nvPr/>
        </p:nvGrpSpPr>
        <p:grpSpPr>
          <a:xfrm>
            <a:off x="8042149" y="2243724"/>
            <a:ext cx="373662" cy="449030"/>
            <a:chOff x="-16018450" y="4058400"/>
            <a:chExt cx="252850" cy="303850"/>
          </a:xfrm>
        </p:grpSpPr>
        <p:sp>
          <p:nvSpPr>
            <p:cNvPr id="10196" name="Google Shape;10196;p88"/>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88"/>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88"/>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88"/>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0" name="Google Shape;10200;p88"/>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88"/>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05" name="Shape 10205"/>
        <p:cNvGrpSpPr/>
        <p:nvPr/>
      </p:nvGrpSpPr>
      <p:grpSpPr>
        <a:xfrm>
          <a:off x="0" y="0"/>
          <a:ext cx="0" cy="0"/>
          <a:chOff x="0" y="0"/>
          <a:chExt cx="0" cy="0"/>
        </a:xfrm>
      </p:grpSpPr>
      <p:grpSp>
        <p:nvGrpSpPr>
          <p:cNvPr id="10206" name="Google Shape;10206;p89"/>
          <p:cNvGrpSpPr/>
          <p:nvPr/>
        </p:nvGrpSpPr>
        <p:grpSpPr>
          <a:xfrm>
            <a:off x="845901" y="1689241"/>
            <a:ext cx="442337" cy="419623"/>
            <a:chOff x="-6696925" y="3272575"/>
            <a:chExt cx="307200" cy="291425"/>
          </a:xfrm>
        </p:grpSpPr>
        <p:sp>
          <p:nvSpPr>
            <p:cNvPr id="10207" name="Google Shape;10207;p89"/>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89"/>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9" name="Google Shape;10209;p89"/>
          <p:cNvGrpSpPr/>
          <p:nvPr/>
        </p:nvGrpSpPr>
        <p:grpSpPr>
          <a:xfrm>
            <a:off x="845884" y="2204636"/>
            <a:ext cx="442373" cy="420775"/>
            <a:chOff x="-6690625" y="3631325"/>
            <a:chExt cx="307225" cy="292225"/>
          </a:xfrm>
        </p:grpSpPr>
        <p:sp>
          <p:nvSpPr>
            <p:cNvPr id="10210" name="Google Shape;10210;p89"/>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89"/>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89"/>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9"/>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89"/>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5" name="Google Shape;10215;p89"/>
          <p:cNvGrpSpPr/>
          <p:nvPr/>
        </p:nvGrpSpPr>
        <p:grpSpPr>
          <a:xfrm>
            <a:off x="868005" y="2756972"/>
            <a:ext cx="421927" cy="419371"/>
            <a:chOff x="-6689825" y="3992050"/>
            <a:chExt cx="293025" cy="291250"/>
          </a:xfrm>
        </p:grpSpPr>
        <p:sp>
          <p:nvSpPr>
            <p:cNvPr id="10216" name="Google Shape;10216;p89"/>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89"/>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89"/>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89"/>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89"/>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89"/>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89"/>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89"/>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89"/>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89"/>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89"/>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89"/>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8" name="Google Shape;10228;p89"/>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9" name="Google Shape;10229;p89"/>
          <p:cNvGrpSpPr/>
          <p:nvPr/>
        </p:nvGrpSpPr>
        <p:grpSpPr>
          <a:xfrm>
            <a:off x="3551317" y="2205192"/>
            <a:ext cx="423043" cy="419659"/>
            <a:chOff x="-4837325" y="3612425"/>
            <a:chExt cx="293800" cy="291450"/>
          </a:xfrm>
        </p:grpSpPr>
        <p:sp>
          <p:nvSpPr>
            <p:cNvPr id="10230" name="Google Shape;10230;p89"/>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89"/>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9"/>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89"/>
          <p:cNvGrpSpPr/>
          <p:nvPr/>
        </p:nvGrpSpPr>
        <p:grpSpPr>
          <a:xfrm>
            <a:off x="3564349" y="2756826"/>
            <a:ext cx="420775" cy="419659"/>
            <a:chOff x="-4837325" y="3971575"/>
            <a:chExt cx="292225" cy="291450"/>
          </a:xfrm>
        </p:grpSpPr>
        <p:sp>
          <p:nvSpPr>
            <p:cNvPr id="10234" name="Google Shape;10234;p89"/>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89"/>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89"/>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9"/>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89"/>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89"/>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0" name="Google Shape;10240;p89"/>
          <p:cNvGrpSpPr/>
          <p:nvPr/>
        </p:nvGrpSpPr>
        <p:grpSpPr>
          <a:xfrm>
            <a:off x="6256364" y="1714185"/>
            <a:ext cx="430998" cy="369730"/>
            <a:chOff x="-3037625" y="3254850"/>
            <a:chExt cx="299325" cy="256775"/>
          </a:xfrm>
        </p:grpSpPr>
        <p:sp>
          <p:nvSpPr>
            <p:cNvPr id="10241" name="Google Shape;10241;p89"/>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89"/>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89"/>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89"/>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89"/>
          <p:cNvGrpSpPr/>
          <p:nvPr/>
        </p:nvGrpSpPr>
        <p:grpSpPr>
          <a:xfrm>
            <a:off x="6260324" y="2204615"/>
            <a:ext cx="423079" cy="420811"/>
            <a:chOff x="-3031325" y="3597450"/>
            <a:chExt cx="293825" cy="292250"/>
          </a:xfrm>
        </p:grpSpPr>
        <p:sp>
          <p:nvSpPr>
            <p:cNvPr id="10246" name="Google Shape;10246;p89"/>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89"/>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89"/>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9"/>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89"/>
          <p:cNvGrpSpPr/>
          <p:nvPr/>
        </p:nvGrpSpPr>
        <p:grpSpPr>
          <a:xfrm>
            <a:off x="6272798" y="2781214"/>
            <a:ext cx="421927" cy="370882"/>
            <a:chOff x="-3030525" y="3973150"/>
            <a:chExt cx="293025" cy="257575"/>
          </a:xfrm>
        </p:grpSpPr>
        <p:sp>
          <p:nvSpPr>
            <p:cNvPr id="10251" name="Google Shape;10251;p89"/>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9"/>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89"/>
          <p:cNvGrpSpPr/>
          <p:nvPr/>
        </p:nvGrpSpPr>
        <p:grpSpPr>
          <a:xfrm>
            <a:off x="1374391" y="3369426"/>
            <a:ext cx="421927" cy="297195"/>
            <a:chOff x="-1199300" y="3279250"/>
            <a:chExt cx="293025" cy="206400"/>
          </a:xfrm>
        </p:grpSpPr>
        <p:sp>
          <p:nvSpPr>
            <p:cNvPr id="10254" name="Google Shape;10254;p89"/>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89"/>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89"/>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89"/>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8" name="Google Shape;10258;p89"/>
          <p:cNvGrpSpPr/>
          <p:nvPr/>
        </p:nvGrpSpPr>
        <p:grpSpPr>
          <a:xfrm>
            <a:off x="1381477" y="1688773"/>
            <a:ext cx="444605" cy="420559"/>
            <a:chOff x="-6338550" y="3272950"/>
            <a:chExt cx="308775" cy="292075"/>
          </a:xfrm>
        </p:grpSpPr>
        <p:sp>
          <p:nvSpPr>
            <p:cNvPr id="10259" name="Google Shape;10259;p89"/>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89"/>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89"/>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2" name="Google Shape;10262;p89"/>
          <p:cNvGrpSpPr/>
          <p:nvPr/>
        </p:nvGrpSpPr>
        <p:grpSpPr>
          <a:xfrm>
            <a:off x="1392817" y="2205194"/>
            <a:ext cx="421927" cy="419659"/>
            <a:chOff x="-6329100" y="3632100"/>
            <a:chExt cx="293025" cy="291450"/>
          </a:xfrm>
        </p:grpSpPr>
        <p:sp>
          <p:nvSpPr>
            <p:cNvPr id="10263" name="Google Shape;10263;p89"/>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9"/>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9"/>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6" name="Google Shape;10266;p89"/>
          <p:cNvGrpSpPr/>
          <p:nvPr/>
        </p:nvGrpSpPr>
        <p:grpSpPr>
          <a:xfrm>
            <a:off x="1405867" y="2756828"/>
            <a:ext cx="419623" cy="419659"/>
            <a:chOff x="-6329875" y="3992050"/>
            <a:chExt cx="291425" cy="291450"/>
          </a:xfrm>
        </p:grpSpPr>
        <p:sp>
          <p:nvSpPr>
            <p:cNvPr id="10267" name="Google Shape;10267;p89"/>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89"/>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89"/>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9"/>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1" name="Google Shape;10271;p89"/>
          <p:cNvGrpSpPr/>
          <p:nvPr/>
        </p:nvGrpSpPr>
        <p:grpSpPr>
          <a:xfrm>
            <a:off x="4092004" y="1687530"/>
            <a:ext cx="423079" cy="423043"/>
            <a:chOff x="-4478975" y="3251700"/>
            <a:chExt cx="293825" cy="293800"/>
          </a:xfrm>
        </p:grpSpPr>
        <p:sp>
          <p:nvSpPr>
            <p:cNvPr id="10272" name="Google Shape;10272;p89"/>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89"/>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9"/>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89"/>
          <p:cNvGrpSpPr/>
          <p:nvPr/>
        </p:nvGrpSpPr>
        <p:grpSpPr>
          <a:xfrm>
            <a:off x="4092004" y="2205192"/>
            <a:ext cx="423079" cy="419659"/>
            <a:chOff x="-4475825" y="3612425"/>
            <a:chExt cx="293825" cy="291450"/>
          </a:xfrm>
        </p:grpSpPr>
        <p:sp>
          <p:nvSpPr>
            <p:cNvPr id="10276" name="Google Shape;10276;p89"/>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9"/>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9"/>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89"/>
          <p:cNvGrpSpPr/>
          <p:nvPr/>
        </p:nvGrpSpPr>
        <p:grpSpPr>
          <a:xfrm>
            <a:off x="4101077" y="2756844"/>
            <a:ext cx="428730" cy="419623"/>
            <a:chOff x="-4480550" y="3970800"/>
            <a:chExt cx="297750" cy="291425"/>
          </a:xfrm>
        </p:grpSpPr>
        <p:sp>
          <p:nvSpPr>
            <p:cNvPr id="10280" name="Google Shape;10280;p89"/>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9"/>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89"/>
          <p:cNvGrpSpPr/>
          <p:nvPr/>
        </p:nvGrpSpPr>
        <p:grpSpPr>
          <a:xfrm>
            <a:off x="6804910" y="1689221"/>
            <a:ext cx="415123" cy="419659"/>
            <a:chOff x="-2668225" y="3239075"/>
            <a:chExt cx="288300" cy="291450"/>
          </a:xfrm>
        </p:grpSpPr>
        <p:sp>
          <p:nvSpPr>
            <p:cNvPr id="10283" name="Google Shape;10283;p89"/>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9"/>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9"/>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89"/>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89"/>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8" name="Google Shape;10288;p89"/>
          <p:cNvGrpSpPr/>
          <p:nvPr/>
        </p:nvGrpSpPr>
        <p:grpSpPr>
          <a:xfrm>
            <a:off x="6802066" y="2205191"/>
            <a:ext cx="420811" cy="419659"/>
            <a:chOff x="-2671375" y="3597450"/>
            <a:chExt cx="292250" cy="291450"/>
          </a:xfrm>
        </p:grpSpPr>
        <p:sp>
          <p:nvSpPr>
            <p:cNvPr id="10289" name="Google Shape;10289;p89"/>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89"/>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1" name="Google Shape;10291;p89"/>
          <p:cNvGrpSpPr/>
          <p:nvPr/>
        </p:nvGrpSpPr>
        <p:grpSpPr>
          <a:xfrm>
            <a:off x="6812849" y="2755691"/>
            <a:ext cx="423043" cy="421927"/>
            <a:chOff x="-2670575" y="3956600"/>
            <a:chExt cx="293800" cy="293025"/>
          </a:xfrm>
        </p:grpSpPr>
        <p:sp>
          <p:nvSpPr>
            <p:cNvPr id="10292" name="Google Shape;10292;p89"/>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9"/>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9"/>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9"/>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6" name="Google Shape;10296;p89"/>
          <p:cNvGrpSpPr/>
          <p:nvPr/>
        </p:nvGrpSpPr>
        <p:grpSpPr>
          <a:xfrm>
            <a:off x="3070370" y="3311947"/>
            <a:ext cx="426462" cy="418363"/>
            <a:chOff x="-1183550" y="3586525"/>
            <a:chExt cx="296175" cy="290550"/>
          </a:xfrm>
        </p:grpSpPr>
        <p:sp>
          <p:nvSpPr>
            <p:cNvPr id="10297" name="Google Shape;10297;p89"/>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89"/>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9"/>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89"/>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89"/>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89"/>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9"/>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89"/>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89"/>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6" name="Google Shape;10306;p89"/>
          <p:cNvGrpSpPr/>
          <p:nvPr/>
        </p:nvGrpSpPr>
        <p:grpSpPr>
          <a:xfrm>
            <a:off x="1933980" y="1689799"/>
            <a:ext cx="420811" cy="418507"/>
            <a:chOff x="-5971525" y="3273750"/>
            <a:chExt cx="292250" cy="290650"/>
          </a:xfrm>
        </p:grpSpPr>
        <p:sp>
          <p:nvSpPr>
            <p:cNvPr id="10307" name="Google Shape;10307;p89"/>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89"/>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89"/>
          <p:cNvGrpSpPr/>
          <p:nvPr/>
        </p:nvGrpSpPr>
        <p:grpSpPr>
          <a:xfrm>
            <a:off x="1928310" y="2203826"/>
            <a:ext cx="432150" cy="422395"/>
            <a:chOff x="-5974675" y="3632100"/>
            <a:chExt cx="300125" cy="293350"/>
          </a:xfrm>
        </p:grpSpPr>
        <p:sp>
          <p:nvSpPr>
            <p:cNvPr id="10310" name="Google Shape;10310;p89"/>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89"/>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9"/>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3" name="Google Shape;10313;p89"/>
          <p:cNvGrpSpPr/>
          <p:nvPr/>
        </p:nvGrpSpPr>
        <p:grpSpPr>
          <a:xfrm>
            <a:off x="1958351" y="2755694"/>
            <a:ext cx="395865" cy="421927"/>
            <a:chOff x="-5971525" y="3990475"/>
            <a:chExt cx="274925" cy="293025"/>
          </a:xfrm>
        </p:grpSpPr>
        <p:sp>
          <p:nvSpPr>
            <p:cNvPr id="10314" name="Google Shape;10314;p89"/>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9"/>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9"/>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89"/>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8" name="Google Shape;10318;p89"/>
          <p:cNvGrpSpPr/>
          <p:nvPr/>
        </p:nvGrpSpPr>
        <p:grpSpPr>
          <a:xfrm>
            <a:off x="4631558" y="1689798"/>
            <a:ext cx="420775" cy="418507"/>
            <a:chOff x="-4118225" y="3253275"/>
            <a:chExt cx="292225" cy="290650"/>
          </a:xfrm>
        </p:grpSpPr>
        <p:sp>
          <p:nvSpPr>
            <p:cNvPr id="10319" name="Google Shape;10319;p89"/>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9"/>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1" name="Google Shape;10321;p89"/>
          <p:cNvGrpSpPr/>
          <p:nvPr/>
        </p:nvGrpSpPr>
        <p:grpSpPr>
          <a:xfrm>
            <a:off x="4682008" y="2204922"/>
            <a:ext cx="319874" cy="420199"/>
            <a:chOff x="-4082800" y="3612425"/>
            <a:chExt cx="222150" cy="291825"/>
          </a:xfrm>
        </p:grpSpPr>
        <p:sp>
          <p:nvSpPr>
            <p:cNvPr id="10322" name="Google Shape;10322;p89"/>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89"/>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9"/>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5" name="Google Shape;10325;p89"/>
          <p:cNvGrpSpPr/>
          <p:nvPr/>
        </p:nvGrpSpPr>
        <p:grpSpPr>
          <a:xfrm>
            <a:off x="4643456" y="2769876"/>
            <a:ext cx="420775" cy="393561"/>
            <a:chOff x="-4118225" y="3990475"/>
            <a:chExt cx="292225" cy="273325"/>
          </a:xfrm>
        </p:grpSpPr>
        <p:sp>
          <p:nvSpPr>
            <p:cNvPr id="10326" name="Google Shape;10326;p89"/>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89"/>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89"/>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89"/>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89"/>
          <p:cNvGrpSpPr/>
          <p:nvPr/>
        </p:nvGrpSpPr>
        <p:grpSpPr>
          <a:xfrm>
            <a:off x="7354110" y="1688087"/>
            <a:ext cx="394713" cy="421927"/>
            <a:chOff x="-2312225" y="3238300"/>
            <a:chExt cx="274125" cy="293025"/>
          </a:xfrm>
        </p:grpSpPr>
        <p:sp>
          <p:nvSpPr>
            <p:cNvPr id="10331" name="Google Shape;10331;p89"/>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89"/>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89"/>
          <p:cNvGrpSpPr/>
          <p:nvPr/>
        </p:nvGrpSpPr>
        <p:grpSpPr>
          <a:xfrm>
            <a:off x="7341062" y="2153586"/>
            <a:ext cx="420811" cy="522864"/>
            <a:chOff x="-2310650" y="3525775"/>
            <a:chExt cx="292250" cy="363125"/>
          </a:xfrm>
        </p:grpSpPr>
        <p:sp>
          <p:nvSpPr>
            <p:cNvPr id="10334" name="Google Shape;10334;p89"/>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89"/>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9"/>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89"/>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8" name="Google Shape;10338;p89"/>
          <p:cNvGrpSpPr/>
          <p:nvPr/>
        </p:nvGrpSpPr>
        <p:grpSpPr>
          <a:xfrm>
            <a:off x="7351827" y="2756825"/>
            <a:ext cx="423079" cy="419659"/>
            <a:chOff x="-2310650" y="3958175"/>
            <a:chExt cx="293825" cy="291450"/>
          </a:xfrm>
        </p:grpSpPr>
        <p:sp>
          <p:nvSpPr>
            <p:cNvPr id="10339" name="Google Shape;10339;p89"/>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89"/>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1" name="Google Shape;10341;p89"/>
          <p:cNvGrpSpPr/>
          <p:nvPr/>
        </p:nvGrpSpPr>
        <p:grpSpPr>
          <a:xfrm>
            <a:off x="4718688" y="3308459"/>
            <a:ext cx="424159" cy="419659"/>
            <a:chOff x="-1182750" y="3962900"/>
            <a:chExt cx="294575" cy="291450"/>
          </a:xfrm>
        </p:grpSpPr>
        <p:sp>
          <p:nvSpPr>
            <p:cNvPr id="10342" name="Google Shape;10342;p89"/>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89"/>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89"/>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9"/>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9"/>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9"/>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89"/>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9" name="Google Shape;10349;p89"/>
          <p:cNvGrpSpPr/>
          <p:nvPr/>
        </p:nvGrpSpPr>
        <p:grpSpPr>
          <a:xfrm>
            <a:off x="2471824" y="1689223"/>
            <a:ext cx="424195" cy="419659"/>
            <a:chOff x="-5611575" y="3272950"/>
            <a:chExt cx="294600" cy="291450"/>
          </a:xfrm>
        </p:grpSpPr>
        <p:sp>
          <p:nvSpPr>
            <p:cNvPr id="10350" name="Google Shape;10350;p89"/>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89"/>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89"/>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89"/>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89"/>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5" name="Google Shape;10355;p89"/>
          <p:cNvGrpSpPr/>
          <p:nvPr/>
        </p:nvGrpSpPr>
        <p:grpSpPr>
          <a:xfrm>
            <a:off x="2471824" y="2205770"/>
            <a:ext cx="424195" cy="418507"/>
            <a:chOff x="-5613150" y="3632900"/>
            <a:chExt cx="294600" cy="290650"/>
          </a:xfrm>
        </p:grpSpPr>
        <p:sp>
          <p:nvSpPr>
            <p:cNvPr id="10356" name="Google Shape;10356;p89"/>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9"/>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8" name="Google Shape;10358;p89"/>
          <p:cNvGrpSpPr/>
          <p:nvPr/>
        </p:nvGrpSpPr>
        <p:grpSpPr>
          <a:xfrm>
            <a:off x="2483722" y="2756270"/>
            <a:ext cx="424195" cy="420775"/>
            <a:chOff x="-5613150" y="3991275"/>
            <a:chExt cx="294600" cy="292225"/>
          </a:xfrm>
        </p:grpSpPr>
        <p:sp>
          <p:nvSpPr>
            <p:cNvPr id="10359" name="Google Shape;10359;p89"/>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9"/>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9"/>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89"/>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89"/>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89"/>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89"/>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89"/>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89"/>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89"/>
          <p:cNvGrpSpPr/>
          <p:nvPr/>
        </p:nvGrpSpPr>
        <p:grpSpPr>
          <a:xfrm>
            <a:off x="5155210" y="1689438"/>
            <a:ext cx="434634" cy="419227"/>
            <a:chOff x="-3768700" y="3253275"/>
            <a:chExt cx="301850" cy="291150"/>
          </a:xfrm>
        </p:grpSpPr>
        <p:sp>
          <p:nvSpPr>
            <p:cNvPr id="10369" name="Google Shape;10369;p89"/>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89"/>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89"/>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89"/>
          <p:cNvGrpSpPr/>
          <p:nvPr/>
        </p:nvGrpSpPr>
        <p:grpSpPr>
          <a:xfrm>
            <a:off x="5159293" y="2217090"/>
            <a:ext cx="426462" cy="395865"/>
            <a:chOff x="-3808700" y="3628950"/>
            <a:chExt cx="296175" cy="274925"/>
          </a:xfrm>
        </p:grpSpPr>
        <p:sp>
          <p:nvSpPr>
            <p:cNvPr id="10373" name="Google Shape;10373;p89"/>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89"/>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9"/>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89"/>
          <p:cNvGrpSpPr/>
          <p:nvPr/>
        </p:nvGrpSpPr>
        <p:grpSpPr>
          <a:xfrm>
            <a:off x="5224504" y="2756412"/>
            <a:ext cx="419443" cy="420487"/>
            <a:chOff x="-3771675" y="3971775"/>
            <a:chExt cx="291300" cy="292025"/>
          </a:xfrm>
        </p:grpSpPr>
        <p:sp>
          <p:nvSpPr>
            <p:cNvPr id="10377" name="Google Shape;10377;p89"/>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89"/>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89"/>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89"/>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89"/>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2" name="Google Shape;10382;p89"/>
          <p:cNvGrpSpPr/>
          <p:nvPr/>
        </p:nvGrpSpPr>
        <p:grpSpPr>
          <a:xfrm>
            <a:off x="7885948" y="1716461"/>
            <a:ext cx="420271" cy="320774"/>
            <a:chOff x="-1951475" y="3273100"/>
            <a:chExt cx="291875" cy="222775"/>
          </a:xfrm>
        </p:grpSpPr>
        <p:sp>
          <p:nvSpPr>
            <p:cNvPr id="10383" name="Google Shape;10383;p89"/>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89"/>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89"/>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6" name="Google Shape;10386;p89"/>
          <p:cNvGrpSpPr/>
          <p:nvPr/>
        </p:nvGrpSpPr>
        <p:grpSpPr>
          <a:xfrm>
            <a:off x="7883429" y="2205191"/>
            <a:ext cx="425310" cy="419659"/>
            <a:chOff x="-1951475" y="3597450"/>
            <a:chExt cx="295375" cy="291450"/>
          </a:xfrm>
        </p:grpSpPr>
        <p:sp>
          <p:nvSpPr>
            <p:cNvPr id="10387" name="Google Shape;10387;p89"/>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9"/>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89"/>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89"/>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1" name="Google Shape;10391;p89"/>
          <p:cNvGrpSpPr/>
          <p:nvPr/>
        </p:nvGrpSpPr>
        <p:grpSpPr>
          <a:xfrm>
            <a:off x="7885680" y="2756825"/>
            <a:ext cx="444605" cy="419659"/>
            <a:chOff x="-1960150" y="3956600"/>
            <a:chExt cx="308775" cy="291450"/>
          </a:xfrm>
        </p:grpSpPr>
        <p:sp>
          <p:nvSpPr>
            <p:cNvPr id="10392" name="Google Shape;10392;p89"/>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89"/>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4" name="Google Shape;10394;p89"/>
          <p:cNvGrpSpPr/>
          <p:nvPr/>
        </p:nvGrpSpPr>
        <p:grpSpPr>
          <a:xfrm>
            <a:off x="1939718" y="3307636"/>
            <a:ext cx="420775" cy="420775"/>
            <a:chOff x="-804700" y="3226500"/>
            <a:chExt cx="292225" cy="292225"/>
          </a:xfrm>
        </p:grpSpPr>
        <p:sp>
          <p:nvSpPr>
            <p:cNvPr id="10395" name="Google Shape;10395;p89"/>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89"/>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89"/>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89"/>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89"/>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9"/>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89"/>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2" name="Google Shape;10402;p89"/>
          <p:cNvGrpSpPr/>
          <p:nvPr/>
        </p:nvGrpSpPr>
        <p:grpSpPr>
          <a:xfrm>
            <a:off x="3019809" y="1688647"/>
            <a:ext cx="420775" cy="420811"/>
            <a:chOff x="-5251625" y="3272950"/>
            <a:chExt cx="292225" cy="292250"/>
          </a:xfrm>
        </p:grpSpPr>
        <p:sp>
          <p:nvSpPr>
            <p:cNvPr id="10403" name="Google Shape;10403;p89"/>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9"/>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9"/>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6" name="Google Shape;10406;p89"/>
          <p:cNvGrpSpPr/>
          <p:nvPr/>
        </p:nvGrpSpPr>
        <p:grpSpPr>
          <a:xfrm>
            <a:off x="3016407" y="2204348"/>
            <a:ext cx="427578" cy="421351"/>
            <a:chOff x="-5254775" y="3631325"/>
            <a:chExt cx="296950" cy="292625"/>
          </a:xfrm>
        </p:grpSpPr>
        <p:sp>
          <p:nvSpPr>
            <p:cNvPr id="10407" name="Google Shape;10407;p89"/>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89"/>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89"/>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89"/>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9"/>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9"/>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89"/>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89"/>
          <p:cNvGrpSpPr/>
          <p:nvPr/>
        </p:nvGrpSpPr>
        <p:grpSpPr>
          <a:xfrm>
            <a:off x="3032265" y="2756270"/>
            <a:ext cx="419659" cy="420775"/>
            <a:chOff x="-5251625" y="3991275"/>
            <a:chExt cx="291450" cy="292225"/>
          </a:xfrm>
        </p:grpSpPr>
        <p:sp>
          <p:nvSpPr>
            <p:cNvPr id="10415" name="Google Shape;10415;p89"/>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89"/>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89"/>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89"/>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9"/>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0" name="Google Shape;10420;p89"/>
          <p:cNvGrpSpPr/>
          <p:nvPr/>
        </p:nvGrpSpPr>
        <p:grpSpPr>
          <a:xfrm>
            <a:off x="5772848" y="1689240"/>
            <a:ext cx="319874" cy="419623"/>
            <a:chOff x="-3365275" y="3253275"/>
            <a:chExt cx="222150" cy="291425"/>
          </a:xfrm>
        </p:grpSpPr>
        <p:sp>
          <p:nvSpPr>
            <p:cNvPr id="10421" name="Google Shape;10421;p89"/>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89"/>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89"/>
          <p:cNvGrpSpPr/>
          <p:nvPr/>
        </p:nvGrpSpPr>
        <p:grpSpPr>
          <a:xfrm>
            <a:off x="5746786" y="2204058"/>
            <a:ext cx="371998" cy="421927"/>
            <a:chOff x="-3383375" y="3611625"/>
            <a:chExt cx="258350" cy="293025"/>
          </a:xfrm>
        </p:grpSpPr>
        <p:sp>
          <p:nvSpPr>
            <p:cNvPr id="10424" name="Google Shape;10424;p89"/>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9"/>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6" name="Google Shape;10426;p89"/>
          <p:cNvGrpSpPr/>
          <p:nvPr/>
        </p:nvGrpSpPr>
        <p:grpSpPr>
          <a:xfrm>
            <a:off x="5809135" y="2756826"/>
            <a:ext cx="271097" cy="419659"/>
            <a:chOff x="-3347950" y="3971575"/>
            <a:chExt cx="188275" cy="291450"/>
          </a:xfrm>
        </p:grpSpPr>
        <p:sp>
          <p:nvSpPr>
            <p:cNvPr id="10427" name="Google Shape;10427;p89"/>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89"/>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9"/>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0" name="Google Shape;10430;p89"/>
          <p:cNvGrpSpPr/>
          <p:nvPr/>
        </p:nvGrpSpPr>
        <p:grpSpPr>
          <a:xfrm>
            <a:off x="858994" y="3307061"/>
            <a:ext cx="371998" cy="421927"/>
            <a:chOff x="-1575775" y="3238300"/>
            <a:chExt cx="258350" cy="293025"/>
          </a:xfrm>
        </p:grpSpPr>
        <p:sp>
          <p:nvSpPr>
            <p:cNvPr id="10431" name="Google Shape;10431;p89"/>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89"/>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9"/>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89"/>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9"/>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6" name="Google Shape;10436;p89"/>
          <p:cNvGrpSpPr/>
          <p:nvPr/>
        </p:nvGrpSpPr>
        <p:grpSpPr>
          <a:xfrm>
            <a:off x="2503892" y="3309051"/>
            <a:ext cx="423079" cy="424159"/>
            <a:chOff x="-1591550" y="3597475"/>
            <a:chExt cx="293825" cy="294575"/>
          </a:xfrm>
        </p:grpSpPr>
        <p:sp>
          <p:nvSpPr>
            <p:cNvPr id="10437" name="Google Shape;10437;p89"/>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89"/>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9"/>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89"/>
          <p:cNvGrpSpPr/>
          <p:nvPr/>
        </p:nvGrpSpPr>
        <p:grpSpPr>
          <a:xfrm>
            <a:off x="4153362" y="3318663"/>
            <a:ext cx="421927" cy="399248"/>
            <a:chOff x="-1592325" y="3957400"/>
            <a:chExt cx="293025" cy="277275"/>
          </a:xfrm>
        </p:grpSpPr>
        <p:sp>
          <p:nvSpPr>
            <p:cNvPr id="10441" name="Google Shape;10441;p89"/>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89"/>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89"/>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89"/>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89"/>
          <p:cNvGrpSpPr/>
          <p:nvPr/>
        </p:nvGrpSpPr>
        <p:grpSpPr>
          <a:xfrm>
            <a:off x="3640232" y="3310744"/>
            <a:ext cx="369730" cy="420775"/>
            <a:chOff x="-778700" y="3612425"/>
            <a:chExt cx="256775" cy="292225"/>
          </a:xfrm>
        </p:grpSpPr>
        <p:sp>
          <p:nvSpPr>
            <p:cNvPr id="10446" name="Google Shape;10446;p89"/>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89"/>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89"/>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89"/>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89"/>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89"/>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2" name="Google Shape;10452;p89"/>
          <p:cNvGrpSpPr/>
          <p:nvPr/>
        </p:nvGrpSpPr>
        <p:grpSpPr>
          <a:xfrm>
            <a:off x="6111733" y="3828305"/>
            <a:ext cx="340731" cy="387641"/>
            <a:chOff x="7728464" y="1561258"/>
            <a:chExt cx="349719" cy="397866"/>
          </a:xfrm>
        </p:grpSpPr>
        <p:sp>
          <p:nvSpPr>
            <p:cNvPr id="10453" name="Google Shape;10453;p89"/>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89"/>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5" name="Google Shape;10455;p89"/>
          <p:cNvGrpSpPr/>
          <p:nvPr/>
        </p:nvGrpSpPr>
        <p:grpSpPr>
          <a:xfrm>
            <a:off x="4034702" y="3828305"/>
            <a:ext cx="387681" cy="387641"/>
            <a:chOff x="5611350" y="1561258"/>
            <a:chExt cx="397907" cy="397866"/>
          </a:xfrm>
        </p:grpSpPr>
        <p:sp>
          <p:nvSpPr>
            <p:cNvPr id="10456" name="Google Shape;10456;p89"/>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89"/>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89"/>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9"/>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0" name="Google Shape;10460;p89"/>
          <p:cNvGrpSpPr/>
          <p:nvPr/>
        </p:nvGrpSpPr>
        <p:grpSpPr>
          <a:xfrm>
            <a:off x="4553987" y="3925571"/>
            <a:ext cx="387610" cy="193109"/>
            <a:chOff x="6140660" y="1661097"/>
            <a:chExt cx="397835" cy="198202"/>
          </a:xfrm>
        </p:grpSpPr>
        <p:sp>
          <p:nvSpPr>
            <p:cNvPr id="10461" name="Google Shape;10461;p89"/>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89"/>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89"/>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89"/>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5" name="Google Shape;10465;p89"/>
          <p:cNvGrpSpPr/>
          <p:nvPr/>
        </p:nvGrpSpPr>
        <p:grpSpPr>
          <a:xfrm>
            <a:off x="5073202" y="3828305"/>
            <a:ext cx="387681" cy="387641"/>
            <a:chOff x="6669907" y="1561258"/>
            <a:chExt cx="397907" cy="397866"/>
          </a:xfrm>
        </p:grpSpPr>
        <p:sp>
          <p:nvSpPr>
            <p:cNvPr id="10466" name="Google Shape;10466;p89"/>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89"/>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89"/>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9"/>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9"/>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89"/>
          <p:cNvGrpSpPr/>
          <p:nvPr/>
        </p:nvGrpSpPr>
        <p:grpSpPr>
          <a:xfrm>
            <a:off x="1958433" y="3885842"/>
            <a:ext cx="387681" cy="272572"/>
            <a:chOff x="3386036" y="1746339"/>
            <a:chExt cx="397907" cy="279762"/>
          </a:xfrm>
        </p:grpSpPr>
        <p:sp>
          <p:nvSpPr>
            <p:cNvPr id="10472" name="Google Shape;10472;p89"/>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89"/>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4" name="Google Shape;10474;p89"/>
          <p:cNvGrpSpPr/>
          <p:nvPr/>
        </p:nvGrpSpPr>
        <p:grpSpPr>
          <a:xfrm>
            <a:off x="2996130" y="3828288"/>
            <a:ext cx="387681" cy="387681"/>
            <a:chOff x="4417380" y="1687279"/>
            <a:chExt cx="397907" cy="397907"/>
          </a:xfrm>
        </p:grpSpPr>
        <p:sp>
          <p:nvSpPr>
            <p:cNvPr id="10475" name="Google Shape;10475;p89"/>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89"/>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7" name="Google Shape;10477;p89"/>
          <p:cNvGrpSpPr/>
          <p:nvPr/>
        </p:nvGrpSpPr>
        <p:grpSpPr>
          <a:xfrm>
            <a:off x="7942611" y="3308537"/>
            <a:ext cx="387661" cy="387661"/>
            <a:chOff x="2869999" y="1687279"/>
            <a:chExt cx="397887" cy="397887"/>
          </a:xfrm>
        </p:grpSpPr>
        <p:sp>
          <p:nvSpPr>
            <p:cNvPr id="10478" name="Google Shape;10478;p89"/>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89"/>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0" name="Google Shape;10480;p89"/>
          <p:cNvGrpSpPr/>
          <p:nvPr/>
        </p:nvGrpSpPr>
        <p:grpSpPr>
          <a:xfrm>
            <a:off x="2477718" y="3828664"/>
            <a:ext cx="386807" cy="386929"/>
            <a:chOff x="3902887" y="1687655"/>
            <a:chExt cx="397010" cy="397135"/>
          </a:xfrm>
        </p:grpSpPr>
        <p:sp>
          <p:nvSpPr>
            <p:cNvPr id="10481" name="Google Shape;10481;p89"/>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89"/>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3" name="Google Shape;10483;p89"/>
          <p:cNvGrpSpPr/>
          <p:nvPr/>
        </p:nvGrpSpPr>
        <p:grpSpPr>
          <a:xfrm>
            <a:off x="3515416" y="3828344"/>
            <a:ext cx="387681" cy="387681"/>
            <a:chOff x="4933458" y="1687279"/>
            <a:chExt cx="397907" cy="397907"/>
          </a:xfrm>
        </p:grpSpPr>
        <p:sp>
          <p:nvSpPr>
            <p:cNvPr id="10484" name="Google Shape;10484;p89"/>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89"/>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6" name="Google Shape;10486;p89"/>
          <p:cNvGrpSpPr/>
          <p:nvPr/>
        </p:nvGrpSpPr>
        <p:grpSpPr>
          <a:xfrm>
            <a:off x="6348367" y="3308537"/>
            <a:ext cx="387661" cy="387661"/>
            <a:chOff x="1379798" y="1723250"/>
            <a:chExt cx="397887" cy="397887"/>
          </a:xfrm>
        </p:grpSpPr>
        <p:sp>
          <p:nvSpPr>
            <p:cNvPr id="10487" name="Google Shape;10487;p89"/>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9"/>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89"/>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89"/>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1" name="Google Shape;10491;p89"/>
          <p:cNvGrpSpPr/>
          <p:nvPr/>
        </p:nvGrpSpPr>
        <p:grpSpPr>
          <a:xfrm>
            <a:off x="5286246" y="3308537"/>
            <a:ext cx="387681" cy="387661"/>
            <a:chOff x="266768" y="1721375"/>
            <a:chExt cx="397907" cy="397887"/>
          </a:xfrm>
        </p:grpSpPr>
        <p:sp>
          <p:nvSpPr>
            <p:cNvPr id="10492" name="Google Shape;10492;p89"/>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89"/>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4" name="Google Shape;10494;p89"/>
          <p:cNvGrpSpPr/>
          <p:nvPr/>
        </p:nvGrpSpPr>
        <p:grpSpPr>
          <a:xfrm>
            <a:off x="5817327" y="3308537"/>
            <a:ext cx="387641" cy="387661"/>
            <a:chOff x="864491" y="1723250"/>
            <a:chExt cx="397866" cy="397887"/>
          </a:xfrm>
        </p:grpSpPr>
        <p:sp>
          <p:nvSpPr>
            <p:cNvPr id="10495" name="Google Shape;10495;p89"/>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89"/>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89"/>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8" name="Google Shape;10498;p89"/>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9" name="Google Shape;10499;p89"/>
          <p:cNvGrpSpPr/>
          <p:nvPr/>
        </p:nvGrpSpPr>
        <p:grpSpPr>
          <a:xfrm>
            <a:off x="7411672" y="3308924"/>
            <a:ext cx="387539" cy="386888"/>
            <a:chOff x="2408992" y="1722875"/>
            <a:chExt cx="397761" cy="397093"/>
          </a:xfrm>
        </p:grpSpPr>
        <p:sp>
          <p:nvSpPr>
            <p:cNvPr id="10500" name="Google Shape;10500;p89"/>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89"/>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89"/>
          <p:cNvGrpSpPr/>
          <p:nvPr/>
        </p:nvGrpSpPr>
        <p:grpSpPr>
          <a:xfrm>
            <a:off x="6584154" y="3827060"/>
            <a:ext cx="388966" cy="388966"/>
            <a:chOff x="1190625" y="238125"/>
            <a:chExt cx="5235075" cy="5235075"/>
          </a:xfrm>
        </p:grpSpPr>
        <p:sp>
          <p:nvSpPr>
            <p:cNvPr id="10503" name="Google Shape;10503;p89"/>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9"/>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89"/>
          <p:cNvGrpSpPr/>
          <p:nvPr/>
        </p:nvGrpSpPr>
        <p:grpSpPr>
          <a:xfrm>
            <a:off x="5592488" y="3828305"/>
            <a:ext cx="387641" cy="387641"/>
            <a:chOff x="7199196" y="1561258"/>
            <a:chExt cx="397866" cy="397866"/>
          </a:xfrm>
        </p:grpSpPr>
        <p:sp>
          <p:nvSpPr>
            <p:cNvPr id="10506" name="Google Shape;10506;p89"/>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89"/>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89"/>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9" name="Google Shape;10509;p89"/>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13" name="Shape 10513"/>
        <p:cNvGrpSpPr/>
        <p:nvPr/>
      </p:nvGrpSpPr>
      <p:grpSpPr>
        <a:xfrm>
          <a:off x="0" y="0"/>
          <a:ext cx="0" cy="0"/>
          <a:chOff x="0" y="0"/>
          <a:chExt cx="0" cy="0"/>
        </a:xfrm>
      </p:grpSpPr>
      <p:pic>
        <p:nvPicPr>
          <p:cNvPr id="10514" name="Google Shape;10514;p9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39"/>
          <p:cNvSpPr txBox="1"/>
          <p:nvPr>
            <p:ph type="title"/>
          </p:nvPr>
        </p:nvSpPr>
        <p:spPr>
          <a:xfrm>
            <a:off x="4384500" y="1404538"/>
            <a:ext cx="4045200" cy="768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INTRODUCTION</a:t>
            </a:r>
            <a:endParaRPr/>
          </a:p>
        </p:txBody>
      </p:sp>
      <p:sp>
        <p:nvSpPr>
          <p:cNvPr id="556" name="Google Shape;556;p39"/>
          <p:cNvSpPr txBox="1"/>
          <p:nvPr>
            <p:ph idx="1" type="subTitle"/>
          </p:nvPr>
        </p:nvSpPr>
        <p:spPr>
          <a:xfrm>
            <a:off x="4384500" y="2314563"/>
            <a:ext cx="4045200" cy="14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sp>
        <p:nvSpPr>
          <p:cNvPr id="557" name="Google Shape;557;p39"/>
          <p:cNvSpPr/>
          <p:nvPr/>
        </p:nvSpPr>
        <p:spPr>
          <a:xfrm>
            <a:off x="4651513" y="1645880"/>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9"/>
          <p:cNvSpPr/>
          <p:nvPr/>
        </p:nvSpPr>
        <p:spPr>
          <a:xfrm>
            <a:off x="5694800" y="4148331"/>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9"/>
          <p:cNvSpPr/>
          <p:nvPr/>
        </p:nvSpPr>
        <p:spPr>
          <a:xfrm rot="-1685758">
            <a:off x="4258316" y="96744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 name="Google Shape;560;p39"/>
          <p:cNvGrpSpPr/>
          <p:nvPr/>
        </p:nvGrpSpPr>
        <p:grpSpPr>
          <a:xfrm>
            <a:off x="706057" y="956975"/>
            <a:ext cx="3107245" cy="3299166"/>
            <a:chOff x="299357" y="956975"/>
            <a:chExt cx="3107245" cy="3299166"/>
          </a:xfrm>
        </p:grpSpPr>
        <p:grpSp>
          <p:nvGrpSpPr>
            <p:cNvPr id="561" name="Google Shape;561;p39"/>
            <p:cNvGrpSpPr/>
            <p:nvPr/>
          </p:nvGrpSpPr>
          <p:grpSpPr>
            <a:xfrm>
              <a:off x="2494950" y="1297100"/>
              <a:ext cx="65475" cy="397950"/>
              <a:chOff x="2551425" y="1409425"/>
              <a:chExt cx="65475" cy="397950"/>
            </a:xfrm>
          </p:grpSpPr>
          <p:sp>
            <p:nvSpPr>
              <p:cNvPr id="562" name="Google Shape;562;p39"/>
              <p:cNvSpPr/>
              <p:nvPr/>
            </p:nvSpPr>
            <p:spPr>
              <a:xfrm>
                <a:off x="2568775" y="1499550"/>
                <a:ext cx="36100" cy="30850"/>
              </a:xfrm>
              <a:custGeom>
                <a:rect b="b" l="l" r="r" t="t"/>
                <a:pathLst>
                  <a:path extrusionOk="0" h="1234" w="1444">
                    <a:moveTo>
                      <a:pt x="621" y="0"/>
                    </a:moveTo>
                    <a:cubicBezTo>
                      <a:pt x="304" y="0"/>
                      <a:pt x="1" y="248"/>
                      <a:pt x="1" y="610"/>
                    </a:cubicBezTo>
                    <a:cubicBezTo>
                      <a:pt x="1" y="949"/>
                      <a:pt x="268" y="1234"/>
                      <a:pt x="607" y="1234"/>
                    </a:cubicBezTo>
                    <a:cubicBezTo>
                      <a:pt x="1159" y="1234"/>
                      <a:pt x="1444" y="575"/>
                      <a:pt x="1052" y="183"/>
                    </a:cubicBezTo>
                    <a:cubicBezTo>
                      <a:pt x="926" y="56"/>
                      <a:pt x="772" y="0"/>
                      <a:pt x="62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9"/>
              <p:cNvSpPr/>
              <p:nvPr/>
            </p:nvSpPr>
            <p:spPr>
              <a:xfrm>
                <a:off x="2559875" y="1490575"/>
                <a:ext cx="57025" cy="48750"/>
              </a:xfrm>
              <a:custGeom>
                <a:rect b="b" l="l" r="r" t="t"/>
                <a:pathLst>
                  <a:path extrusionOk="0" h="1950" w="2281">
                    <a:moveTo>
                      <a:pt x="984" y="96"/>
                    </a:moveTo>
                    <a:cubicBezTo>
                      <a:pt x="1772" y="96"/>
                      <a:pt x="2169" y="1046"/>
                      <a:pt x="1622" y="1611"/>
                    </a:cubicBezTo>
                    <a:cubicBezTo>
                      <a:pt x="1435" y="1797"/>
                      <a:pt x="1207" y="1880"/>
                      <a:pt x="984" y="1880"/>
                    </a:cubicBezTo>
                    <a:cubicBezTo>
                      <a:pt x="525" y="1880"/>
                      <a:pt x="90" y="1527"/>
                      <a:pt x="90" y="987"/>
                    </a:cubicBezTo>
                    <a:cubicBezTo>
                      <a:pt x="90" y="488"/>
                      <a:pt x="482" y="96"/>
                      <a:pt x="963" y="96"/>
                    </a:cubicBezTo>
                    <a:cubicBezTo>
                      <a:pt x="970" y="96"/>
                      <a:pt x="977" y="96"/>
                      <a:pt x="984" y="96"/>
                    </a:cubicBezTo>
                    <a:close/>
                    <a:moveTo>
                      <a:pt x="979" y="0"/>
                    </a:moveTo>
                    <a:cubicBezTo>
                      <a:pt x="481" y="0"/>
                      <a:pt x="1" y="391"/>
                      <a:pt x="1" y="969"/>
                    </a:cubicBezTo>
                    <a:cubicBezTo>
                      <a:pt x="1" y="1504"/>
                      <a:pt x="428" y="1949"/>
                      <a:pt x="963" y="1949"/>
                    </a:cubicBezTo>
                    <a:cubicBezTo>
                      <a:pt x="1835" y="1949"/>
                      <a:pt x="2281" y="898"/>
                      <a:pt x="1657" y="292"/>
                    </a:cubicBezTo>
                    <a:cubicBezTo>
                      <a:pt x="1461" y="90"/>
                      <a:pt x="1218" y="0"/>
                      <a:pt x="979"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9"/>
              <p:cNvSpPr/>
              <p:nvPr/>
            </p:nvSpPr>
            <p:spPr>
              <a:xfrm>
                <a:off x="2568775" y="1418400"/>
                <a:ext cx="36100" cy="30950"/>
              </a:xfrm>
              <a:custGeom>
                <a:rect b="b" l="l" r="r" t="t"/>
                <a:pathLst>
                  <a:path extrusionOk="0" h="1238" w="1444">
                    <a:moveTo>
                      <a:pt x="613" y="0"/>
                    </a:moveTo>
                    <a:cubicBezTo>
                      <a:pt x="299" y="0"/>
                      <a:pt x="1" y="243"/>
                      <a:pt x="1" y="614"/>
                    </a:cubicBezTo>
                    <a:cubicBezTo>
                      <a:pt x="1" y="952"/>
                      <a:pt x="268" y="1220"/>
                      <a:pt x="607" y="1238"/>
                    </a:cubicBezTo>
                    <a:cubicBezTo>
                      <a:pt x="1159" y="1238"/>
                      <a:pt x="1444" y="578"/>
                      <a:pt x="1052" y="186"/>
                    </a:cubicBezTo>
                    <a:cubicBezTo>
                      <a:pt x="923" y="58"/>
                      <a:pt x="766" y="0"/>
                      <a:pt x="613"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9"/>
              <p:cNvSpPr/>
              <p:nvPr/>
            </p:nvSpPr>
            <p:spPr>
              <a:xfrm>
                <a:off x="2559875" y="1409425"/>
                <a:ext cx="56900" cy="48400"/>
              </a:xfrm>
              <a:custGeom>
                <a:rect b="b" l="l" r="r" t="t"/>
                <a:pathLst>
                  <a:path extrusionOk="0" h="1936" w="2276">
                    <a:moveTo>
                      <a:pt x="984" y="100"/>
                    </a:moveTo>
                    <a:cubicBezTo>
                      <a:pt x="1772" y="100"/>
                      <a:pt x="2169" y="1049"/>
                      <a:pt x="1604" y="1614"/>
                    </a:cubicBezTo>
                    <a:cubicBezTo>
                      <a:pt x="1426" y="1798"/>
                      <a:pt x="1204" y="1880"/>
                      <a:pt x="985" y="1880"/>
                    </a:cubicBezTo>
                    <a:cubicBezTo>
                      <a:pt x="524" y="1880"/>
                      <a:pt x="78" y="1517"/>
                      <a:pt x="90" y="973"/>
                    </a:cubicBezTo>
                    <a:cubicBezTo>
                      <a:pt x="90" y="492"/>
                      <a:pt x="482" y="100"/>
                      <a:pt x="963" y="100"/>
                    </a:cubicBezTo>
                    <a:cubicBezTo>
                      <a:pt x="970" y="100"/>
                      <a:pt x="977" y="100"/>
                      <a:pt x="984" y="100"/>
                    </a:cubicBezTo>
                    <a:close/>
                    <a:moveTo>
                      <a:pt x="971" y="0"/>
                    </a:moveTo>
                    <a:cubicBezTo>
                      <a:pt x="476" y="0"/>
                      <a:pt x="1" y="386"/>
                      <a:pt x="1" y="973"/>
                    </a:cubicBezTo>
                    <a:cubicBezTo>
                      <a:pt x="1" y="1507"/>
                      <a:pt x="428" y="1935"/>
                      <a:pt x="963" y="1935"/>
                    </a:cubicBezTo>
                    <a:cubicBezTo>
                      <a:pt x="970" y="1935"/>
                      <a:pt x="977" y="1935"/>
                      <a:pt x="984" y="1935"/>
                    </a:cubicBezTo>
                    <a:cubicBezTo>
                      <a:pt x="1843" y="1935"/>
                      <a:pt x="2276" y="897"/>
                      <a:pt x="1657" y="296"/>
                    </a:cubicBezTo>
                    <a:cubicBezTo>
                      <a:pt x="1459" y="92"/>
                      <a:pt x="1213" y="0"/>
                      <a:pt x="97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9"/>
              <p:cNvSpPr/>
              <p:nvPr/>
            </p:nvSpPr>
            <p:spPr>
              <a:xfrm>
                <a:off x="2568775" y="1588075"/>
                <a:ext cx="36100" cy="30950"/>
              </a:xfrm>
              <a:custGeom>
                <a:rect b="b" l="l" r="r" t="t"/>
                <a:pathLst>
                  <a:path extrusionOk="0" h="1238" w="1444">
                    <a:moveTo>
                      <a:pt x="613" y="1"/>
                    </a:moveTo>
                    <a:cubicBezTo>
                      <a:pt x="299" y="1"/>
                      <a:pt x="1" y="243"/>
                      <a:pt x="1" y="614"/>
                    </a:cubicBezTo>
                    <a:cubicBezTo>
                      <a:pt x="1" y="953"/>
                      <a:pt x="268" y="1220"/>
                      <a:pt x="607" y="1238"/>
                    </a:cubicBezTo>
                    <a:cubicBezTo>
                      <a:pt x="1159" y="1238"/>
                      <a:pt x="1444" y="579"/>
                      <a:pt x="1052" y="187"/>
                    </a:cubicBezTo>
                    <a:cubicBezTo>
                      <a:pt x="923" y="58"/>
                      <a:pt x="766" y="1"/>
                      <a:pt x="613"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9"/>
              <p:cNvSpPr/>
              <p:nvPr/>
            </p:nvSpPr>
            <p:spPr>
              <a:xfrm>
                <a:off x="2559875" y="1579100"/>
                <a:ext cx="57025" cy="48850"/>
              </a:xfrm>
              <a:custGeom>
                <a:rect b="b" l="l" r="r" t="t"/>
                <a:pathLst>
                  <a:path extrusionOk="0" h="1954" w="2281">
                    <a:moveTo>
                      <a:pt x="984" y="100"/>
                    </a:moveTo>
                    <a:cubicBezTo>
                      <a:pt x="1772" y="100"/>
                      <a:pt x="2169" y="1050"/>
                      <a:pt x="1622" y="1615"/>
                    </a:cubicBezTo>
                    <a:cubicBezTo>
                      <a:pt x="1438" y="1793"/>
                      <a:pt x="1213" y="1873"/>
                      <a:pt x="992" y="1873"/>
                    </a:cubicBezTo>
                    <a:cubicBezTo>
                      <a:pt x="531" y="1873"/>
                      <a:pt x="90" y="1522"/>
                      <a:pt x="90" y="991"/>
                    </a:cubicBezTo>
                    <a:cubicBezTo>
                      <a:pt x="90" y="492"/>
                      <a:pt x="482" y="100"/>
                      <a:pt x="963" y="100"/>
                    </a:cubicBezTo>
                    <a:cubicBezTo>
                      <a:pt x="970" y="100"/>
                      <a:pt x="977" y="100"/>
                      <a:pt x="984" y="100"/>
                    </a:cubicBezTo>
                    <a:close/>
                    <a:moveTo>
                      <a:pt x="971" y="1"/>
                    </a:moveTo>
                    <a:cubicBezTo>
                      <a:pt x="476" y="1"/>
                      <a:pt x="1" y="386"/>
                      <a:pt x="1" y="973"/>
                    </a:cubicBezTo>
                    <a:cubicBezTo>
                      <a:pt x="1" y="1508"/>
                      <a:pt x="428" y="1935"/>
                      <a:pt x="963" y="1953"/>
                    </a:cubicBezTo>
                    <a:cubicBezTo>
                      <a:pt x="1835" y="1953"/>
                      <a:pt x="2281" y="902"/>
                      <a:pt x="1657" y="296"/>
                    </a:cubicBezTo>
                    <a:cubicBezTo>
                      <a:pt x="1459" y="92"/>
                      <a:pt x="1213" y="1"/>
                      <a:pt x="971"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9"/>
              <p:cNvSpPr/>
              <p:nvPr/>
            </p:nvSpPr>
            <p:spPr>
              <a:xfrm>
                <a:off x="2563450" y="1679125"/>
                <a:ext cx="35650" cy="30950"/>
              </a:xfrm>
              <a:custGeom>
                <a:rect b="b" l="l" r="r" t="t"/>
                <a:pathLst>
                  <a:path extrusionOk="0" h="1238" w="1426">
                    <a:moveTo>
                      <a:pt x="820" y="1"/>
                    </a:moveTo>
                    <a:cubicBezTo>
                      <a:pt x="267" y="1"/>
                      <a:pt x="0" y="660"/>
                      <a:pt x="374" y="1052"/>
                    </a:cubicBezTo>
                    <a:cubicBezTo>
                      <a:pt x="503" y="1180"/>
                      <a:pt x="660" y="1238"/>
                      <a:pt x="813" y="1238"/>
                    </a:cubicBezTo>
                    <a:cubicBezTo>
                      <a:pt x="1127" y="1238"/>
                      <a:pt x="1425" y="995"/>
                      <a:pt x="1425" y="624"/>
                    </a:cubicBezTo>
                    <a:cubicBezTo>
                      <a:pt x="1425" y="286"/>
                      <a:pt x="1158" y="1"/>
                      <a:pt x="820"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9"/>
              <p:cNvSpPr/>
              <p:nvPr/>
            </p:nvSpPr>
            <p:spPr>
              <a:xfrm>
                <a:off x="2551425" y="1670225"/>
                <a:ext cx="56575" cy="48750"/>
              </a:xfrm>
              <a:custGeom>
                <a:rect b="b" l="l" r="r" t="t"/>
                <a:pathLst>
                  <a:path extrusionOk="0" h="1950" w="2263">
                    <a:moveTo>
                      <a:pt x="1278" y="73"/>
                    </a:moveTo>
                    <a:cubicBezTo>
                      <a:pt x="1739" y="73"/>
                      <a:pt x="2186" y="437"/>
                      <a:pt x="2173" y="980"/>
                    </a:cubicBezTo>
                    <a:cubicBezTo>
                      <a:pt x="2173" y="1461"/>
                      <a:pt x="1782" y="1853"/>
                      <a:pt x="1301" y="1853"/>
                    </a:cubicBezTo>
                    <a:cubicBezTo>
                      <a:pt x="1293" y="1853"/>
                      <a:pt x="1286" y="1853"/>
                      <a:pt x="1279" y="1853"/>
                    </a:cubicBezTo>
                    <a:cubicBezTo>
                      <a:pt x="491" y="1853"/>
                      <a:pt x="94" y="904"/>
                      <a:pt x="659" y="339"/>
                    </a:cubicBezTo>
                    <a:cubicBezTo>
                      <a:pt x="837" y="155"/>
                      <a:pt x="1059" y="73"/>
                      <a:pt x="1278" y="73"/>
                    </a:cubicBezTo>
                    <a:close/>
                    <a:moveTo>
                      <a:pt x="1301" y="0"/>
                    </a:moveTo>
                    <a:cubicBezTo>
                      <a:pt x="428" y="0"/>
                      <a:pt x="0" y="1051"/>
                      <a:pt x="606" y="1657"/>
                    </a:cubicBezTo>
                    <a:cubicBezTo>
                      <a:pt x="802" y="1859"/>
                      <a:pt x="1045" y="1949"/>
                      <a:pt x="1284" y="1949"/>
                    </a:cubicBezTo>
                    <a:cubicBezTo>
                      <a:pt x="1782" y="1949"/>
                      <a:pt x="2263" y="1558"/>
                      <a:pt x="2263" y="980"/>
                    </a:cubicBezTo>
                    <a:cubicBezTo>
                      <a:pt x="2263" y="446"/>
                      <a:pt x="1835" y="0"/>
                      <a:pt x="130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9"/>
              <p:cNvSpPr/>
              <p:nvPr/>
            </p:nvSpPr>
            <p:spPr>
              <a:xfrm>
                <a:off x="2563450" y="1767750"/>
                <a:ext cx="35650" cy="30850"/>
              </a:xfrm>
              <a:custGeom>
                <a:rect b="b" l="l" r="r" t="t"/>
                <a:pathLst>
                  <a:path extrusionOk="0" h="1234" w="1426">
                    <a:moveTo>
                      <a:pt x="820" y="1"/>
                    </a:moveTo>
                    <a:cubicBezTo>
                      <a:pt x="267" y="1"/>
                      <a:pt x="0" y="660"/>
                      <a:pt x="374" y="1052"/>
                    </a:cubicBezTo>
                    <a:cubicBezTo>
                      <a:pt x="500" y="1177"/>
                      <a:pt x="653" y="1234"/>
                      <a:pt x="803" y="1234"/>
                    </a:cubicBezTo>
                    <a:cubicBezTo>
                      <a:pt x="1121" y="1234"/>
                      <a:pt x="1425" y="982"/>
                      <a:pt x="1425" y="606"/>
                    </a:cubicBezTo>
                    <a:cubicBezTo>
                      <a:pt x="1425" y="268"/>
                      <a:pt x="1158" y="1"/>
                      <a:pt x="820"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9"/>
              <p:cNvSpPr/>
              <p:nvPr/>
            </p:nvSpPr>
            <p:spPr>
              <a:xfrm>
                <a:off x="2551425" y="1758850"/>
                <a:ext cx="56575" cy="48525"/>
              </a:xfrm>
              <a:custGeom>
                <a:rect b="b" l="l" r="r" t="t"/>
                <a:pathLst>
                  <a:path extrusionOk="0" h="1941" w="2263">
                    <a:moveTo>
                      <a:pt x="1284" y="69"/>
                    </a:moveTo>
                    <a:cubicBezTo>
                      <a:pt x="1738" y="69"/>
                      <a:pt x="2173" y="423"/>
                      <a:pt x="2173" y="962"/>
                    </a:cubicBezTo>
                    <a:cubicBezTo>
                      <a:pt x="2191" y="1461"/>
                      <a:pt x="1799" y="1853"/>
                      <a:pt x="1301" y="1871"/>
                    </a:cubicBezTo>
                    <a:lnTo>
                      <a:pt x="1301" y="1853"/>
                    </a:lnTo>
                    <a:cubicBezTo>
                      <a:pt x="1293" y="1853"/>
                      <a:pt x="1286" y="1853"/>
                      <a:pt x="1279" y="1853"/>
                    </a:cubicBezTo>
                    <a:cubicBezTo>
                      <a:pt x="491" y="1853"/>
                      <a:pt x="94" y="904"/>
                      <a:pt x="659" y="339"/>
                    </a:cubicBezTo>
                    <a:cubicBezTo>
                      <a:pt x="840" y="153"/>
                      <a:pt x="1064" y="69"/>
                      <a:pt x="1284" y="69"/>
                    </a:cubicBezTo>
                    <a:close/>
                    <a:moveTo>
                      <a:pt x="1301" y="0"/>
                    </a:moveTo>
                    <a:cubicBezTo>
                      <a:pt x="428" y="0"/>
                      <a:pt x="0" y="1034"/>
                      <a:pt x="606" y="1657"/>
                    </a:cubicBezTo>
                    <a:cubicBezTo>
                      <a:pt x="801" y="1853"/>
                      <a:pt x="1043" y="1941"/>
                      <a:pt x="1281" y="1941"/>
                    </a:cubicBezTo>
                    <a:cubicBezTo>
                      <a:pt x="1780" y="1941"/>
                      <a:pt x="2263" y="1554"/>
                      <a:pt x="2263" y="962"/>
                    </a:cubicBezTo>
                    <a:cubicBezTo>
                      <a:pt x="2263" y="428"/>
                      <a:pt x="1835" y="0"/>
                      <a:pt x="130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39"/>
            <p:cNvGrpSpPr/>
            <p:nvPr/>
          </p:nvGrpSpPr>
          <p:grpSpPr>
            <a:xfrm>
              <a:off x="901100" y="956975"/>
              <a:ext cx="472550" cy="202200"/>
              <a:chOff x="1441900" y="2926313"/>
              <a:chExt cx="472550" cy="202200"/>
            </a:xfrm>
          </p:grpSpPr>
          <p:sp>
            <p:nvSpPr>
              <p:cNvPr id="573" name="Google Shape;573;p39"/>
              <p:cNvSpPr/>
              <p:nvPr/>
            </p:nvSpPr>
            <p:spPr>
              <a:xfrm>
                <a:off x="1441900" y="2926313"/>
                <a:ext cx="285500" cy="202200"/>
              </a:xfrm>
              <a:custGeom>
                <a:rect b="b" l="l" r="r" t="t"/>
                <a:pathLst>
                  <a:path extrusionOk="0" fill="none" h="8088" w="11420">
                    <a:moveTo>
                      <a:pt x="11420" y="0"/>
                    </a:moveTo>
                    <a:cubicBezTo>
                      <a:pt x="9140" y="0"/>
                      <a:pt x="7180" y="1639"/>
                      <a:pt x="6753" y="3884"/>
                    </a:cubicBezTo>
                    <a:cubicBezTo>
                      <a:pt x="5025" y="3403"/>
                      <a:pt x="3243" y="4436"/>
                      <a:pt x="2780" y="6164"/>
                    </a:cubicBezTo>
                    <a:cubicBezTo>
                      <a:pt x="1462" y="5594"/>
                      <a:pt x="1" y="6645"/>
                      <a:pt x="126" y="8088"/>
                    </a:cubicBezTo>
                    <a:lnTo>
                      <a:pt x="2994" y="8088"/>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9"/>
              <p:cNvSpPr/>
              <p:nvPr/>
            </p:nvSpPr>
            <p:spPr>
              <a:xfrm>
                <a:off x="1752325" y="2926313"/>
                <a:ext cx="35650" cy="13375"/>
              </a:xfrm>
              <a:custGeom>
                <a:rect b="b" l="l" r="r" t="t"/>
                <a:pathLst>
                  <a:path extrusionOk="0" fill="none" h="535" w="1426">
                    <a:moveTo>
                      <a:pt x="0" y="0"/>
                    </a:moveTo>
                    <a:cubicBezTo>
                      <a:pt x="0" y="0"/>
                      <a:pt x="998" y="107"/>
                      <a:pt x="1426"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9"/>
              <p:cNvSpPr/>
              <p:nvPr/>
            </p:nvSpPr>
            <p:spPr>
              <a:xfrm>
                <a:off x="1540325" y="3127613"/>
                <a:ext cx="248100" cy="25"/>
              </a:xfrm>
              <a:custGeom>
                <a:rect b="b" l="l" r="r" t="t"/>
                <a:pathLst>
                  <a:path extrusionOk="0" fill="none" h="1" w="9924">
                    <a:moveTo>
                      <a:pt x="1" y="0"/>
                    </a:moveTo>
                    <a:lnTo>
                      <a:pt x="9923" y="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9"/>
              <p:cNvSpPr/>
              <p:nvPr/>
            </p:nvSpPr>
            <p:spPr>
              <a:xfrm>
                <a:off x="1540325" y="3040313"/>
                <a:ext cx="39675" cy="20950"/>
              </a:xfrm>
              <a:custGeom>
                <a:rect b="b" l="l" r="r" t="t"/>
                <a:pathLst>
                  <a:path extrusionOk="0" fill="none" h="838" w="1587">
                    <a:moveTo>
                      <a:pt x="1586" y="1"/>
                    </a:moveTo>
                    <a:cubicBezTo>
                      <a:pt x="1586" y="1"/>
                      <a:pt x="428" y="108"/>
                      <a:pt x="1"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9"/>
              <p:cNvSpPr/>
              <p:nvPr/>
            </p:nvSpPr>
            <p:spPr>
              <a:xfrm>
                <a:off x="1829375" y="3002013"/>
                <a:ext cx="85075" cy="27200"/>
              </a:xfrm>
              <a:custGeom>
                <a:rect b="b" l="l" r="r" t="t"/>
                <a:pathLst>
                  <a:path extrusionOk="0" fill="none" h="1088" w="3403">
                    <a:moveTo>
                      <a:pt x="0" y="357"/>
                    </a:moveTo>
                    <a:cubicBezTo>
                      <a:pt x="0" y="357"/>
                      <a:pt x="2102" y="1"/>
                      <a:pt x="3403"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 name="Google Shape;578;p39"/>
            <p:cNvGrpSpPr/>
            <p:nvPr/>
          </p:nvGrpSpPr>
          <p:grpSpPr>
            <a:xfrm>
              <a:off x="1280200" y="1078550"/>
              <a:ext cx="1043050" cy="1488400"/>
              <a:chOff x="910475" y="761863"/>
              <a:chExt cx="1043050" cy="1488400"/>
            </a:xfrm>
          </p:grpSpPr>
          <p:sp>
            <p:nvSpPr>
              <p:cNvPr id="579" name="Google Shape;579;p39"/>
              <p:cNvSpPr/>
              <p:nvPr/>
            </p:nvSpPr>
            <p:spPr>
              <a:xfrm>
                <a:off x="910475" y="761863"/>
                <a:ext cx="1043050" cy="1488400"/>
              </a:xfrm>
              <a:custGeom>
                <a:rect b="b" l="l" r="r" t="t"/>
                <a:pathLst>
                  <a:path extrusionOk="0" fill="none" h="59536" w="41722">
                    <a:moveTo>
                      <a:pt x="41722" y="8159"/>
                    </a:moveTo>
                    <a:lnTo>
                      <a:pt x="41722" y="57914"/>
                    </a:lnTo>
                    <a:cubicBezTo>
                      <a:pt x="41722" y="58805"/>
                      <a:pt x="40991" y="59536"/>
                      <a:pt x="40101" y="59536"/>
                    </a:cubicBezTo>
                    <a:lnTo>
                      <a:pt x="1622" y="59536"/>
                    </a:lnTo>
                    <a:cubicBezTo>
                      <a:pt x="731" y="59536"/>
                      <a:pt x="1" y="58805"/>
                      <a:pt x="1" y="57914"/>
                    </a:cubicBezTo>
                    <a:lnTo>
                      <a:pt x="1" y="1621"/>
                    </a:lnTo>
                    <a:cubicBezTo>
                      <a:pt x="1" y="730"/>
                      <a:pt x="731" y="0"/>
                      <a:pt x="1622" y="0"/>
                    </a:cubicBezTo>
                    <a:lnTo>
                      <a:pt x="32512" y="0"/>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9"/>
              <p:cNvSpPr/>
              <p:nvPr/>
            </p:nvSpPr>
            <p:spPr>
              <a:xfrm>
                <a:off x="1723250" y="761863"/>
                <a:ext cx="224500" cy="206225"/>
              </a:xfrm>
              <a:custGeom>
                <a:rect b="b" l="l" r="r" t="t"/>
                <a:pathLst>
                  <a:path extrusionOk="0" fill="none" h="8249" w="8980">
                    <a:moveTo>
                      <a:pt x="1" y="0"/>
                    </a:moveTo>
                    <a:lnTo>
                      <a:pt x="1" y="6645"/>
                    </a:lnTo>
                    <a:cubicBezTo>
                      <a:pt x="1" y="7518"/>
                      <a:pt x="713" y="8248"/>
                      <a:pt x="1604" y="8248"/>
                    </a:cubicBezTo>
                    <a:lnTo>
                      <a:pt x="8979" y="8248"/>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9"/>
              <p:cNvSpPr/>
              <p:nvPr/>
            </p:nvSpPr>
            <p:spPr>
              <a:xfrm>
                <a:off x="1051650" y="1062463"/>
                <a:ext cx="760700" cy="22300"/>
              </a:xfrm>
              <a:custGeom>
                <a:rect b="b" l="l" r="r" t="t"/>
                <a:pathLst>
                  <a:path extrusionOk="0" fill="none" h="892" w="30428">
                    <a:moveTo>
                      <a:pt x="1" y="1"/>
                    </a:moveTo>
                    <a:lnTo>
                      <a:pt x="30428" y="1"/>
                    </a:lnTo>
                    <a:lnTo>
                      <a:pt x="30428"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9"/>
              <p:cNvSpPr/>
              <p:nvPr/>
            </p:nvSpPr>
            <p:spPr>
              <a:xfrm>
                <a:off x="1051650" y="1162663"/>
                <a:ext cx="760700" cy="22300"/>
              </a:xfrm>
              <a:custGeom>
                <a:rect b="b" l="l" r="r" t="t"/>
                <a:pathLst>
                  <a:path extrusionOk="0" fill="none" h="892" w="30428">
                    <a:moveTo>
                      <a:pt x="1" y="1"/>
                    </a:moveTo>
                    <a:lnTo>
                      <a:pt x="30428" y="1"/>
                    </a:lnTo>
                    <a:lnTo>
                      <a:pt x="30428" y="892"/>
                    </a:lnTo>
                    <a:lnTo>
                      <a:pt x="1" y="892"/>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9"/>
              <p:cNvSpPr/>
              <p:nvPr/>
            </p:nvSpPr>
            <p:spPr>
              <a:xfrm>
                <a:off x="1051650" y="1262888"/>
                <a:ext cx="760700" cy="22275"/>
              </a:xfrm>
              <a:custGeom>
                <a:rect b="b" l="l" r="r" t="t"/>
                <a:pathLst>
                  <a:path extrusionOk="0" fill="none" h="891" w="30428">
                    <a:moveTo>
                      <a:pt x="1" y="0"/>
                    </a:moveTo>
                    <a:lnTo>
                      <a:pt x="30428" y="0"/>
                    </a:lnTo>
                    <a:lnTo>
                      <a:pt x="30428"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9"/>
              <p:cNvSpPr/>
              <p:nvPr/>
            </p:nvSpPr>
            <p:spPr>
              <a:xfrm>
                <a:off x="1051650" y="1363088"/>
                <a:ext cx="760700" cy="22300"/>
              </a:xfrm>
              <a:custGeom>
                <a:rect b="b" l="l" r="r" t="t"/>
                <a:pathLst>
                  <a:path extrusionOk="0" fill="none" h="892" w="30428">
                    <a:moveTo>
                      <a:pt x="1" y="0"/>
                    </a:moveTo>
                    <a:lnTo>
                      <a:pt x="30428" y="0"/>
                    </a:lnTo>
                    <a:lnTo>
                      <a:pt x="30428"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9"/>
              <p:cNvSpPr/>
              <p:nvPr/>
            </p:nvSpPr>
            <p:spPr>
              <a:xfrm>
                <a:off x="1051650" y="1463288"/>
                <a:ext cx="760700" cy="22300"/>
              </a:xfrm>
              <a:custGeom>
                <a:rect b="b" l="l" r="r" t="t"/>
                <a:pathLst>
                  <a:path extrusionOk="0" fill="none" h="892" w="30428">
                    <a:moveTo>
                      <a:pt x="1" y="1"/>
                    </a:moveTo>
                    <a:lnTo>
                      <a:pt x="30428" y="1"/>
                    </a:lnTo>
                    <a:lnTo>
                      <a:pt x="30428"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9"/>
              <p:cNvSpPr/>
              <p:nvPr/>
            </p:nvSpPr>
            <p:spPr>
              <a:xfrm>
                <a:off x="1051650" y="1563488"/>
                <a:ext cx="760700" cy="22300"/>
              </a:xfrm>
              <a:custGeom>
                <a:rect b="b" l="l" r="r" t="t"/>
                <a:pathLst>
                  <a:path extrusionOk="0" fill="none" h="892" w="30428">
                    <a:moveTo>
                      <a:pt x="1" y="1"/>
                    </a:moveTo>
                    <a:lnTo>
                      <a:pt x="30428" y="1"/>
                    </a:lnTo>
                    <a:lnTo>
                      <a:pt x="30428" y="892"/>
                    </a:lnTo>
                    <a:lnTo>
                      <a:pt x="1" y="892"/>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9"/>
              <p:cNvSpPr/>
              <p:nvPr/>
            </p:nvSpPr>
            <p:spPr>
              <a:xfrm>
                <a:off x="1051650" y="1663713"/>
                <a:ext cx="760700" cy="22275"/>
              </a:xfrm>
              <a:custGeom>
                <a:rect b="b" l="l" r="r" t="t"/>
                <a:pathLst>
                  <a:path extrusionOk="0" fill="none" h="891" w="30428">
                    <a:moveTo>
                      <a:pt x="1" y="0"/>
                    </a:moveTo>
                    <a:lnTo>
                      <a:pt x="30428" y="0"/>
                    </a:lnTo>
                    <a:lnTo>
                      <a:pt x="30428"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9"/>
              <p:cNvSpPr/>
              <p:nvPr/>
            </p:nvSpPr>
            <p:spPr>
              <a:xfrm>
                <a:off x="1051650" y="1782613"/>
                <a:ext cx="315350" cy="22300"/>
              </a:xfrm>
              <a:custGeom>
                <a:rect b="b" l="l" r="r" t="t"/>
                <a:pathLst>
                  <a:path extrusionOk="0" fill="none" h="892" w="12614">
                    <a:moveTo>
                      <a:pt x="1" y="1"/>
                    </a:moveTo>
                    <a:lnTo>
                      <a:pt x="12613" y="1"/>
                    </a:lnTo>
                    <a:lnTo>
                      <a:pt x="12613"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9"/>
              <p:cNvSpPr/>
              <p:nvPr/>
            </p:nvSpPr>
            <p:spPr>
              <a:xfrm>
                <a:off x="1051650" y="1990163"/>
                <a:ext cx="393275" cy="0"/>
              </a:xfrm>
              <a:custGeom>
                <a:rect b="b" l="l" r="r" t="t"/>
                <a:pathLst>
                  <a:path extrusionOk="0" fill="none" h="0" w="15731">
                    <a:moveTo>
                      <a:pt x="1" y="0"/>
                    </a:moveTo>
                    <a:lnTo>
                      <a:pt x="15731" y="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 name="Google Shape;590;p39"/>
            <p:cNvGrpSpPr/>
            <p:nvPr/>
          </p:nvGrpSpPr>
          <p:grpSpPr>
            <a:xfrm>
              <a:off x="1941575" y="2024713"/>
              <a:ext cx="875600" cy="1088925"/>
              <a:chOff x="5962175" y="478150"/>
              <a:chExt cx="875600" cy="1088925"/>
            </a:xfrm>
          </p:grpSpPr>
          <p:sp>
            <p:nvSpPr>
              <p:cNvPr id="591" name="Google Shape;591;p39"/>
              <p:cNvSpPr/>
              <p:nvPr/>
            </p:nvSpPr>
            <p:spPr>
              <a:xfrm>
                <a:off x="6095350" y="582825"/>
                <a:ext cx="504600" cy="504600"/>
              </a:xfrm>
              <a:custGeom>
                <a:rect b="b" l="l" r="r" t="t"/>
                <a:pathLst>
                  <a:path extrusionOk="0" h="20184" w="20184">
                    <a:moveTo>
                      <a:pt x="10083" y="0"/>
                    </a:moveTo>
                    <a:lnTo>
                      <a:pt x="10083" y="0"/>
                    </a:lnTo>
                    <a:cubicBezTo>
                      <a:pt x="15659" y="18"/>
                      <a:pt x="20166" y="4525"/>
                      <a:pt x="20184" y="10101"/>
                    </a:cubicBezTo>
                    <a:lnTo>
                      <a:pt x="20184" y="10101"/>
                    </a:lnTo>
                    <a:cubicBezTo>
                      <a:pt x="20166" y="15659"/>
                      <a:pt x="15659" y="20166"/>
                      <a:pt x="10083" y="20184"/>
                    </a:cubicBezTo>
                    <a:lnTo>
                      <a:pt x="10083" y="20184"/>
                    </a:lnTo>
                    <a:cubicBezTo>
                      <a:pt x="4525" y="20166"/>
                      <a:pt x="0" y="15659"/>
                      <a:pt x="0" y="10101"/>
                    </a:cubicBezTo>
                    <a:lnTo>
                      <a:pt x="0" y="10101"/>
                    </a:lnTo>
                    <a:cubicBezTo>
                      <a:pt x="0" y="4525"/>
                      <a:pt x="4525" y="18"/>
                      <a:pt x="10083" y="0"/>
                    </a:cubicBezTo>
                    <a:close/>
                  </a:path>
                </a:pathLst>
              </a:custGeom>
              <a:gradFill>
                <a:gsLst>
                  <a:gs pos="0">
                    <a:schemeClr val="dk2"/>
                  </a:gs>
                  <a:gs pos="100000">
                    <a:schemeClr val="lt1"/>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9"/>
              <p:cNvSpPr/>
              <p:nvPr/>
            </p:nvSpPr>
            <p:spPr>
              <a:xfrm>
                <a:off x="6501075" y="1086075"/>
                <a:ext cx="145650" cy="186625"/>
              </a:xfrm>
              <a:custGeom>
                <a:rect b="b" l="l" r="r" t="t"/>
                <a:pathLst>
                  <a:path extrusionOk="0" h="7465" w="5826">
                    <a:moveTo>
                      <a:pt x="0" y="1176"/>
                    </a:moveTo>
                    <a:lnTo>
                      <a:pt x="1888" y="0"/>
                    </a:lnTo>
                    <a:lnTo>
                      <a:pt x="5825" y="6289"/>
                    </a:lnTo>
                    <a:lnTo>
                      <a:pt x="3937" y="7465"/>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9"/>
              <p:cNvSpPr/>
              <p:nvPr/>
            </p:nvSpPr>
            <p:spPr>
              <a:xfrm>
                <a:off x="5962175" y="478150"/>
                <a:ext cx="742450" cy="742000"/>
              </a:xfrm>
              <a:custGeom>
                <a:rect b="b" l="l" r="r" t="t"/>
                <a:pathLst>
                  <a:path extrusionOk="0" h="29680" w="29698">
                    <a:moveTo>
                      <a:pt x="15410" y="1"/>
                    </a:moveTo>
                    <a:cubicBezTo>
                      <a:pt x="9638" y="1"/>
                      <a:pt x="4419" y="3475"/>
                      <a:pt x="2210" y="8819"/>
                    </a:cubicBezTo>
                    <a:cubicBezTo>
                      <a:pt x="1" y="14146"/>
                      <a:pt x="1230" y="20291"/>
                      <a:pt x="5309" y="24371"/>
                    </a:cubicBezTo>
                    <a:cubicBezTo>
                      <a:pt x="9389" y="28468"/>
                      <a:pt x="15535" y="29680"/>
                      <a:pt x="20879" y="27471"/>
                    </a:cubicBezTo>
                    <a:cubicBezTo>
                      <a:pt x="26206" y="25262"/>
                      <a:pt x="29697" y="20060"/>
                      <a:pt x="29697" y="14288"/>
                    </a:cubicBezTo>
                    <a:cubicBezTo>
                      <a:pt x="29697" y="6396"/>
                      <a:pt x="23302" y="1"/>
                      <a:pt x="15410" y="1"/>
                    </a:cubicBezTo>
                    <a:close/>
                    <a:moveTo>
                      <a:pt x="15410" y="24068"/>
                    </a:moveTo>
                    <a:cubicBezTo>
                      <a:pt x="11455" y="24068"/>
                      <a:pt x="7875" y="21681"/>
                      <a:pt x="6360" y="18029"/>
                    </a:cubicBezTo>
                    <a:cubicBezTo>
                      <a:pt x="4846" y="14359"/>
                      <a:pt x="5684" y="10155"/>
                      <a:pt x="8480" y="7358"/>
                    </a:cubicBezTo>
                    <a:cubicBezTo>
                      <a:pt x="11277" y="4544"/>
                      <a:pt x="15499" y="3706"/>
                      <a:pt x="19151" y="5221"/>
                    </a:cubicBezTo>
                    <a:cubicBezTo>
                      <a:pt x="22821" y="6735"/>
                      <a:pt x="25208" y="10315"/>
                      <a:pt x="25208" y="14270"/>
                    </a:cubicBezTo>
                    <a:cubicBezTo>
                      <a:pt x="25208" y="19686"/>
                      <a:pt x="20826" y="24068"/>
                      <a:pt x="15410" y="24068"/>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9"/>
              <p:cNvSpPr/>
              <p:nvPr/>
            </p:nvSpPr>
            <p:spPr>
              <a:xfrm>
                <a:off x="6581675" y="1224575"/>
                <a:ext cx="256100" cy="342500"/>
              </a:xfrm>
              <a:custGeom>
                <a:rect b="b" l="l" r="r" t="t"/>
                <a:pathLst>
                  <a:path extrusionOk="0" h="13700" w="10244">
                    <a:moveTo>
                      <a:pt x="9086" y="13148"/>
                    </a:moveTo>
                    <a:lnTo>
                      <a:pt x="9086" y="13148"/>
                    </a:lnTo>
                    <a:cubicBezTo>
                      <a:pt x="8177" y="13700"/>
                      <a:pt x="6984" y="13433"/>
                      <a:pt x="6414" y="12542"/>
                    </a:cubicBezTo>
                    <a:lnTo>
                      <a:pt x="571" y="3243"/>
                    </a:lnTo>
                    <a:cubicBezTo>
                      <a:pt x="1" y="2334"/>
                      <a:pt x="286" y="1141"/>
                      <a:pt x="1194" y="571"/>
                    </a:cubicBezTo>
                    <a:lnTo>
                      <a:pt x="1194" y="571"/>
                    </a:lnTo>
                    <a:cubicBezTo>
                      <a:pt x="2085" y="1"/>
                      <a:pt x="3278" y="286"/>
                      <a:pt x="3848" y="1176"/>
                    </a:cubicBezTo>
                    <a:lnTo>
                      <a:pt x="9692" y="10476"/>
                    </a:lnTo>
                    <a:cubicBezTo>
                      <a:pt x="10244" y="11384"/>
                      <a:pt x="9977" y="12578"/>
                      <a:pt x="9086" y="13148"/>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9"/>
              <p:cNvSpPr/>
              <p:nvPr/>
            </p:nvSpPr>
            <p:spPr>
              <a:xfrm>
                <a:off x="6203125" y="760525"/>
                <a:ext cx="320675" cy="185725"/>
              </a:xfrm>
              <a:custGeom>
                <a:rect b="b" l="l" r="r" t="t"/>
                <a:pathLst>
                  <a:path extrusionOk="0" h="7429" w="12827">
                    <a:moveTo>
                      <a:pt x="0" y="4525"/>
                    </a:moveTo>
                    <a:lnTo>
                      <a:pt x="2494" y="7429"/>
                    </a:lnTo>
                    <a:cubicBezTo>
                      <a:pt x="2494" y="7429"/>
                      <a:pt x="5558" y="1782"/>
                      <a:pt x="12827" y="0"/>
                    </a:cubicBezTo>
                    <a:cubicBezTo>
                      <a:pt x="12827" y="0"/>
                      <a:pt x="6039" y="89"/>
                      <a:pt x="2334" y="6057"/>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 name="Google Shape;596;p39"/>
            <p:cNvGrpSpPr/>
            <p:nvPr/>
          </p:nvGrpSpPr>
          <p:grpSpPr>
            <a:xfrm>
              <a:off x="807106" y="1645871"/>
              <a:ext cx="612965" cy="612965"/>
              <a:chOff x="5208200" y="980975"/>
              <a:chExt cx="440475" cy="440475"/>
            </a:xfrm>
          </p:grpSpPr>
          <p:sp>
            <p:nvSpPr>
              <p:cNvPr id="597" name="Google Shape;597;p39"/>
              <p:cNvSpPr/>
              <p:nvPr/>
            </p:nvSpPr>
            <p:spPr>
              <a:xfrm>
                <a:off x="5208200" y="980975"/>
                <a:ext cx="197300" cy="199975"/>
              </a:xfrm>
              <a:custGeom>
                <a:rect b="b" l="l" r="r" t="t"/>
                <a:pathLst>
                  <a:path extrusionOk="0" h="7999" w="7892">
                    <a:moveTo>
                      <a:pt x="7892" y="0"/>
                    </a:moveTo>
                    <a:cubicBezTo>
                      <a:pt x="3510" y="72"/>
                      <a:pt x="0" y="3617"/>
                      <a:pt x="0" y="7999"/>
                    </a:cubicBezTo>
                    <a:lnTo>
                      <a:pt x="7892" y="7999"/>
                    </a:ln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9"/>
              <p:cNvSpPr/>
              <p:nvPr/>
            </p:nvSpPr>
            <p:spPr>
              <a:xfrm>
                <a:off x="5233125" y="1005900"/>
                <a:ext cx="415550" cy="415550"/>
              </a:xfrm>
              <a:custGeom>
                <a:rect b="b" l="l" r="r" t="t"/>
                <a:pathLst>
                  <a:path extrusionOk="0" h="16622" w="16622">
                    <a:moveTo>
                      <a:pt x="7999" y="1"/>
                    </a:moveTo>
                    <a:lnTo>
                      <a:pt x="7892" y="1"/>
                    </a:lnTo>
                    <a:lnTo>
                      <a:pt x="7892" y="8000"/>
                    </a:lnTo>
                    <a:lnTo>
                      <a:pt x="1" y="8000"/>
                    </a:lnTo>
                    <a:cubicBezTo>
                      <a:pt x="1" y="11242"/>
                      <a:pt x="1960" y="14145"/>
                      <a:pt x="4935" y="15392"/>
                    </a:cubicBezTo>
                    <a:cubicBezTo>
                      <a:pt x="7928" y="16622"/>
                      <a:pt x="11366" y="15945"/>
                      <a:pt x="13664" y="13647"/>
                    </a:cubicBezTo>
                    <a:cubicBezTo>
                      <a:pt x="15945" y="11366"/>
                      <a:pt x="16621" y="7928"/>
                      <a:pt x="15392" y="4935"/>
                    </a:cubicBezTo>
                    <a:cubicBezTo>
                      <a:pt x="14145" y="1943"/>
                      <a:pt x="11242" y="1"/>
                      <a:pt x="7999" y="1"/>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 name="Google Shape;599;p39"/>
            <p:cNvSpPr/>
            <p:nvPr/>
          </p:nvSpPr>
          <p:spPr>
            <a:xfrm>
              <a:off x="1280188" y="31060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9"/>
            <p:cNvSpPr/>
            <p:nvPr/>
          </p:nvSpPr>
          <p:spPr>
            <a:xfrm>
              <a:off x="1592388" y="273830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9"/>
            <p:cNvSpPr/>
            <p:nvPr/>
          </p:nvSpPr>
          <p:spPr>
            <a:xfrm>
              <a:off x="2585538" y="1004156"/>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9"/>
            <p:cNvSpPr/>
            <p:nvPr/>
          </p:nvSpPr>
          <p:spPr>
            <a:xfrm rot="-1685758">
              <a:off x="1054253" y="304299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 name="Google Shape;603;p39"/>
            <p:cNvGrpSpPr/>
            <p:nvPr/>
          </p:nvGrpSpPr>
          <p:grpSpPr>
            <a:xfrm>
              <a:off x="299357" y="3264591"/>
              <a:ext cx="953591" cy="334099"/>
              <a:chOff x="2271950" y="2722775"/>
              <a:chExt cx="575875" cy="201775"/>
            </a:xfrm>
          </p:grpSpPr>
          <p:sp>
            <p:nvSpPr>
              <p:cNvPr id="604" name="Google Shape;604;p39"/>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9"/>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9"/>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9"/>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9"/>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39"/>
            <p:cNvGrpSpPr/>
            <p:nvPr/>
          </p:nvGrpSpPr>
          <p:grpSpPr>
            <a:xfrm>
              <a:off x="2710772" y="1830439"/>
              <a:ext cx="695830" cy="243805"/>
              <a:chOff x="2271950" y="2722775"/>
              <a:chExt cx="575875" cy="201775"/>
            </a:xfrm>
          </p:grpSpPr>
          <p:sp>
            <p:nvSpPr>
              <p:cNvPr id="610" name="Google Shape;610;p39"/>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9"/>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9"/>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9"/>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9"/>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 name="Google Shape;615;p39"/>
            <p:cNvSpPr/>
            <p:nvPr/>
          </p:nvSpPr>
          <p:spPr>
            <a:xfrm>
              <a:off x="505976" y="2408303"/>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9"/>
            <p:cNvSpPr/>
            <p:nvPr/>
          </p:nvSpPr>
          <p:spPr>
            <a:xfrm>
              <a:off x="3007526" y="113583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9"/>
            <p:cNvSpPr/>
            <p:nvPr/>
          </p:nvSpPr>
          <p:spPr>
            <a:xfrm>
              <a:off x="3170038" y="2791388"/>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9"/>
            <p:cNvSpPr/>
            <p:nvPr/>
          </p:nvSpPr>
          <p:spPr>
            <a:xfrm rot="7201932">
              <a:off x="2008862" y="3174640"/>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9"/>
            <p:cNvSpPr/>
            <p:nvPr/>
          </p:nvSpPr>
          <p:spPr>
            <a:xfrm>
              <a:off x="2175901" y="3987622"/>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9"/>
            <p:cNvSpPr/>
            <p:nvPr/>
          </p:nvSpPr>
          <p:spPr>
            <a:xfrm rot="7198898">
              <a:off x="1348924" y="3430306"/>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 name="Google Shape;621;p39"/>
          <p:cNvSpPr/>
          <p:nvPr/>
        </p:nvSpPr>
        <p:spPr>
          <a:xfrm rot="-1685758">
            <a:off x="4132391" y="376394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9"/>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cxnSp>
        <p:nvCxnSpPr>
          <p:cNvPr id="623" name="Google Shape;623;p39"/>
          <p:cNvCxnSpPr/>
          <p:nvPr/>
        </p:nvCxnSpPr>
        <p:spPr>
          <a:xfrm>
            <a:off x="4600575" y="2314563"/>
            <a:ext cx="3829200" cy="0"/>
          </a:xfrm>
          <a:prstGeom prst="straightConnector1">
            <a:avLst/>
          </a:prstGeom>
          <a:noFill/>
          <a:ln cap="flat" cmpd="sng" w="9525">
            <a:solidFill>
              <a:schemeClr val="dk1"/>
            </a:solidFill>
            <a:prstDash val="solid"/>
            <a:round/>
            <a:headEnd len="med" w="med" type="none"/>
            <a:tailEnd len="med" w="med" type="none"/>
          </a:ln>
        </p:spPr>
      </p:cxnSp>
      <p:sp>
        <p:nvSpPr>
          <p:cNvPr id="624" name="Google Shape;624;p39">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9">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9">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627" name="Google Shape;627;p39">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628" name="Google Shape;628;p39">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629" name="Google Shape;629;p39"/>
          <p:cNvGrpSpPr/>
          <p:nvPr/>
        </p:nvGrpSpPr>
        <p:grpSpPr>
          <a:xfrm>
            <a:off x="706038" y="312972"/>
            <a:ext cx="140222" cy="140409"/>
            <a:chOff x="2741000" y="199475"/>
            <a:chExt cx="191953" cy="192210"/>
          </a:xfrm>
        </p:grpSpPr>
        <p:sp>
          <p:nvSpPr>
            <p:cNvPr id="630" name="Google Shape;630;p39"/>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9"/>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9"/>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9"/>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9"/>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9"/>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9"/>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9"/>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9"/>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 name="Google Shape;639;p39">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p40"/>
          <p:cNvSpPr/>
          <p:nvPr/>
        </p:nvSpPr>
        <p:spPr>
          <a:xfrm>
            <a:off x="2380400" y="3435425"/>
            <a:ext cx="4681800" cy="491700"/>
          </a:xfrm>
          <a:prstGeom prst="roundRect">
            <a:avLst>
              <a:gd fmla="val 50000" name="adj"/>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0"/>
          <p:cNvSpPr/>
          <p:nvPr/>
        </p:nvSpPr>
        <p:spPr>
          <a:xfrm>
            <a:off x="714358" y="1460414"/>
            <a:ext cx="1367281" cy="1367105"/>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0"/>
          <p:cNvSpPr txBox="1"/>
          <p:nvPr>
            <p:ph type="title"/>
          </p:nvPr>
        </p:nvSpPr>
        <p:spPr>
          <a:xfrm>
            <a:off x="2380400" y="1273525"/>
            <a:ext cx="4445400" cy="174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rPr>
              <a:t>          </a:t>
            </a:r>
            <a:r>
              <a:rPr lang="en">
                <a:solidFill>
                  <a:schemeClr val="lt2"/>
                </a:solidFill>
              </a:rPr>
              <a:t>   </a:t>
            </a:r>
            <a:r>
              <a:rPr lang="en">
                <a:solidFill>
                  <a:schemeClr val="lt2"/>
                </a:solidFill>
              </a:rPr>
              <a:t>OF </a:t>
            </a:r>
            <a:endParaRPr>
              <a:solidFill>
                <a:schemeClr val="lt2"/>
              </a:solidFill>
            </a:endParaRPr>
          </a:p>
          <a:p>
            <a:pPr indent="0" lvl="0" marL="0" rtl="0" algn="l">
              <a:spcBef>
                <a:spcPts val="0"/>
              </a:spcBef>
              <a:spcAft>
                <a:spcPts val="0"/>
              </a:spcAft>
              <a:buNone/>
            </a:pPr>
            <a:r>
              <a:rPr lang="en">
                <a:solidFill>
                  <a:schemeClr val="lt2"/>
                </a:solidFill>
              </a:rPr>
              <a:t>DATA </a:t>
            </a:r>
            <a:r>
              <a:rPr lang="en"/>
              <a:t>ANALYSIS</a:t>
            </a:r>
            <a:endParaRPr/>
          </a:p>
        </p:txBody>
      </p:sp>
      <p:sp>
        <p:nvSpPr>
          <p:cNvPr id="647" name="Google Shape;647;p40"/>
          <p:cNvSpPr txBox="1"/>
          <p:nvPr>
            <p:ph idx="1" type="subTitle"/>
          </p:nvPr>
        </p:nvSpPr>
        <p:spPr>
          <a:xfrm>
            <a:off x="2431100" y="3530450"/>
            <a:ext cx="4580400" cy="3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648" name="Google Shape;648;p40"/>
          <p:cNvSpPr txBox="1"/>
          <p:nvPr>
            <p:ph idx="2" type="title"/>
          </p:nvPr>
        </p:nvSpPr>
        <p:spPr>
          <a:xfrm>
            <a:off x="714300" y="1764027"/>
            <a:ext cx="1367400" cy="75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49" name="Google Shape;649;p40"/>
          <p:cNvSpPr/>
          <p:nvPr/>
        </p:nvSpPr>
        <p:spPr>
          <a:xfrm>
            <a:off x="2456600" y="1311629"/>
            <a:ext cx="1597737" cy="647845"/>
          </a:xfrm>
          <a:prstGeom prst="rect">
            <a:avLst/>
          </a:prstGeom>
        </p:spPr>
        <p:txBody>
          <a:bodyPr>
            <a:prstTxWarp prst="textPlain"/>
          </a:bodyPr>
          <a:lstStyle/>
          <a:p>
            <a:pPr lvl="0" algn="ctr"/>
            <a:r>
              <a:rPr b="0" i="0">
                <a:ln cap="flat" cmpd="sng" w="9525">
                  <a:solidFill>
                    <a:schemeClr val="dk1"/>
                  </a:solidFill>
                  <a:prstDash val="solid"/>
                  <a:round/>
                  <a:headEnd len="sm" w="sm" type="none"/>
                  <a:tailEnd len="sm" w="sm" type="none"/>
                </a:ln>
                <a:noFill/>
                <a:latin typeface="Bebas Neue"/>
              </a:rPr>
              <a:t>TYPES</a:t>
            </a:r>
          </a:p>
        </p:txBody>
      </p:sp>
      <p:sp>
        <p:nvSpPr>
          <p:cNvPr id="650" name="Google Shape;650;p40"/>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651" name="Google Shape;651;p40"/>
          <p:cNvSpPr/>
          <p:nvPr/>
        </p:nvSpPr>
        <p:spPr>
          <a:xfrm>
            <a:off x="7234875" y="70457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0"/>
          <p:cNvSpPr/>
          <p:nvPr/>
        </p:nvSpPr>
        <p:spPr>
          <a:xfrm>
            <a:off x="7910100" y="2261476"/>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0"/>
          <p:cNvSpPr/>
          <p:nvPr/>
        </p:nvSpPr>
        <p:spPr>
          <a:xfrm>
            <a:off x="830067" y="3166818"/>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0"/>
          <p:cNvSpPr/>
          <p:nvPr/>
        </p:nvSpPr>
        <p:spPr>
          <a:xfrm>
            <a:off x="1567052" y="4255387"/>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0"/>
          <p:cNvSpPr/>
          <p:nvPr/>
        </p:nvSpPr>
        <p:spPr>
          <a:xfrm>
            <a:off x="8172564" y="3182711"/>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 name="Google Shape;656;p40"/>
          <p:cNvGrpSpPr/>
          <p:nvPr/>
        </p:nvGrpSpPr>
        <p:grpSpPr>
          <a:xfrm>
            <a:off x="7741747" y="734402"/>
            <a:ext cx="695830" cy="243805"/>
            <a:chOff x="2271950" y="2722775"/>
            <a:chExt cx="575875" cy="201775"/>
          </a:xfrm>
        </p:grpSpPr>
        <p:sp>
          <p:nvSpPr>
            <p:cNvPr id="657" name="Google Shape;657;p40"/>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0"/>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0"/>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0"/>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0"/>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 name="Google Shape;662;p40"/>
          <p:cNvSpPr/>
          <p:nvPr/>
        </p:nvSpPr>
        <p:spPr>
          <a:xfrm rot="7198898">
            <a:off x="7185962" y="1188869"/>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0"/>
          <p:cNvSpPr/>
          <p:nvPr/>
        </p:nvSpPr>
        <p:spPr>
          <a:xfrm rot="7201932">
            <a:off x="771379" y="3761590"/>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0"/>
          <p:cNvSpPr/>
          <p:nvPr/>
        </p:nvSpPr>
        <p:spPr>
          <a:xfrm>
            <a:off x="6625763" y="91051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0"/>
          <p:cNvSpPr/>
          <p:nvPr/>
        </p:nvSpPr>
        <p:spPr>
          <a:xfrm rot="-1685758">
            <a:off x="1428932" y="380784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0"/>
          <p:cNvSpPr/>
          <p:nvPr/>
        </p:nvSpPr>
        <p:spPr>
          <a:xfrm>
            <a:off x="7932086" y="3693012"/>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0">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0">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0">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670" name="Google Shape;670;p40">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671" name="Google Shape;671;p40">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672" name="Google Shape;672;p40"/>
          <p:cNvGrpSpPr/>
          <p:nvPr/>
        </p:nvGrpSpPr>
        <p:grpSpPr>
          <a:xfrm>
            <a:off x="706038" y="312972"/>
            <a:ext cx="140222" cy="140409"/>
            <a:chOff x="2741000" y="199475"/>
            <a:chExt cx="191953" cy="192210"/>
          </a:xfrm>
        </p:grpSpPr>
        <p:sp>
          <p:nvSpPr>
            <p:cNvPr id="673" name="Google Shape;673;p40"/>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0"/>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0"/>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0"/>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0"/>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0"/>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0"/>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0"/>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0"/>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 name="Google Shape;682;p40">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41"/>
          <p:cNvSpPr txBox="1"/>
          <p:nvPr>
            <p:ph type="title"/>
          </p:nvPr>
        </p:nvSpPr>
        <p:spPr>
          <a:xfrm>
            <a:off x="1773725" y="1448288"/>
            <a:ext cx="2230500" cy="4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688" name="Google Shape;688;p41"/>
          <p:cNvSpPr txBox="1"/>
          <p:nvPr>
            <p:ph idx="1" type="subTitle"/>
          </p:nvPr>
        </p:nvSpPr>
        <p:spPr>
          <a:xfrm>
            <a:off x="1773725" y="2095103"/>
            <a:ext cx="2230500" cy="78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It’s the closest planet to the Sun and the smallest in the Solar System</a:t>
            </a:r>
            <a:endParaRPr/>
          </a:p>
        </p:txBody>
      </p:sp>
      <p:sp>
        <p:nvSpPr>
          <p:cNvPr id="689" name="Google Shape;689;p41"/>
          <p:cNvSpPr txBox="1"/>
          <p:nvPr>
            <p:ph idx="2" type="title"/>
          </p:nvPr>
        </p:nvSpPr>
        <p:spPr>
          <a:xfrm>
            <a:off x="5144188" y="2484688"/>
            <a:ext cx="2230500" cy="443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690" name="Google Shape;690;p41"/>
          <p:cNvSpPr txBox="1"/>
          <p:nvPr>
            <p:ph idx="3" type="subTitle"/>
          </p:nvPr>
        </p:nvSpPr>
        <p:spPr>
          <a:xfrm>
            <a:off x="5144188" y="3131503"/>
            <a:ext cx="2230500" cy="781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hlink"/>
              </a:buClr>
              <a:buSzPts val="1100"/>
              <a:buFont typeface="Arial"/>
              <a:buNone/>
            </a:pPr>
            <a:r>
              <a:rPr lang="en"/>
              <a:t>Venus has a beautiful name and is the second planet from the Sun</a:t>
            </a:r>
            <a:endParaRPr/>
          </a:p>
        </p:txBody>
      </p:sp>
      <p:sp>
        <p:nvSpPr>
          <p:cNvPr id="691" name="Google Shape;691;p41"/>
          <p:cNvSpPr txBox="1"/>
          <p:nvPr>
            <p:ph idx="4"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VS SOLUTION</a:t>
            </a:r>
            <a:endParaRPr/>
          </a:p>
        </p:txBody>
      </p:sp>
      <p:cxnSp>
        <p:nvCxnSpPr>
          <p:cNvPr id="692" name="Google Shape;692;p41"/>
          <p:cNvCxnSpPr/>
          <p:nvPr/>
        </p:nvCxnSpPr>
        <p:spPr>
          <a:xfrm>
            <a:off x="1834521" y="2075713"/>
            <a:ext cx="2051100" cy="0"/>
          </a:xfrm>
          <a:prstGeom prst="straightConnector1">
            <a:avLst/>
          </a:prstGeom>
          <a:noFill/>
          <a:ln cap="flat" cmpd="sng" w="9525">
            <a:solidFill>
              <a:schemeClr val="dk1"/>
            </a:solidFill>
            <a:prstDash val="solid"/>
            <a:round/>
            <a:headEnd len="med" w="med" type="none"/>
            <a:tailEnd len="med" w="med" type="none"/>
          </a:ln>
        </p:spPr>
      </p:cxnSp>
      <p:sp>
        <p:nvSpPr>
          <p:cNvPr id="693" name="Google Shape;693;p41"/>
          <p:cNvSpPr/>
          <p:nvPr/>
        </p:nvSpPr>
        <p:spPr>
          <a:xfrm>
            <a:off x="713983" y="1798633"/>
            <a:ext cx="876544" cy="876452"/>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1"/>
          <p:cNvSpPr/>
          <p:nvPr/>
        </p:nvSpPr>
        <p:spPr>
          <a:xfrm>
            <a:off x="7553473" y="2835033"/>
            <a:ext cx="876544" cy="876452"/>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5" name="Google Shape;695;p41"/>
          <p:cNvCxnSpPr/>
          <p:nvPr/>
        </p:nvCxnSpPr>
        <p:spPr>
          <a:xfrm>
            <a:off x="5239075" y="3112125"/>
            <a:ext cx="2074800" cy="0"/>
          </a:xfrm>
          <a:prstGeom prst="straightConnector1">
            <a:avLst/>
          </a:prstGeom>
          <a:noFill/>
          <a:ln cap="flat" cmpd="sng" w="9525">
            <a:solidFill>
              <a:schemeClr val="dk1"/>
            </a:solidFill>
            <a:prstDash val="solid"/>
            <a:round/>
            <a:headEnd len="med" w="med" type="none"/>
            <a:tailEnd len="med" w="med" type="none"/>
          </a:ln>
        </p:spPr>
      </p:cxnSp>
      <p:sp>
        <p:nvSpPr>
          <p:cNvPr id="696" name="Google Shape;696;p41"/>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697" name="Google Shape;697;p41"/>
          <p:cNvSpPr/>
          <p:nvPr/>
        </p:nvSpPr>
        <p:spPr>
          <a:xfrm rot="7198710">
            <a:off x="820086" y="3368814"/>
            <a:ext cx="630918" cy="627700"/>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 name="Google Shape;698;p41"/>
          <p:cNvGrpSpPr/>
          <p:nvPr/>
        </p:nvGrpSpPr>
        <p:grpSpPr>
          <a:xfrm>
            <a:off x="7466519" y="1006366"/>
            <a:ext cx="953591" cy="334099"/>
            <a:chOff x="2271950" y="2722775"/>
            <a:chExt cx="575875" cy="201775"/>
          </a:xfrm>
        </p:grpSpPr>
        <p:sp>
          <p:nvSpPr>
            <p:cNvPr id="699" name="Google Shape;699;p41"/>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1"/>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1"/>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1"/>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1"/>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 name="Google Shape;704;p41"/>
          <p:cNvSpPr/>
          <p:nvPr/>
        </p:nvSpPr>
        <p:spPr>
          <a:xfrm>
            <a:off x="2039925" y="3252576"/>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1"/>
          <p:cNvSpPr/>
          <p:nvPr/>
        </p:nvSpPr>
        <p:spPr>
          <a:xfrm>
            <a:off x="2842313" y="391330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1"/>
          <p:cNvSpPr/>
          <p:nvPr/>
        </p:nvSpPr>
        <p:spPr>
          <a:xfrm>
            <a:off x="5239075" y="1543894"/>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1"/>
          <p:cNvSpPr/>
          <p:nvPr/>
        </p:nvSpPr>
        <p:spPr>
          <a:xfrm>
            <a:off x="7873188" y="16520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1"/>
          <p:cNvSpPr/>
          <p:nvPr/>
        </p:nvSpPr>
        <p:spPr>
          <a:xfrm>
            <a:off x="6836438" y="1006378"/>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1"/>
          <p:cNvSpPr/>
          <p:nvPr/>
        </p:nvSpPr>
        <p:spPr>
          <a:xfrm>
            <a:off x="8084327" y="1910863"/>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1"/>
          <p:cNvSpPr/>
          <p:nvPr/>
        </p:nvSpPr>
        <p:spPr>
          <a:xfrm>
            <a:off x="4261262" y="383245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1"/>
          <p:cNvSpPr/>
          <p:nvPr/>
        </p:nvSpPr>
        <p:spPr>
          <a:xfrm rot="-1685758">
            <a:off x="2484228" y="376179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1"/>
          <p:cNvSpPr/>
          <p:nvPr/>
        </p:nvSpPr>
        <p:spPr>
          <a:xfrm>
            <a:off x="7253088" y="70686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1"/>
          <p:cNvSpPr/>
          <p:nvPr/>
        </p:nvSpPr>
        <p:spPr>
          <a:xfrm rot="-1685758">
            <a:off x="5822966" y="82620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1"/>
          <p:cNvSpPr/>
          <p:nvPr/>
        </p:nvSpPr>
        <p:spPr>
          <a:xfrm>
            <a:off x="6236062" y="136745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1"/>
          <p:cNvSpPr/>
          <p:nvPr/>
        </p:nvSpPr>
        <p:spPr>
          <a:xfrm>
            <a:off x="3526488" y="42909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1"/>
          <p:cNvSpPr/>
          <p:nvPr/>
        </p:nvSpPr>
        <p:spPr>
          <a:xfrm>
            <a:off x="4261262" y="2374792"/>
            <a:ext cx="621486" cy="647845"/>
          </a:xfrm>
          <a:prstGeom prst="rect">
            <a:avLst/>
          </a:prstGeom>
        </p:spPr>
        <p:txBody>
          <a:bodyPr>
            <a:prstTxWarp prst="textPlain"/>
          </a:bodyPr>
          <a:lstStyle/>
          <a:p>
            <a:pPr lvl="0" algn="ctr"/>
            <a:r>
              <a:rPr b="0" i="0">
                <a:ln cap="flat" cmpd="sng" w="9525">
                  <a:solidFill>
                    <a:schemeClr val="dk1"/>
                  </a:solidFill>
                  <a:prstDash val="solid"/>
                  <a:round/>
                  <a:headEnd len="sm" w="sm" type="none"/>
                  <a:tailEnd len="sm" w="sm" type="none"/>
                </a:ln>
                <a:noFill/>
                <a:latin typeface="Bebas Neue"/>
              </a:rPr>
              <a:t>VS</a:t>
            </a:r>
          </a:p>
        </p:txBody>
      </p:sp>
      <p:sp>
        <p:nvSpPr>
          <p:cNvPr id="717" name="Google Shape;717;p41"/>
          <p:cNvSpPr/>
          <p:nvPr/>
        </p:nvSpPr>
        <p:spPr>
          <a:xfrm rot="7201932">
            <a:off x="1199737" y="4051715"/>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1"/>
          <p:cNvSpPr/>
          <p:nvPr/>
        </p:nvSpPr>
        <p:spPr>
          <a:xfrm>
            <a:off x="2057089" y="4182499"/>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9" name="Google Shape;719;p41"/>
          <p:cNvGrpSpPr/>
          <p:nvPr/>
        </p:nvGrpSpPr>
        <p:grpSpPr>
          <a:xfrm>
            <a:off x="932865" y="2017480"/>
            <a:ext cx="438779" cy="438759"/>
            <a:chOff x="1322640" y="3567702"/>
            <a:chExt cx="437728" cy="437708"/>
          </a:xfrm>
        </p:grpSpPr>
        <p:sp>
          <p:nvSpPr>
            <p:cNvPr id="720" name="Google Shape;720;p41"/>
            <p:cNvSpPr/>
            <p:nvPr/>
          </p:nvSpPr>
          <p:spPr>
            <a:xfrm>
              <a:off x="1331674" y="3567702"/>
              <a:ext cx="198967" cy="43088"/>
            </a:xfrm>
            <a:custGeom>
              <a:rect b="b" l="l" r="r" t="t"/>
              <a:pathLst>
                <a:path extrusionOk="0" h="2132" w="9845">
                  <a:moveTo>
                    <a:pt x="650" y="0"/>
                  </a:moveTo>
                  <a:cubicBezTo>
                    <a:pt x="284" y="0"/>
                    <a:pt x="0" y="285"/>
                    <a:pt x="0" y="650"/>
                  </a:cubicBezTo>
                  <a:lnTo>
                    <a:pt x="0" y="2132"/>
                  </a:lnTo>
                  <a:lnTo>
                    <a:pt x="9845" y="2132"/>
                  </a:lnTo>
                  <a:lnTo>
                    <a:pt x="8708" y="305"/>
                  </a:lnTo>
                  <a:cubicBezTo>
                    <a:pt x="8586" y="122"/>
                    <a:pt x="8383" y="0"/>
                    <a:pt x="81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1"/>
            <p:cNvSpPr/>
            <p:nvPr/>
          </p:nvSpPr>
          <p:spPr>
            <a:xfrm>
              <a:off x="1396063" y="3720308"/>
              <a:ext cx="81244" cy="81648"/>
            </a:xfrm>
            <a:custGeom>
              <a:rect b="b" l="l" r="r" t="t"/>
              <a:pathLst>
                <a:path extrusionOk="0" h="4040" w="4020">
                  <a:moveTo>
                    <a:pt x="1" y="0"/>
                  </a:moveTo>
                  <a:lnTo>
                    <a:pt x="1" y="4039"/>
                  </a:lnTo>
                  <a:lnTo>
                    <a:pt x="4020" y="4039"/>
                  </a:lnTo>
                  <a:lnTo>
                    <a:pt x="40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1"/>
            <p:cNvSpPr/>
            <p:nvPr/>
          </p:nvSpPr>
          <p:spPr>
            <a:xfrm>
              <a:off x="1322640" y="3636214"/>
              <a:ext cx="437728" cy="369196"/>
            </a:xfrm>
            <a:custGeom>
              <a:rect b="b" l="l" r="r" t="t"/>
              <a:pathLst>
                <a:path extrusionOk="0" h="18268" w="21659">
                  <a:moveTo>
                    <a:pt x="18959" y="4283"/>
                  </a:moveTo>
                  <a:cubicBezTo>
                    <a:pt x="19304" y="4283"/>
                    <a:pt x="19588" y="4567"/>
                    <a:pt x="19588" y="4912"/>
                  </a:cubicBezTo>
                  <a:cubicBezTo>
                    <a:pt x="19588" y="5257"/>
                    <a:pt x="19304" y="5541"/>
                    <a:pt x="18959" y="5541"/>
                  </a:cubicBezTo>
                  <a:lnTo>
                    <a:pt x="13093" y="5541"/>
                  </a:lnTo>
                  <a:cubicBezTo>
                    <a:pt x="12727" y="5541"/>
                    <a:pt x="12443" y="5257"/>
                    <a:pt x="12443" y="4912"/>
                  </a:cubicBezTo>
                  <a:cubicBezTo>
                    <a:pt x="12443" y="4567"/>
                    <a:pt x="12727" y="4283"/>
                    <a:pt x="13093" y="4283"/>
                  </a:cubicBezTo>
                  <a:close/>
                  <a:moveTo>
                    <a:pt x="18959" y="6820"/>
                  </a:moveTo>
                  <a:cubicBezTo>
                    <a:pt x="19304" y="6820"/>
                    <a:pt x="19588" y="7104"/>
                    <a:pt x="19588" y="7449"/>
                  </a:cubicBezTo>
                  <a:cubicBezTo>
                    <a:pt x="19588" y="7794"/>
                    <a:pt x="19304" y="8079"/>
                    <a:pt x="18959" y="8079"/>
                  </a:cubicBezTo>
                  <a:lnTo>
                    <a:pt x="13093" y="8079"/>
                  </a:lnTo>
                  <a:cubicBezTo>
                    <a:pt x="12727" y="8079"/>
                    <a:pt x="12443" y="7794"/>
                    <a:pt x="12443" y="7449"/>
                  </a:cubicBezTo>
                  <a:cubicBezTo>
                    <a:pt x="12443" y="7104"/>
                    <a:pt x="12727" y="6820"/>
                    <a:pt x="13093" y="6820"/>
                  </a:cubicBezTo>
                  <a:close/>
                  <a:moveTo>
                    <a:pt x="8363" y="2903"/>
                  </a:moveTo>
                  <a:cubicBezTo>
                    <a:pt x="8668" y="2903"/>
                    <a:pt x="8932" y="3146"/>
                    <a:pt x="8932" y="3471"/>
                  </a:cubicBezTo>
                  <a:lnTo>
                    <a:pt x="8932" y="8890"/>
                  </a:lnTo>
                  <a:cubicBezTo>
                    <a:pt x="8932" y="9215"/>
                    <a:pt x="8668" y="9459"/>
                    <a:pt x="8363" y="9459"/>
                  </a:cubicBezTo>
                  <a:lnTo>
                    <a:pt x="2924" y="9459"/>
                  </a:lnTo>
                  <a:cubicBezTo>
                    <a:pt x="2619" y="9459"/>
                    <a:pt x="2355" y="9215"/>
                    <a:pt x="2355" y="8890"/>
                  </a:cubicBezTo>
                  <a:lnTo>
                    <a:pt x="2355" y="3471"/>
                  </a:lnTo>
                  <a:cubicBezTo>
                    <a:pt x="2355" y="3146"/>
                    <a:pt x="2619" y="2903"/>
                    <a:pt x="2924" y="2903"/>
                  </a:cubicBezTo>
                  <a:close/>
                  <a:moveTo>
                    <a:pt x="447" y="0"/>
                  </a:moveTo>
                  <a:lnTo>
                    <a:pt x="447" y="11712"/>
                  </a:lnTo>
                  <a:cubicBezTo>
                    <a:pt x="447" y="12077"/>
                    <a:pt x="731" y="12361"/>
                    <a:pt x="1097" y="12361"/>
                  </a:cubicBezTo>
                  <a:lnTo>
                    <a:pt x="10190" y="12361"/>
                  </a:lnTo>
                  <a:lnTo>
                    <a:pt x="10190" y="14574"/>
                  </a:lnTo>
                  <a:cubicBezTo>
                    <a:pt x="9662" y="14777"/>
                    <a:pt x="9236" y="15203"/>
                    <a:pt x="9033" y="15731"/>
                  </a:cubicBezTo>
                  <a:lnTo>
                    <a:pt x="3695" y="15731"/>
                  </a:lnTo>
                  <a:cubicBezTo>
                    <a:pt x="3431" y="15000"/>
                    <a:pt x="2741" y="14472"/>
                    <a:pt x="1909" y="14472"/>
                  </a:cubicBezTo>
                  <a:cubicBezTo>
                    <a:pt x="853" y="14472"/>
                    <a:pt x="1" y="15325"/>
                    <a:pt x="1" y="16360"/>
                  </a:cubicBezTo>
                  <a:cubicBezTo>
                    <a:pt x="1" y="17415"/>
                    <a:pt x="853" y="18268"/>
                    <a:pt x="1909" y="18268"/>
                  </a:cubicBezTo>
                  <a:cubicBezTo>
                    <a:pt x="2741" y="18268"/>
                    <a:pt x="3431" y="17740"/>
                    <a:pt x="3695" y="17010"/>
                  </a:cubicBezTo>
                  <a:lnTo>
                    <a:pt x="9033" y="17010"/>
                  </a:lnTo>
                  <a:cubicBezTo>
                    <a:pt x="9297" y="17740"/>
                    <a:pt x="10007" y="18268"/>
                    <a:pt x="10840" y="18268"/>
                  </a:cubicBezTo>
                  <a:cubicBezTo>
                    <a:pt x="11652" y="18268"/>
                    <a:pt x="12362" y="17740"/>
                    <a:pt x="12626" y="17010"/>
                  </a:cubicBezTo>
                  <a:lnTo>
                    <a:pt x="17964" y="17010"/>
                  </a:lnTo>
                  <a:cubicBezTo>
                    <a:pt x="18228" y="17740"/>
                    <a:pt x="18918" y="18268"/>
                    <a:pt x="19750" y="18268"/>
                  </a:cubicBezTo>
                  <a:cubicBezTo>
                    <a:pt x="20806" y="18268"/>
                    <a:pt x="21658" y="17415"/>
                    <a:pt x="21658" y="16360"/>
                  </a:cubicBezTo>
                  <a:cubicBezTo>
                    <a:pt x="21658" y="15325"/>
                    <a:pt x="20806" y="14472"/>
                    <a:pt x="19750" y="14472"/>
                  </a:cubicBezTo>
                  <a:cubicBezTo>
                    <a:pt x="18918" y="14472"/>
                    <a:pt x="18228" y="15000"/>
                    <a:pt x="17964" y="15731"/>
                  </a:cubicBezTo>
                  <a:lnTo>
                    <a:pt x="12626" y="15731"/>
                  </a:lnTo>
                  <a:cubicBezTo>
                    <a:pt x="12443" y="15203"/>
                    <a:pt x="11997" y="14777"/>
                    <a:pt x="11469" y="14574"/>
                  </a:cubicBezTo>
                  <a:lnTo>
                    <a:pt x="11469" y="12361"/>
                  </a:lnTo>
                  <a:lnTo>
                    <a:pt x="20582" y="12361"/>
                  </a:lnTo>
                  <a:cubicBezTo>
                    <a:pt x="20928" y="12361"/>
                    <a:pt x="21212" y="12077"/>
                    <a:pt x="21212" y="11712"/>
                  </a:cubicBezTo>
                  <a:lnTo>
                    <a:pt x="21212" y="629"/>
                  </a:lnTo>
                  <a:cubicBezTo>
                    <a:pt x="21212" y="284"/>
                    <a:pt x="20928" y="0"/>
                    <a:pt x="205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 name="Google Shape;723;p41"/>
          <p:cNvGrpSpPr/>
          <p:nvPr/>
        </p:nvGrpSpPr>
        <p:grpSpPr>
          <a:xfrm>
            <a:off x="7772355" y="3101062"/>
            <a:ext cx="438779" cy="344395"/>
            <a:chOff x="4946475" y="3016009"/>
            <a:chExt cx="437728" cy="343570"/>
          </a:xfrm>
        </p:grpSpPr>
        <p:sp>
          <p:nvSpPr>
            <p:cNvPr id="724" name="Google Shape;724;p41"/>
            <p:cNvSpPr/>
            <p:nvPr/>
          </p:nvSpPr>
          <p:spPr>
            <a:xfrm>
              <a:off x="4946475" y="3274798"/>
              <a:ext cx="221946" cy="84781"/>
            </a:xfrm>
            <a:custGeom>
              <a:rect b="b" l="l" r="r" t="t"/>
              <a:pathLst>
                <a:path extrusionOk="0" h="4195" w="10982">
                  <a:moveTo>
                    <a:pt x="1" y="1"/>
                  </a:moveTo>
                  <a:lnTo>
                    <a:pt x="1" y="2031"/>
                  </a:lnTo>
                  <a:cubicBezTo>
                    <a:pt x="1" y="2538"/>
                    <a:pt x="326" y="3228"/>
                    <a:pt x="1868" y="3715"/>
                  </a:cubicBezTo>
                  <a:cubicBezTo>
                    <a:pt x="2871" y="4033"/>
                    <a:pt x="4183" y="4195"/>
                    <a:pt x="5500" y="4195"/>
                  </a:cubicBezTo>
                  <a:cubicBezTo>
                    <a:pt x="6796" y="4195"/>
                    <a:pt x="8098" y="4038"/>
                    <a:pt x="9115" y="3715"/>
                  </a:cubicBezTo>
                  <a:cubicBezTo>
                    <a:pt x="10657" y="3228"/>
                    <a:pt x="10982" y="2538"/>
                    <a:pt x="10982" y="2031"/>
                  </a:cubicBezTo>
                  <a:lnTo>
                    <a:pt x="10982" y="1"/>
                  </a:lnTo>
                  <a:cubicBezTo>
                    <a:pt x="10576" y="285"/>
                    <a:pt x="10089" y="508"/>
                    <a:pt x="9500" y="691"/>
                  </a:cubicBezTo>
                  <a:cubicBezTo>
                    <a:pt x="8364" y="1046"/>
                    <a:pt x="6927" y="1224"/>
                    <a:pt x="5491" y="1224"/>
                  </a:cubicBezTo>
                  <a:cubicBezTo>
                    <a:pt x="4055" y="1224"/>
                    <a:pt x="2619" y="1046"/>
                    <a:pt x="1483" y="691"/>
                  </a:cubicBezTo>
                  <a:cubicBezTo>
                    <a:pt x="894" y="508"/>
                    <a:pt x="407" y="285"/>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1"/>
            <p:cNvSpPr/>
            <p:nvPr/>
          </p:nvSpPr>
          <p:spPr>
            <a:xfrm>
              <a:off x="4946475" y="3189492"/>
              <a:ext cx="221946" cy="84458"/>
            </a:xfrm>
            <a:custGeom>
              <a:rect b="b" l="l" r="r" t="t"/>
              <a:pathLst>
                <a:path extrusionOk="0" h="4179" w="10982">
                  <a:moveTo>
                    <a:pt x="1" y="0"/>
                  </a:moveTo>
                  <a:lnTo>
                    <a:pt x="1" y="2030"/>
                  </a:lnTo>
                  <a:cubicBezTo>
                    <a:pt x="1" y="2537"/>
                    <a:pt x="326" y="3227"/>
                    <a:pt x="1868" y="3715"/>
                  </a:cubicBezTo>
                  <a:cubicBezTo>
                    <a:pt x="2871" y="4021"/>
                    <a:pt x="4183" y="4179"/>
                    <a:pt x="5501" y="4179"/>
                  </a:cubicBezTo>
                  <a:cubicBezTo>
                    <a:pt x="6797" y="4179"/>
                    <a:pt x="8098" y="4027"/>
                    <a:pt x="9115" y="3715"/>
                  </a:cubicBezTo>
                  <a:cubicBezTo>
                    <a:pt x="10657" y="3227"/>
                    <a:pt x="10982" y="2537"/>
                    <a:pt x="10982" y="2030"/>
                  </a:cubicBezTo>
                  <a:lnTo>
                    <a:pt x="10982" y="0"/>
                  </a:lnTo>
                  <a:cubicBezTo>
                    <a:pt x="10576" y="284"/>
                    <a:pt x="10089" y="508"/>
                    <a:pt x="9500" y="690"/>
                  </a:cubicBezTo>
                  <a:cubicBezTo>
                    <a:pt x="8364" y="1045"/>
                    <a:pt x="6927" y="1223"/>
                    <a:pt x="5491" y="1223"/>
                  </a:cubicBezTo>
                  <a:cubicBezTo>
                    <a:pt x="4055" y="1223"/>
                    <a:pt x="2619" y="1045"/>
                    <a:pt x="1483" y="690"/>
                  </a:cubicBezTo>
                  <a:cubicBezTo>
                    <a:pt x="894" y="508"/>
                    <a:pt x="407" y="284"/>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1"/>
            <p:cNvSpPr/>
            <p:nvPr/>
          </p:nvSpPr>
          <p:spPr>
            <a:xfrm>
              <a:off x="4946475" y="3104165"/>
              <a:ext cx="221946" cy="84357"/>
            </a:xfrm>
            <a:custGeom>
              <a:rect b="b" l="l" r="r" t="t"/>
              <a:pathLst>
                <a:path extrusionOk="0" h="4174" w="10982">
                  <a:moveTo>
                    <a:pt x="1" y="0"/>
                  </a:moveTo>
                  <a:lnTo>
                    <a:pt x="1" y="2030"/>
                  </a:lnTo>
                  <a:cubicBezTo>
                    <a:pt x="1" y="2517"/>
                    <a:pt x="326" y="3227"/>
                    <a:pt x="1868" y="3694"/>
                  </a:cubicBezTo>
                  <a:cubicBezTo>
                    <a:pt x="2871" y="4011"/>
                    <a:pt x="4183" y="4174"/>
                    <a:pt x="5500" y="4174"/>
                  </a:cubicBezTo>
                  <a:cubicBezTo>
                    <a:pt x="6796" y="4174"/>
                    <a:pt x="8098" y="4017"/>
                    <a:pt x="9115" y="3694"/>
                  </a:cubicBezTo>
                  <a:cubicBezTo>
                    <a:pt x="10657" y="3227"/>
                    <a:pt x="10982" y="2517"/>
                    <a:pt x="10982" y="2030"/>
                  </a:cubicBezTo>
                  <a:lnTo>
                    <a:pt x="10982" y="0"/>
                  </a:lnTo>
                  <a:cubicBezTo>
                    <a:pt x="10576" y="264"/>
                    <a:pt x="10089" y="487"/>
                    <a:pt x="9500" y="690"/>
                  </a:cubicBezTo>
                  <a:cubicBezTo>
                    <a:pt x="8364" y="1045"/>
                    <a:pt x="6927" y="1223"/>
                    <a:pt x="5491" y="1223"/>
                  </a:cubicBezTo>
                  <a:cubicBezTo>
                    <a:pt x="4055" y="1223"/>
                    <a:pt x="2619" y="1045"/>
                    <a:pt x="1483" y="690"/>
                  </a:cubicBezTo>
                  <a:cubicBezTo>
                    <a:pt x="894" y="487"/>
                    <a:pt x="407" y="264"/>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1"/>
            <p:cNvSpPr/>
            <p:nvPr/>
          </p:nvSpPr>
          <p:spPr>
            <a:xfrm>
              <a:off x="4946475" y="3016009"/>
              <a:ext cx="221946" cy="87186"/>
            </a:xfrm>
            <a:custGeom>
              <a:rect b="b" l="l" r="r" t="t"/>
              <a:pathLst>
                <a:path extrusionOk="0" h="4314" w="10982">
                  <a:moveTo>
                    <a:pt x="5482" y="1"/>
                  </a:moveTo>
                  <a:cubicBezTo>
                    <a:pt x="4186" y="1"/>
                    <a:pt x="2885" y="153"/>
                    <a:pt x="1868" y="465"/>
                  </a:cubicBezTo>
                  <a:cubicBezTo>
                    <a:pt x="326" y="952"/>
                    <a:pt x="1" y="1663"/>
                    <a:pt x="1" y="2150"/>
                  </a:cubicBezTo>
                  <a:cubicBezTo>
                    <a:pt x="1" y="2657"/>
                    <a:pt x="326" y="3347"/>
                    <a:pt x="1868" y="3834"/>
                  </a:cubicBezTo>
                  <a:cubicBezTo>
                    <a:pt x="2871" y="4152"/>
                    <a:pt x="4183" y="4314"/>
                    <a:pt x="5500" y="4314"/>
                  </a:cubicBezTo>
                  <a:cubicBezTo>
                    <a:pt x="6796" y="4314"/>
                    <a:pt x="8098" y="4157"/>
                    <a:pt x="9115" y="3834"/>
                  </a:cubicBezTo>
                  <a:cubicBezTo>
                    <a:pt x="10657" y="3347"/>
                    <a:pt x="10982" y="2657"/>
                    <a:pt x="10982" y="2150"/>
                  </a:cubicBezTo>
                  <a:cubicBezTo>
                    <a:pt x="10982" y="1663"/>
                    <a:pt x="10657" y="952"/>
                    <a:pt x="9115" y="465"/>
                  </a:cubicBezTo>
                  <a:cubicBezTo>
                    <a:pt x="8112" y="158"/>
                    <a:pt x="6800" y="1"/>
                    <a:pt x="54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1"/>
            <p:cNvSpPr/>
            <p:nvPr/>
          </p:nvSpPr>
          <p:spPr>
            <a:xfrm>
              <a:off x="5193846" y="3045496"/>
              <a:ext cx="190358" cy="258870"/>
            </a:xfrm>
            <a:custGeom>
              <a:rect b="b" l="l" r="r" t="t"/>
              <a:pathLst>
                <a:path extrusionOk="0" h="12809" w="9419">
                  <a:moveTo>
                    <a:pt x="4709" y="1279"/>
                  </a:moveTo>
                  <a:cubicBezTo>
                    <a:pt x="6049" y="1279"/>
                    <a:pt x="7145" y="2375"/>
                    <a:pt x="7145" y="3715"/>
                  </a:cubicBezTo>
                  <a:lnTo>
                    <a:pt x="7145" y="5400"/>
                  </a:lnTo>
                  <a:lnTo>
                    <a:pt x="2274" y="5400"/>
                  </a:lnTo>
                  <a:lnTo>
                    <a:pt x="2274" y="3715"/>
                  </a:lnTo>
                  <a:cubicBezTo>
                    <a:pt x="2274" y="2375"/>
                    <a:pt x="3370" y="1279"/>
                    <a:pt x="4709" y="1279"/>
                  </a:cubicBezTo>
                  <a:close/>
                  <a:moveTo>
                    <a:pt x="3410" y="8566"/>
                  </a:moveTo>
                  <a:cubicBezTo>
                    <a:pt x="3715" y="8566"/>
                    <a:pt x="3958" y="8810"/>
                    <a:pt x="3958" y="9094"/>
                  </a:cubicBezTo>
                  <a:cubicBezTo>
                    <a:pt x="3958" y="9398"/>
                    <a:pt x="3715" y="9642"/>
                    <a:pt x="3410" y="9642"/>
                  </a:cubicBezTo>
                  <a:cubicBezTo>
                    <a:pt x="3126" y="9642"/>
                    <a:pt x="2883" y="9398"/>
                    <a:pt x="2883" y="9094"/>
                  </a:cubicBezTo>
                  <a:cubicBezTo>
                    <a:pt x="2883" y="8810"/>
                    <a:pt x="3126" y="8566"/>
                    <a:pt x="3410" y="8566"/>
                  </a:cubicBezTo>
                  <a:close/>
                  <a:moveTo>
                    <a:pt x="6009" y="8566"/>
                  </a:moveTo>
                  <a:cubicBezTo>
                    <a:pt x="6293" y="8566"/>
                    <a:pt x="6536" y="8810"/>
                    <a:pt x="6536" y="9094"/>
                  </a:cubicBezTo>
                  <a:cubicBezTo>
                    <a:pt x="6536" y="9398"/>
                    <a:pt x="6293" y="9642"/>
                    <a:pt x="6009" y="9642"/>
                  </a:cubicBezTo>
                  <a:cubicBezTo>
                    <a:pt x="5704" y="9642"/>
                    <a:pt x="5460" y="9398"/>
                    <a:pt x="5460" y="9094"/>
                  </a:cubicBezTo>
                  <a:cubicBezTo>
                    <a:pt x="5460" y="8810"/>
                    <a:pt x="5704" y="8566"/>
                    <a:pt x="6009" y="8566"/>
                  </a:cubicBezTo>
                  <a:close/>
                  <a:moveTo>
                    <a:pt x="4709" y="1"/>
                  </a:moveTo>
                  <a:cubicBezTo>
                    <a:pt x="2659" y="1"/>
                    <a:pt x="995" y="1665"/>
                    <a:pt x="995" y="3715"/>
                  </a:cubicBezTo>
                  <a:lnTo>
                    <a:pt x="995" y="5400"/>
                  </a:lnTo>
                  <a:lnTo>
                    <a:pt x="650" y="5400"/>
                  </a:lnTo>
                  <a:cubicBezTo>
                    <a:pt x="285" y="5400"/>
                    <a:pt x="0" y="5684"/>
                    <a:pt x="0" y="6029"/>
                  </a:cubicBezTo>
                  <a:lnTo>
                    <a:pt x="0" y="12179"/>
                  </a:lnTo>
                  <a:cubicBezTo>
                    <a:pt x="0" y="12524"/>
                    <a:pt x="285" y="12808"/>
                    <a:pt x="650" y="12808"/>
                  </a:cubicBezTo>
                  <a:lnTo>
                    <a:pt x="8769" y="12808"/>
                  </a:lnTo>
                  <a:cubicBezTo>
                    <a:pt x="9134" y="12808"/>
                    <a:pt x="9419" y="12524"/>
                    <a:pt x="9419" y="12179"/>
                  </a:cubicBezTo>
                  <a:lnTo>
                    <a:pt x="9419" y="6029"/>
                  </a:lnTo>
                  <a:cubicBezTo>
                    <a:pt x="9419" y="5684"/>
                    <a:pt x="9134" y="5400"/>
                    <a:pt x="8769" y="5400"/>
                  </a:cubicBezTo>
                  <a:lnTo>
                    <a:pt x="8424" y="5400"/>
                  </a:lnTo>
                  <a:lnTo>
                    <a:pt x="8424" y="3715"/>
                  </a:lnTo>
                  <a:cubicBezTo>
                    <a:pt x="8424" y="1665"/>
                    <a:pt x="6760" y="1"/>
                    <a:pt x="47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 name="Google Shape;729;p41">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1">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1">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732" name="Google Shape;732;p41">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733" name="Google Shape;733;p41">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734" name="Google Shape;734;p41"/>
          <p:cNvGrpSpPr/>
          <p:nvPr/>
        </p:nvGrpSpPr>
        <p:grpSpPr>
          <a:xfrm>
            <a:off x="706038" y="312972"/>
            <a:ext cx="140222" cy="140409"/>
            <a:chOff x="2741000" y="199475"/>
            <a:chExt cx="191953" cy="192210"/>
          </a:xfrm>
        </p:grpSpPr>
        <p:sp>
          <p:nvSpPr>
            <p:cNvPr id="735" name="Google Shape;735;p41"/>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1"/>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1"/>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1"/>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1"/>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1"/>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1"/>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1"/>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1"/>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 name="Google Shape;744;p41">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8" name="Shape 748"/>
        <p:cNvGrpSpPr/>
        <p:nvPr/>
      </p:nvGrpSpPr>
      <p:grpSpPr>
        <a:xfrm>
          <a:off x="0" y="0"/>
          <a:ext cx="0" cy="0"/>
          <a:chOff x="0" y="0"/>
          <a:chExt cx="0" cy="0"/>
        </a:xfrm>
      </p:grpSpPr>
      <p:sp>
        <p:nvSpPr>
          <p:cNvPr id="749" name="Google Shape;749;p42"/>
          <p:cNvSpPr txBox="1"/>
          <p:nvPr>
            <p:ph type="title"/>
          </p:nvPr>
        </p:nvSpPr>
        <p:spPr>
          <a:xfrm>
            <a:off x="736350" y="3039975"/>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750" name="Google Shape;750;p42"/>
          <p:cNvSpPr txBox="1"/>
          <p:nvPr>
            <p:ph idx="1" type="subTitle"/>
          </p:nvPr>
        </p:nvSpPr>
        <p:spPr>
          <a:xfrm>
            <a:off x="736350" y="3686788"/>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 and the smallest</a:t>
            </a:r>
            <a:endParaRPr/>
          </a:p>
        </p:txBody>
      </p:sp>
      <p:cxnSp>
        <p:nvCxnSpPr>
          <p:cNvPr id="751" name="Google Shape;751;p42"/>
          <p:cNvCxnSpPr/>
          <p:nvPr/>
        </p:nvCxnSpPr>
        <p:spPr>
          <a:xfrm>
            <a:off x="758400" y="3667400"/>
            <a:ext cx="2186400" cy="0"/>
          </a:xfrm>
          <a:prstGeom prst="straightConnector1">
            <a:avLst/>
          </a:prstGeom>
          <a:noFill/>
          <a:ln cap="flat" cmpd="sng" w="9525">
            <a:solidFill>
              <a:schemeClr val="dk1"/>
            </a:solidFill>
            <a:prstDash val="solid"/>
            <a:round/>
            <a:headEnd len="med" w="med" type="none"/>
            <a:tailEnd len="med" w="med" type="none"/>
          </a:ln>
        </p:spPr>
      </p:cxnSp>
      <p:sp>
        <p:nvSpPr>
          <p:cNvPr id="752" name="Google Shape;752;p42"/>
          <p:cNvSpPr txBox="1"/>
          <p:nvPr>
            <p:ph idx="6"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DIAGNOSTIC ANALYTICS?</a:t>
            </a:r>
            <a:endParaRPr/>
          </a:p>
        </p:txBody>
      </p:sp>
      <p:sp>
        <p:nvSpPr>
          <p:cNvPr id="753" name="Google Shape;753;p42"/>
          <p:cNvSpPr txBox="1"/>
          <p:nvPr>
            <p:ph idx="2" type="title"/>
          </p:nvPr>
        </p:nvSpPr>
        <p:spPr>
          <a:xfrm>
            <a:off x="736350" y="1475500"/>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754" name="Google Shape;754;p42"/>
          <p:cNvSpPr txBox="1"/>
          <p:nvPr>
            <p:ph idx="3" type="subTitle"/>
          </p:nvPr>
        </p:nvSpPr>
        <p:spPr>
          <a:xfrm>
            <a:off x="736350" y="2122313"/>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755" name="Google Shape;755;p42"/>
          <p:cNvSpPr txBox="1"/>
          <p:nvPr>
            <p:ph idx="4" type="title"/>
          </p:nvPr>
        </p:nvSpPr>
        <p:spPr>
          <a:xfrm>
            <a:off x="6199188" y="1475500"/>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756" name="Google Shape;756;p42"/>
          <p:cNvSpPr txBox="1"/>
          <p:nvPr>
            <p:ph idx="5" type="subTitle"/>
          </p:nvPr>
        </p:nvSpPr>
        <p:spPr>
          <a:xfrm>
            <a:off x="6199200" y="2122312"/>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cxnSp>
        <p:nvCxnSpPr>
          <p:cNvPr id="757" name="Google Shape;757;p42"/>
          <p:cNvCxnSpPr/>
          <p:nvPr/>
        </p:nvCxnSpPr>
        <p:spPr>
          <a:xfrm>
            <a:off x="758400" y="2102925"/>
            <a:ext cx="2186400" cy="0"/>
          </a:xfrm>
          <a:prstGeom prst="straightConnector1">
            <a:avLst/>
          </a:prstGeom>
          <a:noFill/>
          <a:ln cap="flat" cmpd="sng" w="9525">
            <a:solidFill>
              <a:schemeClr val="dk1"/>
            </a:solidFill>
            <a:prstDash val="solid"/>
            <a:round/>
            <a:headEnd len="med" w="med" type="none"/>
            <a:tailEnd len="med" w="med" type="none"/>
          </a:ln>
        </p:spPr>
      </p:cxnSp>
      <p:cxnSp>
        <p:nvCxnSpPr>
          <p:cNvPr id="758" name="Google Shape;758;p42"/>
          <p:cNvCxnSpPr/>
          <p:nvPr/>
        </p:nvCxnSpPr>
        <p:spPr>
          <a:xfrm>
            <a:off x="6221238" y="2102925"/>
            <a:ext cx="2186400" cy="0"/>
          </a:xfrm>
          <a:prstGeom prst="straightConnector1">
            <a:avLst/>
          </a:prstGeom>
          <a:noFill/>
          <a:ln cap="flat" cmpd="sng" w="9525">
            <a:solidFill>
              <a:schemeClr val="dk1"/>
            </a:solidFill>
            <a:prstDash val="solid"/>
            <a:round/>
            <a:headEnd len="med" w="med" type="none"/>
            <a:tailEnd len="med" w="med" type="none"/>
          </a:ln>
        </p:spPr>
      </p:cxnSp>
      <p:sp>
        <p:nvSpPr>
          <p:cNvPr id="759" name="Google Shape;759;p42"/>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760" name="Google Shape;760;p42"/>
          <p:cNvSpPr txBox="1"/>
          <p:nvPr>
            <p:ph idx="7" type="title"/>
          </p:nvPr>
        </p:nvSpPr>
        <p:spPr>
          <a:xfrm>
            <a:off x="6199200" y="3039975"/>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761" name="Google Shape;761;p42"/>
          <p:cNvSpPr txBox="1"/>
          <p:nvPr>
            <p:ph idx="8" type="subTitle"/>
          </p:nvPr>
        </p:nvSpPr>
        <p:spPr>
          <a:xfrm>
            <a:off x="6199200" y="3686788"/>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composed of hydrogen and helium</a:t>
            </a:r>
            <a:endParaRPr/>
          </a:p>
        </p:txBody>
      </p:sp>
      <p:cxnSp>
        <p:nvCxnSpPr>
          <p:cNvPr id="762" name="Google Shape;762;p42"/>
          <p:cNvCxnSpPr/>
          <p:nvPr/>
        </p:nvCxnSpPr>
        <p:spPr>
          <a:xfrm>
            <a:off x="6251550" y="3667400"/>
            <a:ext cx="2186400" cy="0"/>
          </a:xfrm>
          <a:prstGeom prst="straightConnector1">
            <a:avLst/>
          </a:prstGeom>
          <a:noFill/>
          <a:ln cap="flat" cmpd="sng" w="9525">
            <a:solidFill>
              <a:schemeClr val="dk1"/>
            </a:solidFill>
            <a:prstDash val="solid"/>
            <a:round/>
            <a:headEnd len="med" w="med" type="none"/>
            <a:tailEnd len="med" w="med" type="none"/>
          </a:ln>
        </p:spPr>
      </p:cxnSp>
      <p:sp>
        <p:nvSpPr>
          <p:cNvPr id="763" name="Google Shape;763;p42"/>
          <p:cNvSpPr txBox="1"/>
          <p:nvPr>
            <p:ph idx="9" type="title"/>
          </p:nvPr>
        </p:nvSpPr>
        <p:spPr>
          <a:xfrm>
            <a:off x="3459563" y="3039975"/>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764" name="Google Shape;764;p42"/>
          <p:cNvSpPr txBox="1"/>
          <p:nvPr>
            <p:ph idx="13" type="subTitle"/>
          </p:nvPr>
        </p:nvSpPr>
        <p:spPr>
          <a:xfrm>
            <a:off x="3459563" y="3686788"/>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farthest planet from the Sun</a:t>
            </a:r>
            <a:endParaRPr/>
          </a:p>
        </p:txBody>
      </p:sp>
      <p:sp>
        <p:nvSpPr>
          <p:cNvPr id="765" name="Google Shape;765;p42"/>
          <p:cNvSpPr txBox="1"/>
          <p:nvPr>
            <p:ph idx="14" type="title"/>
          </p:nvPr>
        </p:nvSpPr>
        <p:spPr>
          <a:xfrm>
            <a:off x="3459563" y="1475500"/>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766" name="Google Shape;766;p42"/>
          <p:cNvSpPr txBox="1"/>
          <p:nvPr>
            <p:ph idx="15" type="subTitle"/>
          </p:nvPr>
        </p:nvSpPr>
        <p:spPr>
          <a:xfrm>
            <a:off x="3459563" y="2122313"/>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cxnSp>
        <p:nvCxnSpPr>
          <p:cNvPr id="767" name="Google Shape;767;p42"/>
          <p:cNvCxnSpPr/>
          <p:nvPr/>
        </p:nvCxnSpPr>
        <p:spPr>
          <a:xfrm>
            <a:off x="3481613" y="3667400"/>
            <a:ext cx="2186400" cy="0"/>
          </a:xfrm>
          <a:prstGeom prst="straightConnector1">
            <a:avLst/>
          </a:prstGeom>
          <a:noFill/>
          <a:ln cap="flat" cmpd="sng" w="9525">
            <a:solidFill>
              <a:schemeClr val="dk1"/>
            </a:solidFill>
            <a:prstDash val="solid"/>
            <a:round/>
            <a:headEnd len="med" w="med" type="none"/>
            <a:tailEnd len="med" w="med" type="none"/>
          </a:ln>
        </p:spPr>
      </p:cxnSp>
      <p:cxnSp>
        <p:nvCxnSpPr>
          <p:cNvPr id="768" name="Google Shape;768;p42"/>
          <p:cNvCxnSpPr/>
          <p:nvPr/>
        </p:nvCxnSpPr>
        <p:spPr>
          <a:xfrm>
            <a:off x="3481613" y="2102925"/>
            <a:ext cx="2186400" cy="0"/>
          </a:xfrm>
          <a:prstGeom prst="straightConnector1">
            <a:avLst/>
          </a:prstGeom>
          <a:noFill/>
          <a:ln cap="flat" cmpd="sng" w="9525">
            <a:solidFill>
              <a:schemeClr val="dk1"/>
            </a:solidFill>
            <a:prstDash val="solid"/>
            <a:round/>
            <a:headEnd len="med" w="med" type="none"/>
            <a:tailEnd len="med" w="med" type="none"/>
          </a:ln>
        </p:spPr>
      </p:cxnSp>
      <p:sp>
        <p:nvSpPr>
          <p:cNvPr id="769" name="Google Shape;769;p42">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2">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2">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772" name="Google Shape;772;p42">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773" name="Google Shape;773;p42">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774" name="Google Shape;774;p42"/>
          <p:cNvGrpSpPr/>
          <p:nvPr/>
        </p:nvGrpSpPr>
        <p:grpSpPr>
          <a:xfrm>
            <a:off x="706038" y="312972"/>
            <a:ext cx="140222" cy="140409"/>
            <a:chOff x="2741000" y="199475"/>
            <a:chExt cx="191953" cy="192210"/>
          </a:xfrm>
        </p:grpSpPr>
        <p:sp>
          <p:nvSpPr>
            <p:cNvPr id="775" name="Google Shape;775;p42"/>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2"/>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2"/>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2"/>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2"/>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2"/>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2"/>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2"/>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2"/>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 name="Google Shape;784;p42">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2"/>
          <p:cNvSpPr/>
          <p:nvPr/>
        </p:nvSpPr>
        <p:spPr>
          <a:xfrm>
            <a:off x="6997163" y="1006675"/>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2"/>
          <p:cNvSpPr/>
          <p:nvPr/>
        </p:nvSpPr>
        <p:spPr>
          <a:xfrm>
            <a:off x="7855677" y="763038"/>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2"/>
          <p:cNvSpPr/>
          <p:nvPr/>
        </p:nvSpPr>
        <p:spPr>
          <a:xfrm>
            <a:off x="6424164" y="802074"/>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2"/>
          <p:cNvSpPr/>
          <p:nvPr/>
        </p:nvSpPr>
        <p:spPr>
          <a:xfrm rot="-1685758">
            <a:off x="1455528" y="229008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2"/>
          <p:cNvSpPr/>
          <p:nvPr/>
        </p:nvSpPr>
        <p:spPr>
          <a:xfrm>
            <a:off x="7556037" y="72295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2"/>
          <p:cNvSpPr/>
          <p:nvPr/>
        </p:nvSpPr>
        <p:spPr>
          <a:xfrm>
            <a:off x="8297713" y="1335268"/>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Data Analysis for Business by Slidesgo">
  <a:themeElements>
    <a:clrScheme name="Simple Light">
      <a:dk1>
        <a:srgbClr val="FFFFFF"/>
      </a:dk1>
      <a:lt1>
        <a:srgbClr val="0E166C"/>
      </a:lt1>
      <a:dk2>
        <a:srgbClr val="921D87"/>
      </a:dk2>
      <a:lt2>
        <a:srgbClr val="FFB632"/>
      </a:lt2>
      <a:accent1>
        <a:srgbClr val="FFE485"/>
      </a:accent1>
      <a:accent2>
        <a:srgbClr val="BE7AF3"/>
      </a:accent2>
      <a:accent3>
        <a:srgbClr val="51127C"/>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